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21"/>
  </p:notesMasterIdLst>
  <p:handoutMasterIdLst>
    <p:handoutMasterId r:id="rId22"/>
  </p:handoutMasterIdLst>
  <p:sldIdLst>
    <p:sldId id="262" r:id="rId3"/>
    <p:sldId id="257" r:id="rId4"/>
    <p:sldId id="259" r:id="rId5"/>
    <p:sldId id="479" r:id="rId6"/>
    <p:sldId id="261" r:id="rId7"/>
    <p:sldId id="471" r:id="rId8"/>
    <p:sldId id="470" r:id="rId9"/>
    <p:sldId id="473" r:id="rId10"/>
    <p:sldId id="472" r:id="rId11"/>
    <p:sldId id="271" r:id="rId12"/>
    <p:sldId id="477" r:id="rId13"/>
    <p:sldId id="474" r:id="rId14"/>
    <p:sldId id="478" r:id="rId15"/>
    <p:sldId id="480" r:id="rId16"/>
    <p:sldId id="481" r:id="rId17"/>
    <p:sldId id="482" r:id="rId18"/>
    <p:sldId id="483" r:id="rId19"/>
    <p:sldId id="484" r:id="rId2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47" userDrawn="1">
          <p15:clr>
            <a:srgbClr val="A4A3A4"/>
          </p15:clr>
        </p15:guide>
        <p15:guide id="3" pos="7333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  <a:srgbClr val="996633"/>
    <a:srgbClr val="FFFFFF"/>
    <a:srgbClr val="333333"/>
    <a:srgbClr val="1742FF"/>
    <a:srgbClr val="053EFF"/>
    <a:srgbClr val="382AFF"/>
    <a:srgbClr val="007BB6"/>
    <a:srgbClr val="DD4B39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4" autoAdjust="0"/>
    <p:restoredTop sz="94579" autoAdjust="0"/>
  </p:normalViewPr>
  <p:slideViewPr>
    <p:cSldViewPr snapToGrid="0">
      <p:cViewPr varScale="1">
        <p:scale>
          <a:sx n="89" d="100"/>
          <a:sy n="89" d="100"/>
        </p:scale>
        <p:origin x="-1136" y="-104"/>
      </p:cViewPr>
      <p:guideLst>
        <p:guide orient="horz" pos="2160"/>
        <p:guide pos="347"/>
        <p:guide pos="733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D35D2-94B2-46AB-9E0F-17A649681629}" type="datetimeFigureOut">
              <a:rPr lang="id-ID" smtClean="0"/>
              <a:t>27/04/19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2E2D0-0EB6-47AD-9C81-D43A43D31F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1324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7C86C-F426-4BC7-AA47-DD474981301E}" type="datetimeFigureOut">
              <a:rPr lang="id-ID" smtClean="0"/>
              <a:t>27/04/19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75A68-0AE1-440D-820E-216A88159F3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091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7" name="Rectangle 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3" name="Rectangle 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559126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679859" y="2846640"/>
            <a:ext cx="1219137" cy="1149869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JM" dirty="0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679859" y="4732194"/>
            <a:ext cx="1219137" cy="1149869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JM" dirty="0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6079375" y="4732194"/>
            <a:ext cx="1219137" cy="1149869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7"/>
          </p:nvPr>
        </p:nvSpPr>
        <p:spPr>
          <a:xfrm>
            <a:off x="6079375" y="2846640"/>
            <a:ext cx="1219137" cy="1149869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817823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19548" y="2212374"/>
            <a:ext cx="1697846" cy="1697847"/>
          </a:xfrm>
          <a:prstGeom prst="rect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928322" y="2212374"/>
            <a:ext cx="1697846" cy="1697847"/>
          </a:xfrm>
          <a:prstGeom prst="rect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552327" y="2212374"/>
            <a:ext cx="1697846" cy="1697847"/>
          </a:xfrm>
          <a:prstGeom prst="rect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9161101" y="2212374"/>
            <a:ext cx="1697846" cy="1697847"/>
          </a:xfrm>
          <a:prstGeom prst="rect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2936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/>
      <p:bldP spid="29" grpId="0"/>
      <p:bldP spid="30" grpId="0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19548" y="2212374"/>
            <a:ext cx="1697846" cy="1697847"/>
          </a:xfrm>
          <a:prstGeom prst="ellipse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928322" y="2212374"/>
            <a:ext cx="1697846" cy="1697847"/>
          </a:xfrm>
          <a:prstGeom prst="ellipse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552327" y="2212374"/>
            <a:ext cx="1697846" cy="1697847"/>
          </a:xfrm>
          <a:prstGeom prst="ellipse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9161101" y="2212374"/>
            <a:ext cx="1697846" cy="1697847"/>
          </a:xfrm>
          <a:prstGeom prst="ellipse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64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/>
      <p:bldP spid="29" grpId="0"/>
      <p:bldP spid="30" grpId="0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911347" y="2012946"/>
            <a:ext cx="1620000" cy="162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641030" y="2012946"/>
            <a:ext cx="1620000" cy="162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49431" y="2012946"/>
            <a:ext cx="1620000" cy="162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282176" y="2012946"/>
            <a:ext cx="1620000" cy="162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9105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/>
      <p:bldP spid="33" grpId="0"/>
      <p:bldP spid="34" grpId="0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911347" y="2112430"/>
            <a:ext cx="1620000" cy="162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641030" y="2112430"/>
            <a:ext cx="1620000" cy="162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49431" y="2112430"/>
            <a:ext cx="1620000" cy="162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282176" y="2112430"/>
            <a:ext cx="1620000" cy="162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5574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/>
      <p:bldP spid="35" grpId="0"/>
      <p:bldP spid="36" grpId="0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36136" y="4231428"/>
            <a:ext cx="1800000" cy="180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493605" y="1980598"/>
            <a:ext cx="1800000" cy="180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493605" y="4276269"/>
            <a:ext cx="1800000" cy="180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36136" y="1980598"/>
            <a:ext cx="1800000" cy="180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7490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/>
      <p:bldP spid="33" grpId="0"/>
      <p:bldP spid="34" grpId="0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9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942975" y="1811345"/>
            <a:ext cx="1800225" cy="18002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942975" y="4164020"/>
            <a:ext cx="1800225" cy="18002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5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429375" y="1811345"/>
            <a:ext cx="1800225" cy="18002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6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429375" y="4164020"/>
            <a:ext cx="1800225" cy="18002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2491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/>
      <p:bldP spid="35" grpId="0"/>
      <p:bldP spid="36" grpId="0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28305" y="2157412"/>
            <a:ext cx="1908000" cy="1908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623596" y="2157412"/>
            <a:ext cx="1908000" cy="1908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0943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28305" y="2157412"/>
            <a:ext cx="1908000" cy="190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623596" y="2157412"/>
            <a:ext cx="1908000" cy="190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9924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55286" y="2012946"/>
            <a:ext cx="1987554" cy="19875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4182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894868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64050" y="2113494"/>
            <a:ext cx="1825459" cy="18254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15581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24674" y="2000480"/>
            <a:ext cx="2280863" cy="34756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07011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148260" y="2481260"/>
            <a:ext cx="1895480" cy="189548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6240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69900" y="3603315"/>
            <a:ext cx="900000" cy="900000"/>
          </a:xfrm>
          <a:prstGeom prst="roundRect">
            <a:avLst/>
          </a:prstGeom>
          <a:ln w="539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284004" y="2798565"/>
            <a:ext cx="900000" cy="900000"/>
          </a:xfrm>
          <a:prstGeom prst="roundRect">
            <a:avLst/>
          </a:prstGeom>
          <a:ln w="53975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284004" y="4420800"/>
            <a:ext cx="900000" cy="900000"/>
          </a:xfrm>
          <a:prstGeom prst="roundRect">
            <a:avLst/>
          </a:prstGeom>
          <a:ln w="53975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3376952" y="2798565"/>
            <a:ext cx="900000" cy="900000"/>
          </a:xfrm>
          <a:prstGeom prst="roundRect">
            <a:avLst/>
          </a:prstGeom>
          <a:ln w="53975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376952" y="4420800"/>
            <a:ext cx="900000" cy="900000"/>
          </a:xfrm>
          <a:prstGeom prst="roundRect">
            <a:avLst/>
          </a:prstGeom>
          <a:ln w="53975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284004" y="5492019"/>
            <a:ext cx="900000" cy="900000"/>
          </a:xfrm>
          <a:prstGeom prst="roundRect">
            <a:avLst/>
          </a:prstGeom>
          <a:ln w="53975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284004" y="1747808"/>
            <a:ext cx="900000" cy="900000"/>
          </a:xfrm>
          <a:prstGeom prst="roundRect">
            <a:avLst/>
          </a:prstGeom>
          <a:ln w="53975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017679" y="2798565"/>
            <a:ext cx="900000" cy="900000"/>
          </a:xfrm>
          <a:prstGeom prst="roundRect">
            <a:avLst/>
          </a:prstGeom>
          <a:ln w="53975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9017679" y="4420800"/>
            <a:ext cx="900000" cy="900000"/>
          </a:xfrm>
          <a:prstGeom prst="roundRect">
            <a:avLst/>
          </a:prstGeom>
          <a:ln w="53975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345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621158" y="1809165"/>
            <a:ext cx="1216025" cy="1216025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621158" y="3378979"/>
            <a:ext cx="1216025" cy="1216025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278758" y="3378978"/>
            <a:ext cx="1216025" cy="1216025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23857" y="3378978"/>
            <a:ext cx="1216025" cy="1216025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21158" y="4874179"/>
            <a:ext cx="1216025" cy="1216025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8278758" y="4874178"/>
            <a:ext cx="1216025" cy="1216025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823857" y="4874178"/>
            <a:ext cx="1216025" cy="1216025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710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5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43456" y="2437348"/>
            <a:ext cx="923925" cy="92392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6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778820" y="2427518"/>
            <a:ext cx="923925" cy="92392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7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8638375" y="2437347"/>
            <a:ext cx="923925" cy="92392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8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1295906" y="3891413"/>
            <a:ext cx="866269" cy="866269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9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331270" y="3881583"/>
            <a:ext cx="866269" cy="866269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0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9190825" y="3891412"/>
            <a:ext cx="866269" cy="866269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1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1295906" y="5240837"/>
            <a:ext cx="866269" cy="866269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2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331270" y="5231007"/>
            <a:ext cx="866269" cy="866269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3" name="Picture Placeholder 9"/>
          <p:cNvSpPr>
            <a:spLocks noGrp="1"/>
          </p:cNvSpPr>
          <p:nvPr>
            <p:ph type="pic" sz="quarter" idx="22"/>
          </p:nvPr>
        </p:nvSpPr>
        <p:spPr>
          <a:xfrm>
            <a:off x="9190825" y="5240836"/>
            <a:ext cx="866269" cy="866269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155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5557838" y="1680325"/>
            <a:ext cx="1216025" cy="1216025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5557838" y="3504138"/>
            <a:ext cx="1216025" cy="1216025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215438" y="3504137"/>
            <a:ext cx="1216025" cy="1216025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8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760537" y="3504137"/>
            <a:ext cx="1216025" cy="1216025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1331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889621" y="1845324"/>
            <a:ext cx="3600000" cy="2160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29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889621" y="4125780"/>
            <a:ext cx="1728000" cy="1980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30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2761642" y="4125780"/>
            <a:ext cx="1728000" cy="1980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31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4625395" y="1816749"/>
            <a:ext cx="2880000" cy="429111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32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7635853" y="3945780"/>
            <a:ext cx="3600000" cy="2160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7371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/>
      <p:bldP spid="30" grpId="0"/>
      <p:bldP spid="31" grpId="0"/>
      <p:bldP spid="32" grpId="0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889620" y="1772754"/>
            <a:ext cx="6297959" cy="2268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29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889621" y="4198350"/>
            <a:ext cx="1980000" cy="1980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30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3048600" y="4198350"/>
            <a:ext cx="1980000" cy="1980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33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5207579" y="4198350"/>
            <a:ext cx="1980000" cy="1980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6126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/>
      <p:bldP spid="30" grpId="0"/>
      <p:bldP spid="33" grpId="0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305095" y="1964898"/>
            <a:ext cx="4932000" cy="3600000"/>
          </a:xfrm>
          <a:prstGeom prst="rect">
            <a:avLst/>
          </a:prstGeom>
        </p:spPr>
      </p:sp>
      <p:sp>
        <p:nvSpPr>
          <p:cNvPr id="3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901531" y="1964898"/>
            <a:ext cx="4932000" cy="36000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159963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35"/>
          <p:cNvSpPr>
            <a:spLocks noGrp="1"/>
          </p:cNvSpPr>
          <p:nvPr>
            <p:ph type="pic" sz="quarter" idx="14"/>
          </p:nvPr>
        </p:nvSpPr>
        <p:spPr>
          <a:xfrm>
            <a:off x="0" y="2565100"/>
            <a:ext cx="7556500" cy="3175299"/>
          </a:xfrm>
        </p:spPr>
      </p:sp>
    </p:spTree>
    <p:extLst>
      <p:ext uri="{BB962C8B-B14F-4D97-AF65-F5344CB8AC3E}">
        <p14:creationId xmlns:p14="http://schemas.microsoft.com/office/powerpoint/2010/main" val="2494764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59088" y="186713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3398313" y="186713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273141" y="186713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0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9112366" y="186713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5195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/>
      <p:bldP spid="29" grpId="0"/>
      <p:bldP spid="30" grpId="0"/>
    </p:bldLst>
  </p:timing>
  <p:extLst mod="1">
    <p:ext uri="{DCECCB84-F9BA-43D5-87BE-67443E8EF086}">
      <p15:sldGuideLst xmlns:p15="http://schemas.microsoft.com/office/powerpoint/2012/main" xmlns="">
        <p15:guide id="2" pos="7333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97187" y="1867132"/>
            <a:ext cx="5803613" cy="262443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1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592667" y="4586749"/>
            <a:ext cx="2124000" cy="156434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32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2819133" y="4586749"/>
            <a:ext cx="2124000" cy="156434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33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5045599" y="4586749"/>
            <a:ext cx="2124000" cy="156434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34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7272065" y="4607384"/>
            <a:ext cx="2124000" cy="156434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35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9498531" y="4607384"/>
            <a:ext cx="2124000" cy="156434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72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31" grpId="0"/>
      <p:bldP spid="32" grpId="0"/>
      <p:bldP spid="33" grpId="0"/>
      <p:bldP spid="34" grpId="0"/>
      <p:bldP spid="35" grpId="0"/>
    </p:bldLst>
  </p:timing>
  <p:extLst mod="1">
    <p:ext uri="{DCECCB84-F9BA-43D5-87BE-67443E8EF086}">
      <p15:sldGuideLst xmlns:p15="http://schemas.microsoft.com/office/powerpoint/2012/main" xmlns="">
        <p15:guide id="1" pos="7333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 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1035919" y="2223677"/>
            <a:ext cx="3206353" cy="35887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5400000" sx="101000" sy="101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 39"/>
          <p:cNvSpPr/>
          <p:nvPr userDrawn="1"/>
        </p:nvSpPr>
        <p:spPr>
          <a:xfrm>
            <a:off x="4488021" y="2223677"/>
            <a:ext cx="3206353" cy="35887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5400000" sx="101000" sy="101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 userDrawn="1"/>
        </p:nvSpPr>
        <p:spPr>
          <a:xfrm>
            <a:off x="7936924" y="2223677"/>
            <a:ext cx="3206353" cy="35887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5400000" sx="101000" sy="101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6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1035050" y="2211728"/>
            <a:ext cx="3207600" cy="1866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7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476750" y="2211728"/>
            <a:ext cx="3207600" cy="1866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8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7937500" y="2211728"/>
            <a:ext cx="3207600" cy="1866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366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37" grpId="0"/>
      <p:bldP spid="38" grpId="0"/>
    </p:bldLst>
  </p:timing>
  <p:extLst mod="1">
    <p:ext uri="{DCECCB84-F9BA-43D5-87BE-67443E8EF086}">
      <p15:sldGuideLst xmlns:p15="http://schemas.microsoft.com/office/powerpoint/2012/main" xmlns="">
        <p15:guide id="1" pos="7333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Picture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1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858400" y="1841499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43"/>
          </p:nvPr>
        </p:nvSpPr>
        <p:spPr>
          <a:xfrm>
            <a:off x="3123928" y="1841500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45"/>
          </p:nvPr>
        </p:nvSpPr>
        <p:spPr>
          <a:xfrm>
            <a:off x="5355188" y="1841500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47"/>
          </p:nvPr>
        </p:nvSpPr>
        <p:spPr>
          <a:xfrm>
            <a:off x="7542824" y="1841500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49"/>
          </p:nvPr>
        </p:nvSpPr>
        <p:spPr>
          <a:xfrm>
            <a:off x="858400" y="4130427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51"/>
          </p:nvPr>
        </p:nvSpPr>
        <p:spPr>
          <a:xfrm>
            <a:off x="3123928" y="4130427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53"/>
          </p:nvPr>
        </p:nvSpPr>
        <p:spPr>
          <a:xfrm>
            <a:off x="5355188" y="4130427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55"/>
          </p:nvPr>
        </p:nvSpPr>
        <p:spPr>
          <a:xfrm>
            <a:off x="7542824" y="4130427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5" name="Picture Placeholder 2"/>
          <p:cNvSpPr>
            <a:spLocks noGrp="1"/>
          </p:cNvSpPr>
          <p:nvPr>
            <p:ph type="pic" sz="quarter" idx="57"/>
          </p:nvPr>
        </p:nvSpPr>
        <p:spPr>
          <a:xfrm>
            <a:off x="9733656" y="1841500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6" name="Picture Placeholder 2"/>
          <p:cNvSpPr>
            <a:spLocks noGrp="1"/>
          </p:cNvSpPr>
          <p:nvPr>
            <p:ph type="pic" sz="quarter" idx="59"/>
          </p:nvPr>
        </p:nvSpPr>
        <p:spPr>
          <a:xfrm>
            <a:off x="9733656" y="4130427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40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animBg="1"/>
      <p:bldP spid="33" grpId="0" animBg="1"/>
      <p:bldP spid="34" grpId="0" animBg="1"/>
      <p:bldP spid="35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  <p:extLst mod="1">
    <p:ext uri="{DCECCB84-F9BA-43D5-87BE-67443E8EF086}">
      <p15:sldGuideLst xmlns:p15="http://schemas.microsoft.com/office/powerpoint/2012/main" xmlns="">
        <p15:guide id="1" pos="7333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2281846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67846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1846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67846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1846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67846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371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37" grpId="0"/>
      <p:bldP spid="38" grpId="0"/>
      <p:bldP spid="39" grpId="0"/>
      <p:bldP spid="40" grpId="0"/>
      <p:bldP spid="41" grpId="0"/>
    </p:bldLst>
  </p:timing>
  <p:extLst mod="1">
    <p:ext uri="{DCECCB84-F9BA-43D5-87BE-67443E8EF086}">
      <p15:sldGuideLst xmlns:p15="http://schemas.microsoft.com/office/powerpoint/2012/main" xmlns="">
        <p15:guide id="1" pos="733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 4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45760" y="1761317"/>
            <a:ext cx="3192839" cy="4320000"/>
          </a:xfrm>
        </p:spPr>
      </p:sp>
      <p:sp>
        <p:nvSpPr>
          <p:cNvPr id="3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178300" y="1760538"/>
            <a:ext cx="2641600" cy="2088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178300" y="3987405"/>
            <a:ext cx="2641600" cy="2088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9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6921500" y="1760538"/>
            <a:ext cx="4203700" cy="208756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0915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38" grpId="0"/>
      <p:bldP spid="39" grpId="0"/>
    </p:bldLst>
  </p:timing>
  <p:extLst mod="1">
    <p:ext uri="{DCECCB84-F9BA-43D5-87BE-67443E8EF086}">
      <p15:sldGuideLst xmlns:p15="http://schemas.microsoft.com/office/powerpoint/2012/main" xmlns="">
        <p15:guide id="1" pos="7333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757361" y="2195736"/>
            <a:ext cx="2710240" cy="3595464"/>
          </a:xfrm>
        </p:spPr>
      </p:sp>
    </p:spTree>
    <p:extLst>
      <p:ext uri="{BB962C8B-B14F-4D97-AF65-F5344CB8AC3E}">
        <p14:creationId xmlns:p14="http://schemas.microsoft.com/office/powerpoint/2010/main" val="939474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>
        <p15:guide id="1" pos="733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506516" y="2316656"/>
            <a:ext cx="3265884" cy="4351924"/>
          </a:xfrm>
        </p:spPr>
      </p:sp>
    </p:spTree>
    <p:extLst>
      <p:ext uri="{BB962C8B-B14F-4D97-AF65-F5344CB8AC3E}">
        <p14:creationId xmlns:p14="http://schemas.microsoft.com/office/powerpoint/2010/main" val="606555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>
        <p15:guide id="1" pos="7333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563034" y="1719343"/>
            <a:ext cx="11074399" cy="444250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1151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222375" y="1801495"/>
            <a:ext cx="3106738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533786" y="1801495"/>
            <a:ext cx="3106738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858048" y="1801495"/>
            <a:ext cx="3106738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222375" y="4033409"/>
            <a:ext cx="3106738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533786" y="4033409"/>
            <a:ext cx="3106738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858048" y="4033409"/>
            <a:ext cx="3106738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199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/>
      <p:bldP spid="30" grpId="0"/>
      <p:bldP spid="31" grpId="0"/>
      <p:bldP spid="32" grpId="0"/>
      <p:bldP spid="33" grpId="0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h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12755" y="2279803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47354" y="2279804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477053" y="2279804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681198" y="2279804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887007" y="2279804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111550" y="3174444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380924" y="3174444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585069" y="3174444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8796442" y="3174444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3282129" y="4097492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5511828" y="4097492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7715973" y="4097492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9921783" y="4097492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1012755" y="4097492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304066" y="1815903"/>
            <a:ext cx="1692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928610" y="1815903"/>
            <a:ext cx="1692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592935" y="1815903"/>
            <a:ext cx="1692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216377" y="1815903"/>
            <a:ext cx="1692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304066" y="4011222"/>
            <a:ext cx="1692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928610" y="4011222"/>
            <a:ext cx="1692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592935" y="4011222"/>
            <a:ext cx="1692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216377" y="4011222"/>
            <a:ext cx="1692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09963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1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71540" y="1764768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2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2293938" y="1764768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716335" y="1764768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4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71541" y="3187167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5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2293939" y="3187167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6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3716336" y="3187167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7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871541" y="4609565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8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2293939" y="4609565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9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3716336" y="4609565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9676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7" name="Picture Placeholder 46"/>
          <p:cNvSpPr>
            <a:spLocks noGrp="1"/>
          </p:cNvSpPr>
          <p:nvPr>
            <p:ph type="pic" sz="quarter" idx="11"/>
          </p:nvPr>
        </p:nvSpPr>
        <p:spPr>
          <a:xfrm>
            <a:off x="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8" name="Picture Placeholder 46"/>
          <p:cNvSpPr>
            <a:spLocks noGrp="1"/>
          </p:cNvSpPr>
          <p:nvPr>
            <p:ph type="pic" sz="quarter" idx="12"/>
          </p:nvPr>
        </p:nvSpPr>
        <p:spPr>
          <a:xfrm>
            <a:off x="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9" name="Picture Placeholder 46"/>
          <p:cNvSpPr>
            <a:spLocks noGrp="1"/>
          </p:cNvSpPr>
          <p:nvPr>
            <p:ph type="pic" sz="quarter" idx="13"/>
          </p:nvPr>
        </p:nvSpPr>
        <p:spPr>
          <a:xfrm>
            <a:off x="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0" name="Picture Placeholder 46"/>
          <p:cNvSpPr>
            <a:spLocks noGrp="1"/>
          </p:cNvSpPr>
          <p:nvPr>
            <p:ph type="pic" sz="quarter" idx="14"/>
          </p:nvPr>
        </p:nvSpPr>
        <p:spPr>
          <a:xfrm>
            <a:off x="152400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1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52400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2" name="Picture Placeholder 46"/>
          <p:cNvSpPr>
            <a:spLocks noGrp="1"/>
          </p:cNvSpPr>
          <p:nvPr>
            <p:ph type="pic" sz="quarter" idx="16"/>
          </p:nvPr>
        </p:nvSpPr>
        <p:spPr>
          <a:xfrm>
            <a:off x="152400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3" name="Picture Placeholder 46"/>
          <p:cNvSpPr>
            <a:spLocks noGrp="1"/>
          </p:cNvSpPr>
          <p:nvPr>
            <p:ph type="pic" sz="quarter" idx="17"/>
          </p:nvPr>
        </p:nvSpPr>
        <p:spPr>
          <a:xfrm>
            <a:off x="152400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4" name="Picture Placeholder 46"/>
          <p:cNvSpPr>
            <a:spLocks noGrp="1"/>
          </p:cNvSpPr>
          <p:nvPr>
            <p:ph type="pic" sz="quarter" idx="18"/>
          </p:nvPr>
        </p:nvSpPr>
        <p:spPr>
          <a:xfrm>
            <a:off x="304800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5" name="Picture Placeholder 46"/>
          <p:cNvSpPr>
            <a:spLocks noGrp="1"/>
          </p:cNvSpPr>
          <p:nvPr>
            <p:ph type="pic" sz="quarter" idx="19"/>
          </p:nvPr>
        </p:nvSpPr>
        <p:spPr>
          <a:xfrm>
            <a:off x="304800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6" name="Picture Placeholder 46"/>
          <p:cNvSpPr>
            <a:spLocks noGrp="1"/>
          </p:cNvSpPr>
          <p:nvPr>
            <p:ph type="pic" sz="quarter" idx="20"/>
          </p:nvPr>
        </p:nvSpPr>
        <p:spPr>
          <a:xfrm>
            <a:off x="304800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7" name="Picture Placeholder 46"/>
          <p:cNvSpPr>
            <a:spLocks noGrp="1"/>
          </p:cNvSpPr>
          <p:nvPr>
            <p:ph type="pic" sz="quarter" idx="21"/>
          </p:nvPr>
        </p:nvSpPr>
        <p:spPr>
          <a:xfrm>
            <a:off x="304800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8" name="Picture Placeholder 46"/>
          <p:cNvSpPr>
            <a:spLocks noGrp="1"/>
          </p:cNvSpPr>
          <p:nvPr>
            <p:ph type="pic" sz="quarter" idx="22"/>
          </p:nvPr>
        </p:nvSpPr>
        <p:spPr>
          <a:xfrm>
            <a:off x="457200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9" name="Picture Placeholder 46"/>
          <p:cNvSpPr>
            <a:spLocks noGrp="1"/>
          </p:cNvSpPr>
          <p:nvPr>
            <p:ph type="pic" sz="quarter" idx="23"/>
          </p:nvPr>
        </p:nvSpPr>
        <p:spPr>
          <a:xfrm>
            <a:off x="457200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0" name="Picture Placeholder 46"/>
          <p:cNvSpPr>
            <a:spLocks noGrp="1"/>
          </p:cNvSpPr>
          <p:nvPr>
            <p:ph type="pic" sz="quarter" idx="24"/>
          </p:nvPr>
        </p:nvSpPr>
        <p:spPr>
          <a:xfrm>
            <a:off x="457200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1" name="Picture Placeholder 46"/>
          <p:cNvSpPr>
            <a:spLocks noGrp="1"/>
          </p:cNvSpPr>
          <p:nvPr>
            <p:ph type="pic" sz="quarter" idx="25"/>
          </p:nvPr>
        </p:nvSpPr>
        <p:spPr>
          <a:xfrm>
            <a:off x="457200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2" name="Picture Placeholder 46"/>
          <p:cNvSpPr>
            <a:spLocks noGrp="1"/>
          </p:cNvSpPr>
          <p:nvPr>
            <p:ph type="pic" sz="quarter" idx="26"/>
          </p:nvPr>
        </p:nvSpPr>
        <p:spPr>
          <a:xfrm>
            <a:off x="6105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3" name="Picture Placeholder 46"/>
          <p:cNvSpPr>
            <a:spLocks noGrp="1"/>
          </p:cNvSpPr>
          <p:nvPr>
            <p:ph type="pic" sz="quarter" idx="27"/>
          </p:nvPr>
        </p:nvSpPr>
        <p:spPr>
          <a:xfrm>
            <a:off x="6105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4" name="Picture Placeholder 46"/>
          <p:cNvSpPr>
            <a:spLocks noGrp="1"/>
          </p:cNvSpPr>
          <p:nvPr>
            <p:ph type="pic" sz="quarter" idx="28"/>
          </p:nvPr>
        </p:nvSpPr>
        <p:spPr>
          <a:xfrm>
            <a:off x="6105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5" name="Picture Placeholder 46"/>
          <p:cNvSpPr>
            <a:spLocks noGrp="1"/>
          </p:cNvSpPr>
          <p:nvPr>
            <p:ph type="pic" sz="quarter" idx="29"/>
          </p:nvPr>
        </p:nvSpPr>
        <p:spPr>
          <a:xfrm>
            <a:off x="6105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6" name="Picture Placeholder 46"/>
          <p:cNvSpPr>
            <a:spLocks noGrp="1"/>
          </p:cNvSpPr>
          <p:nvPr>
            <p:ph type="pic" sz="quarter" idx="30"/>
          </p:nvPr>
        </p:nvSpPr>
        <p:spPr>
          <a:xfrm>
            <a:off x="7629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7" name="Picture Placeholder 46"/>
          <p:cNvSpPr>
            <a:spLocks noGrp="1"/>
          </p:cNvSpPr>
          <p:nvPr>
            <p:ph type="pic" sz="quarter" idx="31"/>
          </p:nvPr>
        </p:nvSpPr>
        <p:spPr>
          <a:xfrm>
            <a:off x="7629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8" name="Picture Placeholder 46"/>
          <p:cNvSpPr>
            <a:spLocks noGrp="1"/>
          </p:cNvSpPr>
          <p:nvPr>
            <p:ph type="pic" sz="quarter" idx="32"/>
          </p:nvPr>
        </p:nvSpPr>
        <p:spPr>
          <a:xfrm>
            <a:off x="7629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9" name="Picture Placeholder 46"/>
          <p:cNvSpPr>
            <a:spLocks noGrp="1"/>
          </p:cNvSpPr>
          <p:nvPr>
            <p:ph type="pic" sz="quarter" idx="33"/>
          </p:nvPr>
        </p:nvSpPr>
        <p:spPr>
          <a:xfrm>
            <a:off x="7629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0" name="Picture Placeholder 46"/>
          <p:cNvSpPr>
            <a:spLocks noGrp="1"/>
          </p:cNvSpPr>
          <p:nvPr>
            <p:ph type="pic" sz="quarter" idx="34"/>
          </p:nvPr>
        </p:nvSpPr>
        <p:spPr>
          <a:xfrm>
            <a:off x="9153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1" name="Picture Placeholder 46"/>
          <p:cNvSpPr>
            <a:spLocks noGrp="1"/>
          </p:cNvSpPr>
          <p:nvPr>
            <p:ph type="pic" sz="quarter" idx="35"/>
          </p:nvPr>
        </p:nvSpPr>
        <p:spPr>
          <a:xfrm>
            <a:off x="9153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2" name="Picture Placeholder 46"/>
          <p:cNvSpPr>
            <a:spLocks noGrp="1"/>
          </p:cNvSpPr>
          <p:nvPr>
            <p:ph type="pic" sz="quarter" idx="36"/>
          </p:nvPr>
        </p:nvSpPr>
        <p:spPr>
          <a:xfrm>
            <a:off x="9153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3" name="Picture Placeholder 46"/>
          <p:cNvSpPr>
            <a:spLocks noGrp="1"/>
          </p:cNvSpPr>
          <p:nvPr>
            <p:ph type="pic" sz="quarter" idx="37"/>
          </p:nvPr>
        </p:nvSpPr>
        <p:spPr>
          <a:xfrm>
            <a:off x="9153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4" name="Picture Placeholder 46"/>
          <p:cNvSpPr>
            <a:spLocks noGrp="1"/>
          </p:cNvSpPr>
          <p:nvPr>
            <p:ph type="pic" sz="quarter" idx="38"/>
          </p:nvPr>
        </p:nvSpPr>
        <p:spPr>
          <a:xfrm>
            <a:off x="10677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5" name="Picture Placeholder 46"/>
          <p:cNvSpPr>
            <a:spLocks noGrp="1"/>
          </p:cNvSpPr>
          <p:nvPr>
            <p:ph type="pic" sz="quarter" idx="39"/>
          </p:nvPr>
        </p:nvSpPr>
        <p:spPr>
          <a:xfrm>
            <a:off x="10677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6" name="Picture Placeholder 46"/>
          <p:cNvSpPr>
            <a:spLocks noGrp="1"/>
          </p:cNvSpPr>
          <p:nvPr>
            <p:ph type="pic" sz="quarter" idx="40"/>
          </p:nvPr>
        </p:nvSpPr>
        <p:spPr>
          <a:xfrm>
            <a:off x="10677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7" name="Picture Placeholder 46"/>
          <p:cNvSpPr>
            <a:spLocks noGrp="1"/>
          </p:cNvSpPr>
          <p:nvPr>
            <p:ph type="pic" sz="quarter" idx="41"/>
          </p:nvPr>
        </p:nvSpPr>
        <p:spPr>
          <a:xfrm>
            <a:off x="10677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0811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6554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499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5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106000" y="1124312"/>
            <a:ext cx="1980000" cy="1980000"/>
          </a:xfrm>
          <a:prstGeom prst="ellipse">
            <a:avLst/>
          </a:prstGeom>
        </p:spPr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481263" y="4050168"/>
            <a:ext cx="7229475" cy="174466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7" name="Rectangle 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3" name="Rectangle 2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142122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2932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721252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ith hand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46038"/>
            <a:ext cx="5362575" cy="6778625"/>
          </a:xfrm>
        </p:spPr>
        <p:txBody>
          <a:bodyPr/>
          <a:lstStyle/>
          <a:p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2932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76325" y="2143125"/>
            <a:ext cx="1828800" cy="32766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3062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2932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54567" y="1987551"/>
            <a:ext cx="5417608" cy="4070350"/>
          </a:xfrm>
        </p:spPr>
        <p:txBody>
          <a:bodyPr/>
          <a:lstStyle/>
          <a:p>
            <a:endParaRPr lang="id-ID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28424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with hand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2932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676400" y="1409700"/>
            <a:ext cx="3178175" cy="4229100"/>
          </a:xfrm>
        </p:spPr>
        <p:txBody>
          <a:bodyPr/>
          <a:lstStyle/>
          <a:p>
            <a:endParaRPr lang="id-ID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924203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514349" y="1938336"/>
            <a:ext cx="900000" cy="900000"/>
          </a:xfrm>
          <a:prstGeom prst="round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534399" y="1938336"/>
            <a:ext cx="900000" cy="900000"/>
          </a:xfrm>
          <a:prstGeom prst="round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610099" y="1938336"/>
            <a:ext cx="900000" cy="900000"/>
          </a:xfrm>
          <a:prstGeom prst="round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6588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/>
      <p:bldP spid="43" grpId="0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mockup with h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2932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7679666" y="1933036"/>
            <a:ext cx="2621951" cy="2747752"/>
          </a:xfrm>
          <a:custGeom>
            <a:avLst/>
            <a:gdLst>
              <a:gd name="connsiteX0" fmla="*/ 0 w 1397000"/>
              <a:gd name="connsiteY0" fmla="*/ 0 h 2730500"/>
              <a:gd name="connsiteX1" fmla="*/ 1397000 w 1397000"/>
              <a:gd name="connsiteY1" fmla="*/ 0 h 2730500"/>
              <a:gd name="connsiteX2" fmla="*/ 1397000 w 1397000"/>
              <a:gd name="connsiteY2" fmla="*/ 2730500 h 2730500"/>
              <a:gd name="connsiteX3" fmla="*/ 0 w 1397000"/>
              <a:gd name="connsiteY3" fmla="*/ 2730500 h 2730500"/>
              <a:gd name="connsiteX4" fmla="*/ 0 w 1397000"/>
              <a:gd name="connsiteY4" fmla="*/ 0 h 2730500"/>
              <a:gd name="connsiteX0" fmla="*/ 0 w 2414917"/>
              <a:gd name="connsiteY0" fmla="*/ 0 h 2730500"/>
              <a:gd name="connsiteX1" fmla="*/ 1397000 w 2414917"/>
              <a:gd name="connsiteY1" fmla="*/ 0 h 2730500"/>
              <a:gd name="connsiteX2" fmla="*/ 2414917 w 2414917"/>
              <a:gd name="connsiteY2" fmla="*/ 2316432 h 2730500"/>
              <a:gd name="connsiteX3" fmla="*/ 0 w 2414917"/>
              <a:gd name="connsiteY3" fmla="*/ 2730500 h 2730500"/>
              <a:gd name="connsiteX4" fmla="*/ 0 w 2414917"/>
              <a:gd name="connsiteY4" fmla="*/ 0 h 2730500"/>
              <a:gd name="connsiteX0" fmla="*/ 0 w 2414917"/>
              <a:gd name="connsiteY0" fmla="*/ 86264 h 2816764"/>
              <a:gd name="connsiteX1" fmla="*/ 1095076 w 2414917"/>
              <a:gd name="connsiteY1" fmla="*/ 0 h 2816764"/>
              <a:gd name="connsiteX2" fmla="*/ 2414917 w 2414917"/>
              <a:gd name="connsiteY2" fmla="*/ 2402696 h 2816764"/>
              <a:gd name="connsiteX3" fmla="*/ 0 w 2414917"/>
              <a:gd name="connsiteY3" fmla="*/ 2816764 h 2816764"/>
              <a:gd name="connsiteX4" fmla="*/ 0 w 2414917"/>
              <a:gd name="connsiteY4" fmla="*/ 86264 h 2816764"/>
              <a:gd name="connsiteX0" fmla="*/ 0 w 2621951"/>
              <a:gd name="connsiteY0" fmla="*/ 258792 h 2816764"/>
              <a:gd name="connsiteX1" fmla="*/ 1302110 w 2621951"/>
              <a:gd name="connsiteY1" fmla="*/ 0 h 2816764"/>
              <a:gd name="connsiteX2" fmla="*/ 2621951 w 2621951"/>
              <a:gd name="connsiteY2" fmla="*/ 2402696 h 2816764"/>
              <a:gd name="connsiteX3" fmla="*/ 207034 w 2621951"/>
              <a:gd name="connsiteY3" fmla="*/ 2816764 h 2816764"/>
              <a:gd name="connsiteX4" fmla="*/ 0 w 2621951"/>
              <a:gd name="connsiteY4" fmla="*/ 258792 h 2816764"/>
              <a:gd name="connsiteX0" fmla="*/ 0 w 2621951"/>
              <a:gd name="connsiteY0" fmla="*/ 258792 h 2747752"/>
              <a:gd name="connsiteX1" fmla="*/ 1302110 w 2621951"/>
              <a:gd name="connsiteY1" fmla="*/ 0 h 2747752"/>
              <a:gd name="connsiteX2" fmla="*/ 2621951 w 2621951"/>
              <a:gd name="connsiteY2" fmla="*/ 2402696 h 2747752"/>
              <a:gd name="connsiteX3" fmla="*/ 1337094 w 2621951"/>
              <a:gd name="connsiteY3" fmla="*/ 2747752 h 2747752"/>
              <a:gd name="connsiteX4" fmla="*/ 0 w 2621951"/>
              <a:gd name="connsiteY4" fmla="*/ 258792 h 2747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951" h="2747752">
                <a:moveTo>
                  <a:pt x="0" y="258792"/>
                </a:moveTo>
                <a:lnTo>
                  <a:pt x="1302110" y="0"/>
                </a:lnTo>
                <a:lnTo>
                  <a:pt x="2621951" y="2402696"/>
                </a:lnTo>
                <a:lnTo>
                  <a:pt x="1337094" y="2747752"/>
                </a:lnTo>
                <a:lnTo>
                  <a:pt x="0" y="258792"/>
                </a:lnTo>
                <a:close/>
              </a:path>
            </a:pathLst>
          </a:custGeom>
        </p:spPr>
        <p:txBody>
          <a:bodyPr/>
          <a:lstStyle>
            <a:lvl1pPr>
              <a:defRPr sz="1800"/>
            </a:lvl1pPr>
          </a:lstStyle>
          <a:p>
            <a:endParaRPr lang="id-ID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767552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hon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2932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69079" y="1623881"/>
            <a:ext cx="1708065" cy="2544668"/>
          </a:xfr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535979" y="2289450"/>
            <a:ext cx="1675879" cy="289321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933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055938"/>
          </a:xfrm>
        </p:spPr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3067050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886907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348000"/>
          </a:xfrm>
        </p:spPr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3355522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297412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348000"/>
          </a:xfrm>
        </p:spPr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3355522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31850" y="1778000"/>
            <a:ext cx="1784350" cy="3276600"/>
          </a:xfrm>
          <a:custGeom>
            <a:avLst/>
            <a:gdLst>
              <a:gd name="connsiteX0" fmla="*/ 0 w 1739900"/>
              <a:gd name="connsiteY0" fmla="*/ 0 h 3276600"/>
              <a:gd name="connsiteX1" fmla="*/ 1739900 w 1739900"/>
              <a:gd name="connsiteY1" fmla="*/ 0 h 3276600"/>
              <a:gd name="connsiteX2" fmla="*/ 1739900 w 1739900"/>
              <a:gd name="connsiteY2" fmla="*/ 3276600 h 3276600"/>
              <a:gd name="connsiteX3" fmla="*/ 0 w 1739900"/>
              <a:gd name="connsiteY3" fmla="*/ 3276600 h 3276600"/>
              <a:gd name="connsiteX4" fmla="*/ 0 w 1739900"/>
              <a:gd name="connsiteY4" fmla="*/ 0 h 3276600"/>
              <a:gd name="connsiteX0" fmla="*/ 0 w 1739900"/>
              <a:gd name="connsiteY0" fmla="*/ 0 h 3276600"/>
              <a:gd name="connsiteX1" fmla="*/ 1701800 w 1739900"/>
              <a:gd name="connsiteY1" fmla="*/ 254000 h 3276600"/>
              <a:gd name="connsiteX2" fmla="*/ 1739900 w 1739900"/>
              <a:gd name="connsiteY2" fmla="*/ 3276600 h 3276600"/>
              <a:gd name="connsiteX3" fmla="*/ 0 w 1739900"/>
              <a:gd name="connsiteY3" fmla="*/ 3276600 h 3276600"/>
              <a:gd name="connsiteX4" fmla="*/ 0 w 1739900"/>
              <a:gd name="connsiteY4" fmla="*/ 0 h 3276600"/>
              <a:gd name="connsiteX0" fmla="*/ 38100 w 1778000"/>
              <a:gd name="connsiteY0" fmla="*/ 0 h 3276600"/>
              <a:gd name="connsiteX1" fmla="*/ 1739900 w 1778000"/>
              <a:gd name="connsiteY1" fmla="*/ 254000 h 3276600"/>
              <a:gd name="connsiteX2" fmla="*/ 1778000 w 1778000"/>
              <a:gd name="connsiteY2" fmla="*/ 3276600 h 3276600"/>
              <a:gd name="connsiteX3" fmla="*/ 0 w 1778000"/>
              <a:gd name="connsiteY3" fmla="*/ 3162300 h 3276600"/>
              <a:gd name="connsiteX4" fmla="*/ 38100 w 1778000"/>
              <a:gd name="connsiteY4" fmla="*/ 0 h 3276600"/>
              <a:gd name="connsiteX0" fmla="*/ 44450 w 1784350"/>
              <a:gd name="connsiteY0" fmla="*/ 0 h 3276600"/>
              <a:gd name="connsiteX1" fmla="*/ 1746250 w 1784350"/>
              <a:gd name="connsiteY1" fmla="*/ 254000 h 3276600"/>
              <a:gd name="connsiteX2" fmla="*/ 1784350 w 1784350"/>
              <a:gd name="connsiteY2" fmla="*/ 3276600 h 3276600"/>
              <a:gd name="connsiteX3" fmla="*/ 0 w 1784350"/>
              <a:gd name="connsiteY3" fmla="*/ 3187700 h 3276600"/>
              <a:gd name="connsiteX4" fmla="*/ 44450 w 1784350"/>
              <a:gd name="connsiteY4" fmla="*/ 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4350" h="3276600">
                <a:moveTo>
                  <a:pt x="44450" y="0"/>
                </a:moveTo>
                <a:lnTo>
                  <a:pt x="1746250" y="254000"/>
                </a:lnTo>
                <a:lnTo>
                  <a:pt x="1784350" y="3276600"/>
                </a:lnTo>
                <a:lnTo>
                  <a:pt x="0" y="3187700"/>
                </a:lnTo>
                <a:lnTo>
                  <a:pt x="44450" y="0"/>
                </a:lnTo>
                <a:close/>
              </a:path>
            </a:pathLst>
          </a:cu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5554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4847771"/>
          </a:xfrm>
        </p:spPr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4850490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030570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4847771"/>
          </a:xfrm>
        </p:spPr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4850490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057400" y="1379538"/>
            <a:ext cx="4351338" cy="2430462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9523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3846287"/>
          </a:xfrm>
        </p:spPr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3843757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57688" y="1534935"/>
            <a:ext cx="3487737" cy="266382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5452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4847771"/>
          </a:xfrm>
        </p:spPr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4850490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549400" y="1943100"/>
            <a:ext cx="1828800" cy="27178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6020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0397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1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12668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4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216025" y="12668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43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2439988" y="12668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44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3654425" y="12668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45" name="Picture Placeholder 21"/>
          <p:cNvSpPr>
            <a:spLocks noGrp="1"/>
          </p:cNvSpPr>
          <p:nvPr>
            <p:ph type="pic" sz="quarter" idx="15"/>
          </p:nvPr>
        </p:nvSpPr>
        <p:spPr>
          <a:xfrm>
            <a:off x="4879975" y="12668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46" name="Picture Placeholder 21"/>
          <p:cNvSpPr>
            <a:spLocks noGrp="1"/>
          </p:cNvSpPr>
          <p:nvPr>
            <p:ph type="pic" sz="quarter" idx="16"/>
          </p:nvPr>
        </p:nvSpPr>
        <p:spPr>
          <a:xfrm>
            <a:off x="6094413" y="12668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47" name="Picture Placeholder 21"/>
          <p:cNvSpPr>
            <a:spLocks noGrp="1"/>
          </p:cNvSpPr>
          <p:nvPr>
            <p:ph type="pic" sz="quarter" idx="17"/>
          </p:nvPr>
        </p:nvSpPr>
        <p:spPr>
          <a:xfrm>
            <a:off x="7318375" y="12668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48" name="Picture Placeholder 21"/>
          <p:cNvSpPr>
            <a:spLocks noGrp="1"/>
          </p:cNvSpPr>
          <p:nvPr>
            <p:ph type="pic" sz="quarter" idx="18"/>
          </p:nvPr>
        </p:nvSpPr>
        <p:spPr>
          <a:xfrm>
            <a:off x="8532813" y="12668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49" name="Picture Placeholder 21"/>
          <p:cNvSpPr>
            <a:spLocks noGrp="1"/>
          </p:cNvSpPr>
          <p:nvPr>
            <p:ph type="pic" sz="quarter" idx="19"/>
          </p:nvPr>
        </p:nvSpPr>
        <p:spPr>
          <a:xfrm>
            <a:off x="9756775" y="12668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50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10971213" y="12668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51" name="Picture Placeholder 21"/>
          <p:cNvSpPr>
            <a:spLocks noGrp="1"/>
          </p:cNvSpPr>
          <p:nvPr>
            <p:ph type="pic" sz="quarter" idx="21"/>
          </p:nvPr>
        </p:nvSpPr>
        <p:spPr>
          <a:xfrm>
            <a:off x="0" y="508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52" name="Picture Placeholder 21"/>
          <p:cNvSpPr>
            <a:spLocks noGrp="1"/>
          </p:cNvSpPr>
          <p:nvPr>
            <p:ph type="pic" sz="quarter" idx="22"/>
          </p:nvPr>
        </p:nvSpPr>
        <p:spPr>
          <a:xfrm>
            <a:off x="1216025" y="508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53" name="Picture Placeholder 21"/>
          <p:cNvSpPr>
            <a:spLocks noGrp="1"/>
          </p:cNvSpPr>
          <p:nvPr>
            <p:ph type="pic" sz="quarter" idx="23"/>
          </p:nvPr>
        </p:nvSpPr>
        <p:spPr>
          <a:xfrm>
            <a:off x="2439988" y="508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54" name="Picture Placeholder 21"/>
          <p:cNvSpPr>
            <a:spLocks noGrp="1"/>
          </p:cNvSpPr>
          <p:nvPr>
            <p:ph type="pic" sz="quarter" idx="24"/>
          </p:nvPr>
        </p:nvSpPr>
        <p:spPr>
          <a:xfrm>
            <a:off x="3654425" y="508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55" name="Picture Placeholder 21"/>
          <p:cNvSpPr>
            <a:spLocks noGrp="1"/>
          </p:cNvSpPr>
          <p:nvPr>
            <p:ph type="pic" sz="quarter" idx="25"/>
          </p:nvPr>
        </p:nvSpPr>
        <p:spPr>
          <a:xfrm>
            <a:off x="4879975" y="508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56" name="Picture Placeholder 21"/>
          <p:cNvSpPr>
            <a:spLocks noGrp="1"/>
          </p:cNvSpPr>
          <p:nvPr>
            <p:ph type="pic" sz="quarter" idx="26"/>
          </p:nvPr>
        </p:nvSpPr>
        <p:spPr>
          <a:xfrm>
            <a:off x="6094413" y="508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57" name="Picture Placeholder 21"/>
          <p:cNvSpPr>
            <a:spLocks noGrp="1"/>
          </p:cNvSpPr>
          <p:nvPr>
            <p:ph type="pic" sz="quarter" idx="27"/>
          </p:nvPr>
        </p:nvSpPr>
        <p:spPr>
          <a:xfrm>
            <a:off x="7318375" y="508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58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8532813" y="508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59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9756775" y="508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60" name="Picture Placeholder 21"/>
          <p:cNvSpPr>
            <a:spLocks noGrp="1"/>
          </p:cNvSpPr>
          <p:nvPr>
            <p:ph type="pic" sz="quarter" idx="30"/>
          </p:nvPr>
        </p:nvSpPr>
        <p:spPr>
          <a:xfrm>
            <a:off x="10971213" y="508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61" name="Picture Placeholder 21"/>
          <p:cNvSpPr>
            <a:spLocks noGrp="1"/>
          </p:cNvSpPr>
          <p:nvPr>
            <p:ph type="pic" sz="quarter" idx="31"/>
          </p:nvPr>
        </p:nvSpPr>
        <p:spPr>
          <a:xfrm>
            <a:off x="387" y="24892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62" name="Picture Placeholder 21"/>
          <p:cNvSpPr>
            <a:spLocks noGrp="1"/>
          </p:cNvSpPr>
          <p:nvPr>
            <p:ph type="pic" sz="quarter" idx="32"/>
          </p:nvPr>
        </p:nvSpPr>
        <p:spPr>
          <a:xfrm>
            <a:off x="1216412" y="24892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63" name="Picture Placeholder 21"/>
          <p:cNvSpPr>
            <a:spLocks noGrp="1"/>
          </p:cNvSpPr>
          <p:nvPr>
            <p:ph type="pic" sz="quarter" idx="33"/>
          </p:nvPr>
        </p:nvSpPr>
        <p:spPr>
          <a:xfrm>
            <a:off x="2440375" y="24892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64" name="Picture Placeholder 21"/>
          <p:cNvSpPr>
            <a:spLocks noGrp="1"/>
          </p:cNvSpPr>
          <p:nvPr>
            <p:ph type="pic" sz="quarter" idx="34"/>
          </p:nvPr>
        </p:nvSpPr>
        <p:spPr>
          <a:xfrm>
            <a:off x="3654812" y="24892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65" name="Picture Placeholder 21"/>
          <p:cNvSpPr>
            <a:spLocks noGrp="1"/>
          </p:cNvSpPr>
          <p:nvPr>
            <p:ph type="pic" sz="quarter" idx="35"/>
          </p:nvPr>
        </p:nvSpPr>
        <p:spPr>
          <a:xfrm>
            <a:off x="4880362" y="24892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66" name="Picture Placeholder 21"/>
          <p:cNvSpPr>
            <a:spLocks noGrp="1"/>
          </p:cNvSpPr>
          <p:nvPr>
            <p:ph type="pic" sz="quarter" idx="36"/>
          </p:nvPr>
        </p:nvSpPr>
        <p:spPr>
          <a:xfrm>
            <a:off x="6094800" y="24892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67" name="Picture Placeholder 21"/>
          <p:cNvSpPr>
            <a:spLocks noGrp="1"/>
          </p:cNvSpPr>
          <p:nvPr>
            <p:ph type="pic" sz="quarter" idx="37"/>
          </p:nvPr>
        </p:nvSpPr>
        <p:spPr>
          <a:xfrm>
            <a:off x="7318762" y="24892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68" name="Picture Placeholder 21"/>
          <p:cNvSpPr>
            <a:spLocks noGrp="1"/>
          </p:cNvSpPr>
          <p:nvPr>
            <p:ph type="pic" sz="quarter" idx="38"/>
          </p:nvPr>
        </p:nvSpPr>
        <p:spPr>
          <a:xfrm>
            <a:off x="8533200" y="24892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69" name="Picture Placeholder 21"/>
          <p:cNvSpPr>
            <a:spLocks noGrp="1"/>
          </p:cNvSpPr>
          <p:nvPr>
            <p:ph type="pic" sz="quarter" idx="39"/>
          </p:nvPr>
        </p:nvSpPr>
        <p:spPr>
          <a:xfrm>
            <a:off x="9757162" y="24892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70" name="Picture Placeholder 21"/>
          <p:cNvSpPr>
            <a:spLocks noGrp="1"/>
          </p:cNvSpPr>
          <p:nvPr>
            <p:ph type="pic" sz="quarter" idx="40"/>
          </p:nvPr>
        </p:nvSpPr>
        <p:spPr>
          <a:xfrm>
            <a:off x="10971600" y="24892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821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6353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238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2855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457325" y="2028825"/>
            <a:ext cx="5676900" cy="367665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648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807660" y="2019300"/>
            <a:ext cx="4896000" cy="29845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1972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wser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521200" y="2286000"/>
            <a:ext cx="2946400" cy="217646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7450667" y="2172942"/>
            <a:ext cx="2563560" cy="193682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3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2013110" y="2172863"/>
            <a:ext cx="2563560" cy="193682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4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9538740" y="2004623"/>
            <a:ext cx="2236920" cy="170300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47481" y="2004623"/>
            <a:ext cx="2236920" cy="170300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8661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7214A-B52F-4E60-9405-5F20099871D9}" type="datetime1">
              <a:rPr lang="id-ID" smtClean="0"/>
              <a:t>27/04/19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E94B5-8C35-4E38-8FC1-B73EBEBA3C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281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721" r:id="rId3"/>
    <p:sldLayoutId id="2147483714" r:id="rId4"/>
    <p:sldLayoutId id="2147483716" r:id="rId5"/>
    <p:sldLayoutId id="2147483715" r:id="rId6"/>
    <p:sldLayoutId id="2147483713" r:id="rId7"/>
    <p:sldLayoutId id="2147483707" r:id="rId8"/>
    <p:sldLayoutId id="2147483704" r:id="rId9"/>
    <p:sldLayoutId id="2147483687" r:id="rId10"/>
    <p:sldLayoutId id="2147483671" r:id="rId11"/>
    <p:sldLayoutId id="2147483672" r:id="rId12"/>
    <p:sldLayoutId id="2147483678" r:id="rId13"/>
    <p:sldLayoutId id="2147483679" r:id="rId14"/>
    <p:sldLayoutId id="2147483677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720" r:id="rId23"/>
    <p:sldLayoutId id="2147483717" r:id="rId24"/>
    <p:sldLayoutId id="2147483719" r:id="rId25"/>
    <p:sldLayoutId id="2147483718" r:id="rId26"/>
    <p:sldLayoutId id="2147483689" r:id="rId27"/>
    <p:sldLayoutId id="2147483692" r:id="rId28"/>
    <p:sldLayoutId id="2147483693" r:id="rId29"/>
    <p:sldLayoutId id="2147483694" r:id="rId30"/>
    <p:sldLayoutId id="2147483695" r:id="rId31"/>
    <p:sldLayoutId id="2147483696" r:id="rId32"/>
    <p:sldLayoutId id="2147483697" r:id="rId33"/>
    <p:sldLayoutId id="2147483699" r:id="rId34"/>
    <p:sldLayoutId id="2147483698" r:id="rId35"/>
    <p:sldLayoutId id="2147483700" r:id="rId36"/>
    <p:sldLayoutId id="2147483701" r:id="rId37"/>
    <p:sldLayoutId id="2147483690" r:id="rId38"/>
    <p:sldLayoutId id="2147483691" r:id="rId39"/>
    <p:sldLayoutId id="2147483676" r:id="rId40"/>
    <p:sldLayoutId id="2147483675" r:id="rId41"/>
    <p:sldLayoutId id="2147483673" r:id="rId42"/>
    <p:sldLayoutId id="2147483674" r:id="rId43"/>
    <p:sldLayoutId id="2147483670" r:id="rId44"/>
    <p:sldLayoutId id="2147483658" r:id="rId45"/>
    <p:sldLayoutId id="2147483656" r:id="rId46"/>
    <p:sldLayoutId id="2147483712" r:id="rId47"/>
    <p:sldLayoutId id="2147483711" r:id="rId48"/>
    <p:sldLayoutId id="2147483708" r:id="rId49"/>
    <p:sldLayoutId id="2147483705" r:id="rId50"/>
    <p:sldLayoutId id="2147483703" r:id="rId51"/>
    <p:sldLayoutId id="2147483667" r:id="rId52"/>
    <p:sldLayoutId id="2147483669" r:id="rId53"/>
    <p:sldLayoutId id="2147483706" r:id="rId54"/>
    <p:sldLayoutId id="2147483688" r:id="rId55"/>
    <p:sldLayoutId id="2147483710" r:id="rId56"/>
    <p:sldLayoutId id="2147483709" r:id="rId57"/>
    <p:sldLayoutId id="2147483702" r:id="rId58"/>
    <p:sldLayoutId id="2147483722" r:id="rId59"/>
    <p:sldLayoutId id="2147483723" r:id="rId60"/>
    <p:sldLayoutId id="2147483724" r:id="rId6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1D645-CE04-4838-B192-FA008DD9FEC2}" type="datetimeFigureOut">
              <a:rPr lang="id-ID" smtClean="0"/>
              <a:t>27/04/19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56F1B-C519-4DE7-B085-8574403D123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889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53947" y="4342675"/>
            <a:ext cx="10284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000" b="1" dirty="0" smtClean="0">
                <a:latin typeface="Lato" panose="020F0502020204030203" pitchFamily="34" charset="0"/>
              </a:rPr>
              <a:t>Music Composition in Excel</a:t>
            </a:r>
            <a:endParaRPr lang="id-ID" sz="4000" b="1" dirty="0" smtClean="0">
              <a:latin typeface="Lato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98109" y="5326709"/>
            <a:ext cx="2595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rgbClr val="000000"/>
                </a:solidFill>
                <a:latin typeface="Open Sans"/>
              </a:rPr>
              <a:t>Henry Mattinson</a:t>
            </a:r>
            <a:endParaRPr lang="id-ID" sz="2400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37785" y="5705672"/>
            <a:ext cx="211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i="1" dirty="0" smtClean="0">
                <a:solidFill>
                  <a:srgbClr val="000000"/>
                </a:solidFill>
                <a:latin typeface="Open Sans"/>
              </a:rPr>
              <a:t>University of Cambridge</a:t>
            </a:r>
            <a:endParaRPr lang="id-ID" sz="14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91121" y="3592284"/>
            <a:ext cx="2609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5400" b="1" dirty="0" smtClean="0">
                <a:latin typeface="Lato" panose="020F0502020204030203" pitchFamily="34" charset="0"/>
                <a:cs typeface="Arial" panose="020B0604020202020204" pitchFamily="34" charset="0"/>
              </a:rPr>
              <a:t>Excello</a:t>
            </a:r>
            <a:endParaRPr lang="id-ID" sz="5400" b="1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756401"/>
            <a:ext cx="2443207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 23"/>
          <p:cNvSpPr/>
          <p:nvPr/>
        </p:nvSpPr>
        <p:spPr>
          <a:xfrm>
            <a:off x="2427653" y="6756401"/>
            <a:ext cx="2443207" cy="11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855305" y="6756401"/>
            <a:ext cx="2443207" cy="11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 25"/>
          <p:cNvSpPr/>
          <p:nvPr/>
        </p:nvSpPr>
        <p:spPr>
          <a:xfrm>
            <a:off x="7305656" y="6756401"/>
            <a:ext cx="2443207" cy="11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/>
          <p:cNvSpPr/>
          <p:nvPr/>
        </p:nvSpPr>
        <p:spPr>
          <a:xfrm>
            <a:off x="9748793" y="6756401"/>
            <a:ext cx="2443207" cy="114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/>
        </p:nvSpPr>
        <p:spPr>
          <a:xfrm>
            <a:off x="3496" y="0"/>
            <a:ext cx="2443207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2431149" y="0"/>
            <a:ext cx="2443207" cy="11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/>
          <p:cNvSpPr/>
          <p:nvPr/>
        </p:nvSpPr>
        <p:spPr>
          <a:xfrm>
            <a:off x="4858801" y="0"/>
            <a:ext cx="2443207" cy="11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ectangle 32"/>
          <p:cNvSpPr/>
          <p:nvPr/>
        </p:nvSpPr>
        <p:spPr>
          <a:xfrm>
            <a:off x="7309152" y="0"/>
            <a:ext cx="2443207" cy="11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/>
          <p:cNvSpPr/>
          <p:nvPr/>
        </p:nvSpPr>
        <p:spPr>
          <a:xfrm>
            <a:off x="9752289" y="0"/>
            <a:ext cx="2443207" cy="114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 descr="excelloLogoR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128" y="1866543"/>
            <a:ext cx="1581745" cy="158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82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Freeform 3"/>
          <p:cNvSpPr/>
          <p:nvPr/>
        </p:nvSpPr>
        <p:spPr>
          <a:xfrm rot="13500000">
            <a:off x="-2632672" y="3405253"/>
            <a:ext cx="8137847" cy="4068924"/>
          </a:xfrm>
          <a:custGeom>
            <a:avLst/>
            <a:gdLst>
              <a:gd name="connsiteX0" fmla="*/ 0 w 8137847"/>
              <a:gd name="connsiteY0" fmla="*/ 4068924 h 4068924"/>
              <a:gd name="connsiteX1" fmla="*/ 4068924 w 8137847"/>
              <a:gd name="connsiteY1" fmla="*/ 0 h 4068924"/>
              <a:gd name="connsiteX2" fmla="*/ 8137847 w 8137847"/>
              <a:gd name="connsiteY2" fmla="*/ 4068924 h 406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37847" h="4068924">
                <a:moveTo>
                  <a:pt x="0" y="4068924"/>
                </a:moveTo>
                <a:lnTo>
                  <a:pt x="4068924" y="0"/>
                </a:lnTo>
                <a:lnTo>
                  <a:pt x="8137847" y="4068924"/>
                </a:lnTo>
                <a:close/>
              </a:path>
            </a:pathLst>
          </a:custGeom>
          <a:solidFill>
            <a:schemeClr val="accent2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5" name="Freeform 4"/>
          <p:cNvSpPr/>
          <p:nvPr/>
        </p:nvSpPr>
        <p:spPr>
          <a:xfrm rot="13500000">
            <a:off x="8955892" y="-346687"/>
            <a:ext cx="4838387" cy="2419193"/>
          </a:xfrm>
          <a:custGeom>
            <a:avLst/>
            <a:gdLst>
              <a:gd name="connsiteX0" fmla="*/ 0 w 4838387"/>
              <a:gd name="connsiteY0" fmla="*/ 0 h 2419193"/>
              <a:gd name="connsiteX1" fmla="*/ 4838387 w 4838387"/>
              <a:gd name="connsiteY1" fmla="*/ 0 h 2419193"/>
              <a:gd name="connsiteX2" fmla="*/ 2419193 w 4838387"/>
              <a:gd name="connsiteY2" fmla="*/ 2419193 h 241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8387" h="2419193">
                <a:moveTo>
                  <a:pt x="0" y="0"/>
                </a:moveTo>
                <a:lnTo>
                  <a:pt x="4838387" y="0"/>
                </a:lnTo>
                <a:lnTo>
                  <a:pt x="2419193" y="241919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4206000" y="2854311"/>
            <a:ext cx="3780000" cy="540000"/>
          </a:xfrm>
          <a:prstGeom prst="rect">
            <a:avLst/>
          </a:prstGeom>
          <a:noFill/>
          <a:ln w="44450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>
                <a:solidFill>
                  <a:srgbClr val="FFFFFF"/>
                </a:solidFill>
                <a:latin typeface="Nevis" panose="02000800000000000000" pitchFamily="2" charset="0"/>
              </a:rPr>
              <a:t>Objectives</a:t>
            </a:r>
            <a:endParaRPr lang="id-ID" sz="2800" dirty="0">
              <a:solidFill>
                <a:srgbClr val="FFFFFF"/>
              </a:solidFill>
              <a:latin typeface="Nevis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873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Objectives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11</a:t>
            </a:fld>
            <a:endParaRPr lang="id-ID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135987" y="2266129"/>
            <a:ext cx="134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Spreadsheet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35986" y="4250516"/>
            <a:ext cx="154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Abstracts Time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44856" y="3093730"/>
            <a:ext cx="160381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Inclusive to spreadsheet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44854" y="5220808"/>
            <a:ext cx="971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>
                <a:solidFill>
                  <a:schemeClr val="tx2"/>
                </a:solidFill>
              </a:rPr>
              <a:t>Scalable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2" name="TextBox 31"/>
          <p:cNvSpPr txBox="1">
            <a:spLocks noChangeAspect="1"/>
          </p:cNvSpPr>
          <p:nvPr/>
        </p:nvSpPr>
        <p:spPr>
          <a:xfrm>
            <a:off x="5586541" y="2191395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#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>
            <a:spLocks noChangeAspect="1"/>
          </p:cNvSpPr>
          <p:nvPr/>
        </p:nvSpPr>
        <p:spPr>
          <a:xfrm>
            <a:off x="5587389" y="3145075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(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>
            <a:spLocks noChangeAspect="1"/>
          </p:cNvSpPr>
          <p:nvPr/>
        </p:nvSpPr>
        <p:spPr>
          <a:xfrm>
            <a:off x="5582727" y="4149442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E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36" name="Picture 35" descr="check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028" y="4089405"/>
            <a:ext cx="699235" cy="699235"/>
          </a:xfrm>
          <a:prstGeom prst="rect">
            <a:avLst/>
          </a:prstGeom>
        </p:spPr>
      </p:pic>
      <p:pic>
        <p:nvPicPr>
          <p:cNvPr id="37" name="Picture 36" descr="check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72" y="3090582"/>
            <a:ext cx="699235" cy="69923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421536" y="18121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0" name="Picture 39" descr="check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201" y="2101468"/>
            <a:ext cx="699235" cy="699235"/>
          </a:xfrm>
          <a:prstGeom prst="rect">
            <a:avLst/>
          </a:prstGeom>
        </p:spPr>
      </p:pic>
      <p:pic>
        <p:nvPicPr>
          <p:cNvPr id="41" name="Picture 40" descr="check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471" y="5055135"/>
            <a:ext cx="699235" cy="69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12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4206000" y="2854311"/>
            <a:ext cx="3780000" cy="954107"/>
          </a:xfrm>
          <a:prstGeom prst="rect">
            <a:avLst/>
          </a:prstGeom>
          <a:noFill/>
          <a:ln w="44450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>
                <a:solidFill>
                  <a:srgbClr val="FFFFFF"/>
                </a:solidFill>
                <a:latin typeface="Nevis" panose="02000800000000000000" pitchFamily="2" charset="0"/>
              </a:rPr>
              <a:t>Design + Implementation</a:t>
            </a:r>
            <a:endParaRPr lang="id-ID" sz="2800" dirty="0">
              <a:solidFill>
                <a:srgbClr val="FFFFFF"/>
              </a:solidFill>
              <a:latin typeface="Nevis" panose="02000800000000000000" pitchFamily="2" charset="0"/>
            </a:endParaRPr>
          </a:p>
        </p:txBody>
      </p:sp>
      <p:sp>
        <p:nvSpPr>
          <p:cNvPr id="10" name="Freeform 9"/>
          <p:cNvSpPr/>
          <p:nvPr/>
        </p:nvSpPr>
        <p:spPr>
          <a:xfrm rot="16200000">
            <a:off x="7988519" y="-1"/>
            <a:ext cx="4203481" cy="4203481"/>
          </a:xfrm>
          <a:custGeom>
            <a:avLst/>
            <a:gdLst>
              <a:gd name="connsiteX0" fmla="*/ 4203481 w 4203481"/>
              <a:gd name="connsiteY0" fmla="*/ 0 h 4203481"/>
              <a:gd name="connsiteX1" fmla="*/ 4203481 w 4203481"/>
              <a:gd name="connsiteY1" fmla="*/ 4203481 h 4203481"/>
              <a:gd name="connsiteX2" fmla="*/ 0 w 4203481"/>
              <a:gd name="connsiteY2" fmla="*/ 4203481 h 4203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3481" h="4203481">
                <a:moveTo>
                  <a:pt x="4203481" y="0"/>
                </a:moveTo>
                <a:lnTo>
                  <a:pt x="4203481" y="4203481"/>
                </a:lnTo>
                <a:lnTo>
                  <a:pt x="0" y="4203481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11" name="Freeform 10"/>
          <p:cNvSpPr/>
          <p:nvPr/>
        </p:nvSpPr>
        <p:spPr>
          <a:xfrm rot="16200000">
            <a:off x="0" y="2515646"/>
            <a:ext cx="4342354" cy="4342354"/>
          </a:xfrm>
          <a:custGeom>
            <a:avLst/>
            <a:gdLst>
              <a:gd name="connsiteX0" fmla="*/ 0 w 4342354"/>
              <a:gd name="connsiteY0" fmla="*/ 0 h 4342354"/>
              <a:gd name="connsiteX1" fmla="*/ 4342354 w 4342354"/>
              <a:gd name="connsiteY1" fmla="*/ 0 h 4342354"/>
              <a:gd name="connsiteX2" fmla="*/ 0 w 4342354"/>
              <a:gd name="connsiteY2" fmla="*/ 4342354 h 4342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2354" h="4342354">
                <a:moveTo>
                  <a:pt x="0" y="0"/>
                </a:moveTo>
                <a:lnTo>
                  <a:pt x="4342354" y="0"/>
                </a:lnTo>
                <a:lnTo>
                  <a:pt x="0" y="4342354"/>
                </a:lnTo>
                <a:close/>
              </a:path>
            </a:pathLst>
          </a:custGeom>
          <a:solidFill>
            <a:schemeClr val="accent4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6415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Design + Implementation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13</a:t>
            </a:fld>
            <a:endParaRPr lang="id-ID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45761" y="1210124"/>
            <a:ext cx="10515600" cy="366712"/>
          </a:xfrm>
        </p:spPr>
        <p:txBody>
          <a:bodyPr/>
          <a:lstStyle/>
          <a:p>
            <a:r>
              <a:rPr lang="id-ID" dirty="0" smtClean="0"/>
              <a:t>Particpatory Design</a:t>
            </a:r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  <p:sp>
        <p:nvSpPr>
          <p:cNvPr id="28" name="TextBox 27"/>
          <p:cNvSpPr txBox="1"/>
          <p:nvPr/>
        </p:nvSpPr>
        <p:spPr>
          <a:xfrm>
            <a:off x="841787" y="1866602"/>
            <a:ext cx="409599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Initial formative </a:t>
            </a:r>
            <a:r>
              <a:rPr lang="id-ID" dirty="0">
                <a:solidFill>
                  <a:schemeClr val="tx2"/>
                </a:solidFill>
                <a:latin typeface="+mj-lt"/>
              </a:rPr>
              <a:t>e</a:t>
            </a:r>
            <a:r>
              <a:rPr lang="id-ID" dirty="0" smtClean="0">
                <a:solidFill>
                  <a:schemeClr val="tx2"/>
                </a:solidFill>
                <a:latin typeface="+mj-lt"/>
              </a:rPr>
              <a:t>valuation </a:t>
            </a:r>
            <a:r>
              <a:rPr lang="id-ID" dirty="0" smtClean="0">
                <a:solidFill>
                  <a:schemeClr val="tx2"/>
                </a:solidFill>
                <a:latin typeface="+mj-lt"/>
              </a:rPr>
              <a:t>s</a:t>
            </a:r>
            <a:r>
              <a:rPr lang="id-ID" dirty="0" smtClean="0">
                <a:solidFill>
                  <a:schemeClr val="tx2"/>
                </a:solidFill>
                <a:latin typeface="+mj-lt"/>
              </a:rPr>
              <a:t>essions</a:t>
            </a:r>
          </a:p>
          <a:p>
            <a:pPr marL="742950" lvl="1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21 users</a:t>
            </a:r>
            <a:endParaRPr lang="id-ID" dirty="0" smtClean="0">
              <a:solidFill>
                <a:schemeClr val="tx2"/>
              </a:solidFill>
              <a:latin typeface="+mj-lt"/>
            </a:endParaRPr>
          </a:p>
          <a:p>
            <a:pPr marL="285750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Continued feedback</a:t>
            </a:r>
          </a:p>
          <a:p>
            <a:pPr marL="285750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Outcomes:</a:t>
            </a:r>
          </a:p>
          <a:p>
            <a:pPr marL="742950" lvl="1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Dynamics in cells</a:t>
            </a:r>
          </a:p>
          <a:p>
            <a:pPr marL="742950" lvl="1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Inferred octave </a:t>
            </a:r>
          </a:p>
          <a:p>
            <a:pPr marL="742950" lvl="1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Nested instructions</a:t>
            </a:r>
          </a:p>
          <a:p>
            <a:pPr marL="742950" lvl="1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Toggling button</a:t>
            </a:r>
          </a:p>
          <a:p>
            <a:pPr marL="742950" lvl="1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Continuous dynamics</a:t>
            </a:r>
          </a:p>
          <a:p>
            <a:pPr marL="742950" lvl="1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Automatic stepping</a:t>
            </a:r>
          </a:p>
          <a:p>
            <a:pPr marL="742950" lvl="1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Absolute tempo</a:t>
            </a:r>
          </a:p>
          <a:p>
            <a:pPr marL="285750" indent="-285750">
              <a:buFont typeface="Arial"/>
              <a:buChar char="•"/>
            </a:pPr>
            <a:endParaRPr lang="id-ID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4329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4206000" y="2854311"/>
            <a:ext cx="3780000" cy="540000"/>
          </a:xfrm>
          <a:prstGeom prst="rect">
            <a:avLst/>
          </a:prstGeom>
          <a:noFill/>
          <a:ln w="44450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>
                <a:solidFill>
                  <a:srgbClr val="FFFFFF"/>
                </a:solidFill>
                <a:latin typeface="Nevis" panose="02000800000000000000" pitchFamily="2" charset="0"/>
              </a:rPr>
              <a:t>Evaluation</a:t>
            </a:r>
            <a:endParaRPr lang="id-ID" sz="2800" dirty="0">
              <a:solidFill>
                <a:srgbClr val="FFFFFF"/>
              </a:solidFill>
              <a:latin typeface="Nevis" panose="02000800000000000000" pitchFamily="2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988519" y="2654519"/>
            <a:ext cx="4203481" cy="4203481"/>
          </a:xfrm>
          <a:custGeom>
            <a:avLst/>
            <a:gdLst>
              <a:gd name="connsiteX0" fmla="*/ 4203481 w 4203481"/>
              <a:gd name="connsiteY0" fmla="*/ 0 h 4203481"/>
              <a:gd name="connsiteX1" fmla="*/ 4203481 w 4203481"/>
              <a:gd name="connsiteY1" fmla="*/ 4203481 h 4203481"/>
              <a:gd name="connsiteX2" fmla="*/ 0 w 4203481"/>
              <a:gd name="connsiteY2" fmla="*/ 4203481 h 4203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3481" h="4203481">
                <a:moveTo>
                  <a:pt x="4203481" y="0"/>
                </a:moveTo>
                <a:lnTo>
                  <a:pt x="4203481" y="4203481"/>
                </a:lnTo>
                <a:lnTo>
                  <a:pt x="0" y="4203481"/>
                </a:lnTo>
                <a:close/>
              </a:path>
            </a:pathLst>
          </a:custGeom>
          <a:solidFill>
            <a:schemeClr val="accent6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12" name="Freeform 11"/>
          <p:cNvSpPr/>
          <p:nvPr/>
        </p:nvSpPr>
        <p:spPr>
          <a:xfrm>
            <a:off x="-14514" y="0"/>
            <a:ext cx="4342354" cy="4342354"/>
          </a:xfrm>
          <a:custGeom>
            <a:avLst/>
            <a:gdLst>
              <a:gd name="connsiteX0" fmla="*/ 0 w 4342354"/>
              <a:gd name="connsiteY0" fmla="*/ 0 h 4342354"/>
              <a:gd name="connsiteX1" fmla="*/ 4342354 w 4342354"/>
              <a:gd name="connsiteY1" fmla="*/ 0 h 4342354"/>
              <a:gd name="connsiteX2" fmla="*/ 0 w 4342354"/>
              <a:gd name="connsiteY2" fmla="*/ 4342354 h 4342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2354" h="4342354">
                <a:moveTo>
                  <a:pt x="0" y="0"/>
                </a:moveTo>
                <a:lnTo>
                  <a:pt x="4342354" y="0"/>
                </a:lnTo>
                <a:lnTo>
                  <a:pt x="0" y="434235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258420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Evaluation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15</a:t>
            </a:fld>
            <a:endParaRPr lang="id-ID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45761" y="1210124"/>
            <a:ext cx="10515600" cy="366712"/>
          </a:xfrm>
        </p:spPr>
        <p:txBody>
          <a:bodyPr/>
          <a:lstStyle/>
          <a:p>
            <a:r>
              <a:rPr lang="id-ID" dirty="0" smtClean="0"/>
              <a:t>Summative Evaluation Sessions</a:t>
            </a:r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  <p:sp>
        <p:nvSpPr>
          <p:cNvPr id="28" name="TextBox 27"/>
          <p:cNvSpPr txBox="1"/>
          <p:nvPr/>
        </p:nvSpPr>
        <p:spPr>
          <a:xfrm>
            <a:off x="841787" y="1866602"/>
            <a:ext cx="512191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19 of the original 21 users</a:t>
            </a:r>
          </a:p>
          <a:p>
            <a:pPr marL="285750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Transcription and composition task</a:t>
            </a:r>
          </a:p>
          <a:p>
            <a:pPr marL="285750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Analysis of participatory design features</a:t>
            </a:r>
          </a:p>
          <a:p>
            <a:pPr marL="285750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Cognitive dimensions of notation questionaire</a:t>
            </a:r>
          </a:p>
          <a:p>
            <a:pPr marL="742950" lvl="1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Comparison with Sibelius</a:t>
            </a:r>
          </a:p>
          <a:p>
            <a:pPr marL="285750" indent="-285750">
              <a:buFont typeface="Arial"/>
              <a:buChar char="•"/>
            </a:pPr>
            <a:endParaRPr lang="id-ID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8235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Evaluation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16</a:t>
            </a:fld>
            <a:endParaRPr lang="id-ID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45761" y="1210124"/>
            <a:ext cx="10515600" cy="366712"/>
          </a:xfrm>
        </p:spPr>
        <p:txBody>
          <a:bodyPr/>
          <a:lstStyle/>
          <a:p>
            <a:r>
              <a:rPr lang="id-ID" dirty="0" smtClean="0"/>
              <a:t>Inferred Octaves</a:t>
            </a:r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  <p:grpSp>
        <p:nvGrpSpPr>
          <p:cNvPr id="2" name="Group 1"/>
          <p:cNvGrpSpPr/>
          <p:nvPr/>
        </p:nvGrpSpPr>
        <p:grpSpPr>
          <a:xfrm>
            <a:off x="1966137" y="1810399"/>
            <a:ext cx="8265000" cy="4510404"/>
            <a:chOff x="3006248" y="2023468"/>
            <a:chExt cx="7159399" cy="3907052"/>
          </a:xfrm>
        </p:grpSpPr>
        <p:pic>
          <p:nvPicPr>
            <p:cNvPr id="6" name="Picture 5" descr="Screenshot 2019-04-29 at 17.50.33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963"/>
            <a:stretch/>
          </p:blipFill>
          <p:spPr>
            <a:xfrm>
              <a:off x="3006248" y="3338927"/>
              <a:ext cx="7159399" cy="2591593"/>
            </a:xfrm>
            <a:prstGeom prst="rect">
              <a:avLst/>
            </a:prstGeom>
          </p:spPr>
        </p:pic>
        <p:pic>
          <p:nvPicPr>
            <p:cNvPr id="7" name="Picture 6" descr="Screenshot 2019-04-29 at 17.50.33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05" b="67830"/>
            <a:stretch/>
          </p:blipFill>
          <p:spPr>
            <a:xfrm>
              <a:off x="3710220" y="2023468"/>
              <a:ext cx="6136135" cy="12155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4859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Evaluation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17</a:t>
            </a:fld>
            <a:endParaRPr lang="id-ID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45761" y="1210124"/>
            <a:ext cx="10515600" cy="366712"/>
          </a:xfrm>
        </p:spPr>
        <p:txBody>
          <a:bodyPr/>
          <a:lstStyle/>
          <a:p>
            <a:r>
              <a:rPr lang="id-ID" dirty="0" smtClean="0"/>
              <a:t>Viscosity Cognitive Dimension</a:t>
            </a:r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  <p:pic>
        <p:nvPicPr>
          <p:cNvPr id="4" name="Picture 3" descr="Screenshot 2019-04-29 at 19.00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2496749"/>
            <a:ext cx="9575800" cy="2463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5809" y="2134718"/>
            <a:ext cx="79156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aseline="30000" dirty="0"/>
              <a:t>When you need to make changes to previous, work it is easy to make the </a:t>
            </a:r>
            <a:r>
              <a:rPr lang="en-US" sz="2400" baseline="30000" dirty="0" smtClean="0"/>
              <a:t>change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3404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272255" y="2967335"/>
            <a:ext cx="3647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5400" b="1" dirty="0" smtClean="0">
                <a:latin typeface="Lato" panose="020F0502020204030203" pitchFamily="34" charset="0"/>
                <a:cs typeface="Arial" panose="020B0604020202020204" pitchFamily="34" charset="0"/>
              </a:rPr>
              <a:t>Thank you</a:t>
            </a:r>
            <a:endParaRPr lang="id-ID" sz="5400" b="1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756401"/>
            <a:ext cx="2443207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 23"/>
          <p:cNvSpPr/>
          <p:nvPr/>
        </p:nvSpPr>
        <p:spPr>
          <a:xfrm>
            <a:off x="2427653" y="6756401"/>
            <a:ext cx="2443207" cy="11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855305" y="6756401"/>
            <a:ext cx="2443207" cy="11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 25"/>
          <p:cNvSpPr/>
          <p:nvPr/>
        </p:nvSpPr>
        <p:spPr>
          <a:xfrm>
            <a:off x="7305656" y="6756401"/>
            <a:ext cx="2443207" cy="11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/>
          <p:cNvSpPr/>
          <p:nvPr/>
        </p:nvSpPr>
        <p:spPr>
          <a:xfrm>
            <a:off x="9748793" y="6756401"/>
            <a:ext cx="2443207" cy="114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/>
        </p:nvSpPr>
        <p:spPr>
          <a:xfrm>
            <a:off x="3496" y="0"/>
            <a:ext cx="2443207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2431149" y="0"/>
            <a:ext cx="2443207" cy="11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/>
          <p:cNvSpPr/>
          <p:nvPr/>
        </p:nvSpPr>
        <p:spPr>
          <a:xfrm>
            <a:off x="4858801" y="0"/>
            <a:ext cx="2443207" cy="11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ectangle 32"/>
          <p:cNvSpPr/>
          <p:nvPr/>
        </p:nvSpPr>
        <p:spPr>
          <a:xfrm>
            <a:off x="7309152" y="0"/>
            <a:ext cx="2443207" cy="11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/>
          <p:cNvSpPr/>
          <p:nvPr/>
        </p:nvSpPr>
        <p:spPr>
          <a:xfrm>
            <a:off x="9752289" y="0"/>
            <a:ext cx="2443207" cy="114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941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2</a:t>
            </a:fld>
            <a:endParaRPr lang="id-ID"/>
          </a:p>
        </p:txBody>
      </p:sp>
      <p:sp>
        <p:nvSpPr>
          <p:cNvPr id="12" name="Content Placeholder 11"/>
          <p:cNvSpPr txBox="1">
            <a:spLocks/>
          </p:cNvSpPr>
          <p:nvPr/>
        </p:nvSpPr>
        <p:spPr>
          <a:xfrm>
            <a:off x="2498651" y="4198957"/>
            <a:ext cx="7208875" cy="198203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b="1" dirty="0" smtClean="0">
                <a:solidFill>
                  <a:schemeClr val="tx2"/>
                </a:solidFill>
              </a:rPr>
              <a:t>Final year University of Cambridge Computer Scientist</a:t>
            </a:r>
          </a:p>
          <a:p>
            <a:pPr algn="ctr">
              <a:lnSpc>
                <a:spcPct val="150000"/>
              </a:lnSpc>
            </a:pPr>
            <a:r>
              <a:rPr lang="en-US" sz="1800" b="1" dirty="0" smtClean="0">
                <a:solidFill>
                  <a:schemeClr val="tx2"/>
                </a:solidFill>
              </a:rPr>
              <a:t>Musician</a:t>
            </a:r>
          </a:p>
          <a:p>
            <a:pPr algn="ctr">
              <a:lnSpc>
                <a:spcPct val="150000"/>
              </a:lnSpc>
            </a:pPr>
            <a:r>
              <a:rPr lang="en-US" sz="1800" b="1" dirty="0" smtClean="0">
                <a:solidFill>
                  <a:schemeClr val="tx2"/>
                </a:solidFill>
              </a:rPr>
              <a:t>Spreadsheet Enthusiast</a:t>
            </a:r>
          </a:p>
          <a:p>
            <a:pPr algn="ctr">
              <a:lnSpc>
                <a:spcPct val="150000"/>
              </a:lnSpc>
            </a:pPr>
            <a:r>
              <a:rPr lang="en-US" sz="1800" b="1" dirty="0" smtClean="0">
                <a:solidFill>
                  <a:schemeClr val="tx2"/>
                </a:solidFill>
              </a:rPr>
              <a:t>International Ultimate </a:t>
            </a:r>
            <a:r>
              <a:rPr lang="en-US" sz="1800" b="1" dirty="0">
                <a:solidFill>
                  <a:schemeClr val="tx2"/>
                </a:solidFill>
              </a:rPr>
              <a:t>F</a:t>
            </a:r>
            <a:r>
              <a:rPr lang="en-US" sz="1800" b="1" dirty="0" smtClean="0">
                <a:solidFill>
                  <a:schemeClr val="tx2"/>
                </a:solidFill>
              </a:rPr>
              <a:t>risbee player</a:t>
            </a:r>
            <a:endParaRPr lang="id-ID" sz="1800" dirty="0" smtClean="0">
              <a:solidFill>
                <a:schemeClr val="tx2"/>
              </a:solidFill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id-ID" sz="1800" dirty="0">
              <a:solidFill>
                <a:schemeClr val="tx2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323624" y="3106289"/>
            <a:ext cx="3558928" cy="652462"/>
            <a:chOff x="4279718" y="3549533"/>
            <a:chExt cx="3558928" cy="652462"/>
          </a:xfrm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4279718" y="3760670"/>
              <a:ext cx="681038" cy="441325"/>
            </a:xfrm>
            <a:custGeom>
              <a:avLst/>
              <a:gdLst>
                <a:gd name="T0" fmla="*/ 0 w 429"/>
                <a:gd name="T1" fmla="*/ 134 h 278"/>
                <a:gd name="T2" fmla="*/ 71 w 429"/>
                <a:gd name="T3" fmla="*/ 278 h 278"/>
                <a:gd name="T4" fmla="*/ 429 w 429"/>
                <a:gd name="T5" fmla="*/ 278 h 278"/>
                <a:gd name="T6" fmla="*/ 429 w 429"/>
                <a:gd name="T7" fmla="*/ 0 h 278"/>
                <a:gd name="T8" fmla="*/ 71 w 429"/>
                <a:gd name="T9" fmla="*/ 0 h 278"/>
                <a:gd name="T10" fmla="*/ 0 w 429"/>
                <a:gd name="T11" fmla="*/ 13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9" h="278">
                  <a:moveTo>
                    <a:pt x="0" y="134"/>
                  </a:moveTo>
                  <a:lnTo>
                    <a:pt x="71" y="278"/>
                  </a:lnTo>
                  <a:lnTo>
                    <a:pt x="429" y="278"/>
                  </a:lnTo>
                  <a:lnTo>
                    <a:pt x="429" y="0"/>
                  </a:lnTo>
                  <a:lnTo>
                    <a:pt x="71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4606743" y="3725745"/>
              <a:ext cx="357188" cy="476250"/>
            </a:xfrm>
            <a:custGeom>
              <a:avLst/>
              <a:gdLst>
                <a:gd name="T0" fmla="*/ 225 w 225"/>
                <a:gd name="T1" fmla="*/ 300 h 300"/>
                <a:gd name="T2" fmla="*/ 0 w 225"/>
                <a:gd name="T3" fmla="*/ 168 h 300"/>
                <a:gd name="T4" fmla="*/ 98 w 225"/>
                <a:gd name="T5" fmla="*/ 0 h 300"/>
                <a:gd name="T6" fmla="*/ 225 w 225"/>
                <a:gd name="T7" fmla="*/ 103 h 300"/>
                <a:gd name="T8" fmla="*/ 225 w 225"/>
                <a:gd name="T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300">
                  <a:moveTo>
                    <a:pt x="225" y="300"/>
                  </a:moveTo>
                  <a:lnTo>
                    <a:pt x="0" y="168"/>
                  </a:lnTo>
                  <a:lnTo>
                    <a:pt x="98" y="0"/>
                  </a:lnTo>
                  <a:lnTo>
                    <a:pt x="225" y="103"/>
                  </a:lnTo>
                  <a:lnTo>
                    <a:pt x="225" y="3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7157608" y="3760670"/>
              <a:ext cx="681038" cy="441325"/>
            </a:xfrm>
            <a:custGeom>
              <a:avLst/>
              <a:gdLst>
                <a:gd name="T0" fmla="*/ 429 w 429"/>
                <a:gd name="T1" fmla="*/ 134 h 278"/>
                <a:gd name="T2" fmla="*/ 358 w 429"/>
                <a:gd name="T3" fmla="*/ 278 h 278"/>
                <a:gd name="T4" fmla="*/ 0 w 429"/>
                <a:gd name="T5" fmla="*/ 278 h 278"/>
                <a:gd name="T6" fmla="*/ 0 w 429"/>
                <a:gd name="T7" fmla="*/ 0 h 278"/>
                <a:gd name="T8" fmla="*/ 358 w 429"/>
                <a:gd name="T9" fmla="*/ 0 h 278"/>
                <a:gd name="T10" fmla="*/ 429 w 429"/>
                <a:gd name="T11" fmla="*/ 13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9" h="278">
                  <a:moveTo>
                    <a:pt x="429" y="134"/>
                  </a:moveTo>
                  <a:lnTo>
                    <a:pt x="358" y="278"/>
                  </a:lnTo>
                  <a:lnTo>
                    <a:pt x="0" y="278"/>
                  </a:lnTo>
                  <a:lnTo>
                    <a:pt x="0" y="0"/>
                  </a:lnTo>
                  <a:lnTo>
                    <a:pt x="358" y="0"/>
                  </a:lnTo>
                  <a:lnTo>
                    <a:pt x="429" y="1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7157608" y="3725745"/>
              <a:ext cx="354013" cy="476250"/>
            </a:xfrm>
            <a:custGeom>
              <a:avLst/>
              <a:gdLst>
                <a:gd name="T0" fmla="*/ 0 w 223"/>
                <a:gd name="T1" fmla="*/ 300 h 300"/>
                <a:gd name="T2" fmla="*/ 223 w 223"/>
                <a:gd name="T3" fmla="*/ 168 h 300"/>
                <a:gd name="T4" fmla="*/ 128 w 223"/>
                <a:gd name="T5" fmla="*/ 0 h 300"/>
                <a:gd name="T6" fmla="*/ 0 w 223"/>
                <a:gd name="T7" fmla="*/ 103 h 300"/>
                <a:gd name="T8" fmla="*/ 0 w 223"/>
                <a:gd name="T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300">
                  <a:moveTo>
                    <a:pt x="0" y="300"/>
                  </a:moveTo>
                  <a:lnTo>
                    <a:pt x="223" y="168"/>
                  </a:lnTo>
                  <a:lnTo>
                    <a:pt x="128" y="0"/>
                  </a:lnTo>
                  <a:lnTo>
                    <a:pt x="0" y="103"/>
                  </a:lnTo>
                  <a:lnTo>
                    <a:pt x="0" y="3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4613887" y="3549533"/>
              <a:ext cx="2893848" cy="4429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7" name="Subtitle 4"/>
          <p:cNvSpPr txBox="1">
            <a:spLocks/>
          </p:cNvSpPr>
          <p:nvPr/>
        </p:nvSpPr>
        <p:spPr>
          <a:xfrm>
            <a:off x="4657090" y="3079331"/>
            <a:ext cx="2891997" cy="487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000" dirty="0" smtClean="0">
                <a:solidFill>
                  <a:schemeClr val="bg1"/>
                </a:solidFill>
                <a:latin typeface="+mj-lt"/>
              </a:rPr>
              <a:t>Who’s Henry?</a:t>
            </a:r>
            <a:endParaRPr lang="id-ID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Picture Placeholder 6" descr="HENRY MATTENSON_PRINT &amp; WEB_FULL RES_sRGB_011.jpg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3" r="2763"/>
          <a:stretch>
            <a:fillRect/>
          </a:stretch>
        </p:blipFill>
        <p:spPr>
          <a:xfrm>
            <a:off x="5106000" y="1017219"/>
            <a:ext cx="1980000" cy="1980000"/>
          </a:xfrm>
        </p:spPr>
      </p:pic>
    </p:spTree>
    <p:extLst>
      <p:ext uri="{BB962C8B-B14F-4D97-AF65-F5344CB8AC3E}">
        <p14:creationId xmlns:p14="http://schemas.microsoft.com/office/powerpoint/2010/main" val="601663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3</a:t>
            </a:fld>
            <a:endParaRPr lang="id-ID" dirty="0"/>
          </a:p>
        </p:txBody>
      </p:sp>
      <p:grpSp>
        <p:nvGrpSpPr>
          <p:cNvPr id="7" name="Group 6"/>
          <p:cNvGrpSpPr/>
          <p:nvPr/>
        </p:nvGrpSpPr>
        <p:grpSpPr>
          <a:xfrm>
            <a:off x="6126593" y="1960102"/>
            <a:ext cx="1416524" cy="663834"/>
            <a:chOff x="6905625" y="1779127"/>
            <a:chExt cx="1416524" cy="663834"/>
          </a:xfrm>
        </p:grpSpPr>
        <p:sp>
          <p:nvSpPr>
            <p:cNvPr id="4" name="TextBox 3"/>
            <p:cNvSpPr txBox="1"/>
            <p:nvPr/>
          </p:nvSpPr>
          <p:spPr>
            <a:xfrm>
              <a:off x="6905625" y="1779127"/>
              <a:ext cx="1416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 smtClean="0">
                  <a:latin typeface="+mj-lt"/>
                </a:rPr>
                <a:t>Contents</a:t>
              </a:r>
              <a:endParaRPr lang="id-ID" sz="2400" dirty="0"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905625" y="2165962"/>
              <a:ext cx="1846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d-ID" sz="1200" dirty="0">
                <a:solidFill>
                  <a:schemeClr val="tx2"/>
                </a:solidFill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5261632" y="2001507"/>
            <a:ext cx="581025" cy="581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9" name="Group 8"/>
          <p:cNvGrpSpPr/>
          <p:nvPr/>
        </p:nvGrpSpPr>
        <p:grpSpPr>
          <a:xfrm>
            <a:off x="5368294" y="2149754"/>
            <a:ext cx="367700" cy="284530"/>
            <a:chOff x="5895975" y="3276601"/>
            <a:chExt cx="400050" cy="309563"/>
          </a:xfrm>
          <a:solidFill>
            <a:schemeClr val="bg1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6003925" y="3276601"/>
              <a:ext cx="292100" cy="61913"/>
            </a:xfrm>
            <a:custGeom>
              <a:avLst/>
              <a:gdLst>
                <a:gd name="T0" fmla="*/ 4 w 76"/>
                <a:gd name="T1" fmla="*/ 0 h 16"/>
                <a:gd name="T2" fmla="*/ 72 w 76"/>
                <a:gd name="T3" fmla="*/ 0 h 16"/>
                <a:gd name="T4" fmla="*/ 76 w 76"/>
                <a:gd name="T5" fmla="*/ 4 h 16"/>
                <a:gd name="T6" fmla="*/ 76 w 76"/>
                <a:gd name="T7" fmla="*/ 12 h 16"/>
                <a:gd name="T8" fmla="*/ 72 w 76"/>
                <a:gd name="T9" fmla="*/ 16 h 16"/>
                <a:gd name="T10" fmla="*/ 4 w 76"/>
                <a:gd name="T11" fmla="*/ 16 h 16"/>
                <a:gd name="T12" fmla="*/ 0 w 76"/>
                <a:gd name="T13" fmla="*/ 12 h 16"/>
                <a:gd name="T14" fmla="*/ 0 w 76"/>
                <a:gd name="T15" fmla="*/ 4 h 16"/>
                <a:gd name="T16" fmla="*/ 4 w 7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6">
                  <a:moveTo>
                    <a:pt x="4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74" y="0"/>
                    <a:pt x="76" y="2"/>
                    <a:pt x="76" y="4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14"/>
                    <a:pt x="74" y="16"/>
                    <a:pt x="7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6003925" y="3400426"/>
              <a:ext cx="231775" cy="61913"/>
            </a:xfrm>
            <a:custGeom>
              <a:avLst/>
              <a:gdLst>
                <a:gd name="T0" fmla="*/ 4 w 60"/>
                <a:gd name="T1" fmla="*/ 0 h 16"/>
                <a:gd name="T2" fmla="*/ 56 w 60"/>
                <a:gd name="T3" fmla="*/ 0 h 16"/>
                <a:gd name="T4" fmla="*/ 60 w 60"/>
                <a:gd name="T5" fmla="*/ 4 h 16"/>
                <a:gd name="T6" fmla="*/ 60 w 60"/>
                <a:gd name="T7" fmla="*/ 12 h 16"/>
                <a:gd name="T8" fmla="*/ 56 w 60"/>
                <a:gd name="T9" fmla="*/ 16 h 16"/>
                <a:gd name="T10" fmla="*/ 4 w 60"/>
                <a:gd name="T11" fmla="*/ 16 h 16"/>
                <a:gd name="T12" fmla="*/ 0 w 60"/>
                <a:gd name="T13" fmla="*/ 12 h 16"/>
                <a:gd name="T14" fmla="*/ 0 w 60"/>
                <a:gd name="T15" fmla="*/ 4 h 16"/>
                <a:gd name="T16" fmla="*/ 4 w 60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6">
                  <a:moveTo>
                    <a:pt x="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14"/>
                    <a:pt x="58" y="16"/>
                    <a:pt x="56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6003925" y="3524251"/>
              <a:ext cx="277813" cy="61913"/>
            </a:xfrm>
            <a:custGeom>
              <a:avLst/>
              <a:gdLst>
                <a:gd name="T0" fmla="*/ 4 w 72"/>
                <a:gd name="T1" fmla="*/ 0 h 16"/>
                <a:gd name="T2" fmla="*/ 68 w 72"/>
                <a:gd name="T3" fmla="*/ 0 h 16"/>
                <a:gd name="T4" fmla="*/ 72 w 72"/>
                <a:gd name="T5" fmla="*/ 4 h 16"/>
                <a:gd name="T6" fmla="*/ 72 w 72"/>
                <a:gd name="T7" fmla="*/ 12 h 16"/>
                <a:gd name="T8" fmla="*/ 68 w 72"/>
                <a:gd name="T9" fmla="*/ 16 h 16"/>
                <a:gd name="T10" fmla="*/ 4 w 72"/>
                <a:gd name="T11" fmla="*/ 16 h 16"/>
                <a:gd name="T12" fmla="*/ 0 w 72"/>
                <a:gd name="T13" fmla="*/ 12 h 16"/>
                <a:gd name="T14" fmla="*/ 0 w 72"/>
                <a:gd name="T15" fmla="*/ 4 h 16"/>
                <a:gd name="T16" fmla="*/ 4 w 72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16">
                  <a:moveTo>
                    <a:pt x="4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4"/>
                    <a:pt x="70" y="16"/>
                    <a:pt x="68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5895975" y="3276601"/>
              <a:ext cx="60325" cy="61913"/>
            </a:xfrm>
            <a:custGeom>
              <a:avLst/>
              <a:gdLst>
                <a:gd name="T0" fmla="*/ 4 w 16"/>
                <a:gd name="T1" fmla="*/ 0 h 16"/>
                <a:gd name="T2" fmla="*/ 12 w 16"/>
                <a:gd name="T3" fmla="*/ 0 h 16"/>
                <a:gd name="T4" fmla="*/ 16 w 16"/>
                <a:gd name="T5" fmla="*/ 4 h 16"/>
                <a:gd name="T6" fmla="*/ 16 w 16"/>
                <a:gd name="T7" fmla="*/ 12 h 16"/>
                <a:gd name="T8" fmla="*/ 12 w 16"/>
                <a:gd name="T9" fmla="*/ 16 h 16"/>
                <a:gd name="T10" fmla="*/ 4 w 16"/>
                <a:gd name="T11" fmla="*/ 16 h 16"/>
                <a:gd name="T12" fmla="*/ 0 w 16"/>
                <a:gd name="T13" fmla="*/ 12 h 16"/>
                <a:gd name="T14" fmla="*/ 0 w 16"/>
                <a:gd name="T15" fmla="*/ 4 h 16"/>
                <a:gd name="T16" fmla="*/ 4 w 1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895975" y="3400426"/>
              <a:ext cx="60325" cy="61913"/>
            </a:xfrm>
            <a:custGeom>
              <a:avLst/>
              <a:gdLst>
                <a:gd name="T0" fmla="*/ 4 w 16"/>
                <a:gd name="T1" fmla="*/ 0 h 16"/>
                <a:gd name="T2" fmla="*/ 12 w 16"/>
                <a:gd name="T3" fmla="*/ 0 h 16"/>
                <a:gd name="T4" fmla="*/ 16 w 16"/>
                <a:gd name="T5" fmla="*/ 4 h 16"/>
                <a:gd name="T6" fmla="*/ 16 w 16"/>
                <a:gd name="T7" fmla="*/ 12 h 16"/>
                <a:gd name="T8" fmla="*/ 12 w 16"/>
                <a:gd name="T9" fmla="*/ 16 h 16"/>
                <a:gd name="T10" fmla="*/ 4 w 16"/>
                <a:gd name="T11" fmla="*/ 16 h 16"/>
                <a:gd name="T12" fmla="*/ 0 w 16"/>
                <a:gd name="T13" fmla="*/ 12 h 16"/>
                <a:gd name="T14" fmla="*/ 0 w 16"/>
                <a:gd name="T15" fmla="*/ 4 h 16"/>
                <a:gd name="T16" fmla="*/ 4 w 1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895975" y="3524251"/>
              <a:ext cx="60325" cy="61913"/>
            </a:xfrm>
            <a:custGeom>
              <a:avLst/>
              <a:gdLst>
                <a:gd name="T0" fmla="*/ 4 w 16"/>
                <a:gd name="T1" fmla="*/ 0 h 16"/>
                <a:gd name="T2" fmla="*/ 12 w 16"/>
                <a:gd name="T3" fmla="*/ 0 h 16"/>
                <a:gd name="T4" fmla="*/ 16 w 16"/>
                <a:gd name="T5" fmla="*/ 4 h 16"/>
                <a:gd name="T6" fmla="*/ 16 w 16"/>
                <a:gd name="T7" fmla="*/ 12 h 16"/>
                <a:gd name="T8" fmla="*/ 12 w 16"/>
                <a:gd name="T9" fmla="*/ 16 h 16"/>
                <a:gd name="T10" fmla="*/ 4 w 16"/>
                <a:gd name="T11" fmla="*/ 16 h 16"/>
                <a:gd name="T12" fmla="*/ 0 w 16"/>
                <a:gd name="T13" fmla="*/ 12 h 16"/>
                <a:gd name="T14" fmla="*/ 0 w 16"/>
                <a:gd name="T15" fmla="*/ 4 h 16"/>
                <a:gd name="T16" fmla="*/ 4 w 1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5552144" y="2636815"/>
            <a:ext cx="0" cy="324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70725" y="3006642"/>
            <a:ext cx="162839" cy="1628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7" name="Straight Connector 26"/>
          <p:cNvCxnSpPr/>
          <p:nvPr/>
        </p:nvCxnSpPr>
        <p:spPr>
          <a:xfrm>
            <a:off x="5552144" y="3218449"/>
            <a:ext cx="0" cy="324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470725" y="3575754"/>
            <a:ext cx="162839" cy="1628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5552144" y="3804361"/>
            <a:ext cx="0" cy="324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470725" y="4193355"/>
            <a:ext cx="162839" cy="1628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5552144" y="4385995"/>
            <a:ext cx="0" cy="324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70725" y="4763954"/>
            <a:ext cx="162839" cy="1628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TextBox 34"/>
          <p:cNvSpPr txBox="1"/>
          <p:nvPr/>
        </p:nvSpPr>
        <p:spPr>
          <a:xfrm>
            <a:off x="5842657" y="2918784"/>
            <a:ext cx="1849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Existing Programs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42657" y="4676096"/>
            <a:ext cx="2471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Implementation + Demos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42657" y="4105497"/>
            <a:ext cx="82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Design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42657" y="3487896"/>
            <a:ext cx="1142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Objectives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26613" y="12545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5552144" y="4958455"/>
            <a:ext cx="0" cy="324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470725" y="5322967"/>
            <a:ext cx="162839" cy="1628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5842657" y="5235109"/>
            <a:ext cx="1142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Evaluation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4254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4</a:t>
            </a:fld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2735396" y="1851645"/>
            <a:ext cx="672120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9900" dirty="0" smtClean="0">
                <a:latin typeface="+mj-lt"/>
              </a:rPr>
              <a:t>Why?</a:t>
            </a:r>
            <a:endParaRPr lang="id-ID" sz="19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7397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Freeform 28"/>
          <p:cNvSpPr/>
          <p:nvPr/>
        </p:nvSpPr>
        <p:spPr>
          <a:xfrm rot="2700000">
            <a:off x="6684496" y="-595879"/>
            <a:ext cx="8137847" cy="4068924"/>
          </a:xfrm>
          <a:custGeom>
            <a:avLst/>
            <a:gdLst>
              <a:gd name="connsiteX0" fmla="*/ 0 w 8137847"/>
              <a:gd name="connsiteY0" fmla="*/ 4068924 h 4068924"/>
              <a:gd name="connsiteX1" fmla="*/ 4068924 w 8137847"/>
              <a:gd name="connsiteY1" fmla="*/ 0 h 4068924"/>
              <a:gd name="connsiteX2" fmla="*/ 8137847 w 8137847"/>
              <a:gd name="connsiteY2" fmla="*/ 4068924 h 406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37847" h="4068924">
                <a:moveTo>
                  <a:pt x="0" y="4068924"/>
                </a:moveTo>
                <a:lnTo>
                  <a:pt x="4068924" y="0"/>
                </a:lnTo>
                <a:lnTo>
                  <a:pt x="8137847" y="4068924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32" name="Freeform 31"/>
          <p:cNvSpPr/>
          <p:nvPr/>
        </p:nvSpPr>
        <p:spPr>
          <a:xfrm rot="2700000">
            <a:off x="-1604608" y="4805792"/>
            <a:ext cx="4838387" cy="2419193"/>
          </a:xfrm>
          <a:custGeom>
            <a:avLst/>
            <a:gdLst>
              <a:gd name="connsiteX0" fmla="*/ 0 w 4838387"/>
              <a:gd name="connsiteY0" fmla="*/ 0 h 2419193"/>
              <a:gd name="connsiteX1" fmla="*/ 4838387 w 4838387"/>
              <a:gd name="connsiteY1" fmla="*/ 0 h 2419193"/>
              <a:gd name="connsiteX2" fmla="*/ 2419193 w 4838387"/>
              <a:gd name="connsiteY2" fmla="*/ 2419193 h 241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8387" h="2419193">
                <a:moveTo>
                  <a:pt x="0" y="0"/>
                </a:moveTo>
                <a:lnTo>
                  <a:pt x="4838387" y="0"/>
                </a:lnTo>
                <a:lnTo>
                  <a:pt x="2419193" y="241919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4206000" y="2854311"/>
            <a:ext cx="3780000" cy="540000"/>
          </a:xfrm>
          <a:prstGeom prst="rect">
            <a:avLst/>
          </a:prstGeom>
          <a:noFill/>
          <a:ln w="44450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>
                <a:solidFill>
                  <a:srgbClr val="FFFFFF"/>
                </a:solidFill>
                <a:latin typeface="Nevis" panose="02000800000000000000" pitchFamily="2" charset="0"/>
              </a:rPr>
              <a:t>Existing Programs</a:t>
            </a:r>
            <a:endParaRPr lang="id-ID" sz="2800" dirty="0">
              <a:solidFill>
                <a:srgbClr val="FFFFFF"/>
              </a:solidFill>
              <a:latin typeface="Nevis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755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Existing Programs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6</a:t>
            </a:fld>
            <a:endParaRPr lang="id-ID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45761" y="1210124"/>
            <a:ext cx="10515600" cy="366712"/>
          </a:xfrm>
        </p:spPr>
        <p:txBody>
          <a:bodyPr/>
          <a:lstStyle/>
          <a:p>
            <a:r>
              <a:rPr lang="id-ID" dirty="0" smtClean="0"/>
              <a:t>Spreadsheet Music</a:t>
            </a:r>
          </a:p>
          <a:p>
            <a:endParaRPr lang="id-ID" dirty="0"/>
          </a:p>
        </p:txBody>
      </p:sp>
      <p:sp>
        <p:nvSpPr>
          <p:cNvPr id="2" name="Rectangle 1"/>
          <p:cNvSpPr/>
          <p:nvPr/>
        </p:nvSpPr>
        <p:spPr>
          <a:xfrm>
            <a:off x="793327" y="6359150"/>
            <a:ext cx="96523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Photo: https</a:t>
            </a:r>
            <a:r>
              <a:rPr lang="en-US" sz="1200" dirty="0"/>
              <a:t>://</a:t>
            </a:r>
            <a:r>
              <a:rPr lang="en-US" sz="1200" dirty="0" err="1"/>
              <a:t>hackaday.com</a:t>
            </a:r>
            <a:r>
              <a:rPr lang="en-US" sz="1200" dirty="0"/>
              <a:t>/2019/02/02/never-mind-the-sheet-music-</a:t>
            </a:r>
            <a:r>
              <a:rPr lang="en-US" sz="1200" dirty="0" err="1"/>
              <a:t>heres</a:t>
            </a:r>
            <a:r>
              <a:rPr lang="en-US" sz="1200" dirty="0"/>
              <a:t>-spreadsheet-music/</a:t>
            </a:r>
          </a:p>
        </p:txBody>
      </p:sp>
      <p:pic>
        <p:nvPicPr>
          <p:cNvPr id="4" name="Picture 3" descr="spreadsheet-music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46" y="2101069"/>
            <a:ext cx="5279930" cy="296996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134892" y="2779813"/>
            <a:ext cx="134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Spreadsheet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34891" y="3993674"/>
            <a:ext cx="154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Abstracts Time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740901" y="2637122"/>
            <a:ext cx="160381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Integrated with spreadsheet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40899" y="3993674"/>
            <a:ext cx="971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Scalable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4" name="TextBox 33"/>
          <p:cNvSpPr txBox="1">
            <a:spLocks noChangeAspect="1"/>
          </p:cNvSpPr>
          <p:nvPr/>
        </p:nvSpPr>
        <p:spPr>
          <a:xfrm>
            <a:off x="6585446" y="2705079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#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>
            <a:spLocks noChangeAspect="1"/>
          </p:cNvSpPr>
          <p:nvPr/>
        </p:nvSpPr>
        <p:spPr>
          <a:xfrm>
            <a:off x="9183434" y="2688467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(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>
            <a:spLocks noChangeAspect="1"/>
          </p:cNvSpPr>
          <p:nvPr/>
        </p:nvSpPr>
        <p:spPr>
          <a:xfrm>
            <a:off x="6581632" y="3892600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E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38" name="Picture 37" descr="canc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96" y="3838340"/>
            <a:ext cx="699177" cy="699177"/>
          </a:xfrm>
          <a:prstGeom prst="rect">
            <a:avLst/>
          </a:prstGeom>
        </p:spPr>
      </p:pic>
      <p:pic>
        <p:nvPicPr>
          <p:cNvPr id="39" name="Picture 38" descr="check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690" y="3841680"/>
            <a:ext cx="699235" cy="699235"/>
          </a:xfrm>
          <a:prstGeom prst="rect">
            <a:avLst/>
          </a:prstGeom>
        </p:spPr>
      </p:pic>
      <p:pic>
        <p:nvPicPr>
          <p:cNvPr id="40" name="Picture 39" descr="canc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880" y="2635193"/>
            <a:ext cx="699177" cy="699177"/>
          </a:xfrm>
          <a:prstGeom prst="rect">
            <a:avLst/>
          </a:prstGeom>
        </p:spPr>
      </p:pic>
      <p:pic>
        <p:nvPicPr>
          <p:cNvPr id="41" name="Picture 40" descr="check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234" y="2638533"/>
            <a:ext cx="699235" cy="69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91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Existing Programs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7</a:t>
            </a:fld>
            <a:endParaRPr lang="id-ID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45761" y="1210124"/>
            <a:ext cx="10515600" cy="366712"/>
          </a:xfrm>
        </p:spPr>
        <p:txBody>
          <a:bodyPr/>
          <a:lstStyle/>
          <a:p>
            <a:r>
              <a:rPr lang="id-ID" dirty="0" smtClean="0"/>
              <a:t>Manhattan</a:t>
            </a:r>
            <a:endParaRPr lang="id-ID" dirty="0"/>
          </a:p>
        </p:txBody>
      </p:sp>
      <p:pic>
        <p:nvPicPr>
          <p:cNvPr id="8" name="Picture 7" descr="manhatt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79" y="1926304"/>
            <a:ext cx="5333009" cy="384725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134892" y="2779813"/>
            <a:ext cx="134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Spreadsheet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34891" y="3993674"/>
            <a:ext cx="154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Abstracts Time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740901" y="2637122"/>
            <a:ext cx="160381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>
                <a:solidFill>
                  <a:schemeClr val="tx2"/>
                </a:solidFill>
              </a:rPr>
              <a:t>Integrated with </a:t>
            </a:r>
            <a:r>
              <a:rPr lang="id-ID" sz="1600" dirty="0" smtClean="0">
                <a:solidFill>
                  <a:schemeClr val="tx2"/>
                </a:solidFill>
                <a:latin typeface="+mj-lt"/>
              </a:rPr>
              <a:t>spreadsheet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740899" y="3993674"/>
            <a:ext cx="971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>
                <a:solidFill>
                  <a:schemeClr val="tx2"/>
                </a:solidFill>
              </a:rPr>
              <a:t>Scalable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3" name="TextBox 32"/>
          <p:cNvSpPr txBox="1">
            <a:spLocks noChangeAspect="1"/>
          </p:cNvSpPr>
          <p:nvPr/>
        </p:nvSpPr>
        <p:spPr>
          <a:xfrm>
            <a:off x="6585446" y="2705079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#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>
            <a:spLocks noChangeAspect="1"/>
          </p:cNvSpPr>
          <p:nvPr/>
        </p:nvSpPr>
        <p:spPr>
          <a:xfrm>
            <a:off x="9183434" y="2688467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(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>
            <a:spLocks noChangeAspect="1"/>
          </p:cNvSpPr>
          <p:nvPr/>
        </p:nvSpPr>
        <p:spPr>
          <a:xfrm>
            <a:off x="6581632" y="3892600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E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9" name="Picture 18" descr="ques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806" y="2641644"/>
            <a:ext cx="654477" cy="654477"/>
          </a:xfrm>
          <a:prstGeom prst="rect">
            <a:avLst/>
          </a:prstGeom>
        </p:spPr>
      </p:pic>
      <p:pic>
        <p:nvPicPr>
          <p:cNvPr id="39" name="Picture 38" descr="canc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96" y="3838340"/>
            <a:ext cx="699177" cy="699177"/>
          </a:xfrm>
          <a:prstGeom prst="rect">
            <a:avLst/>
          </a:prstGeom>
        </p:spPr>
      </p:pic>
      <p:pic>
        <p:nvPicPr>
          <p:cNvPr id="40" name="Picture 39" descr="check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690" y="3841680"/>
            <a:ext cx="699235" cy="699235"/>
          </a:xfrm>
          <a:prstGeom prst="rect">
            <a:avLst/>
          </a:prstGeom>
        </p:spPr>
      </p:pic>
      <p:pic>
        <p:nvPicPr>
          <p:cNvPr id="41" name="Picture 40" descr="canc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880" y="2635193"/>
            <a:ext cx="699177" cy="69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05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Existing Programs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8</a:t>
            </a:fld>
            <a:endParaRPr lang="id-ID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45761" y="1210124"/>
            <a:ext cx="10515600" cy="366712"/>
          </a:xfrm>
        </p:spPr>
        <p:txBody>
          <a:bodyPr/>
          <a:lstStyle/>
          <a:p>
            <a:r>
              <a:rPr lang="id-ID" dirty="0" smtClean="0"/>
              <a:t>Sheet Music</a:t>
            </a:r>
          </a:p>
          <a:p>
            <a:endParaRPr lang="id-ID" dirty="0" smtClean="0"/>
          </a:p>
          <a:p>
            <a:endParaRPr lang="id-ID" dirty="0"/>
          </a:p>
        </p:txBody>
      </p:sp>
      <p:sp>
        <p:nvSpPr>
          <p:cNvPr id="2" name="Rectangle 1"/>
          <p:cNvSpPr/>
          <p:nvPr/>
        </p:nvSpPr>
        <p:spPr>
          <a:xfrm>
            <a:off x="799125" y="6363339"/>
            <a:ext cx="9289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Photo: </a:t>
            </a:r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www.researchgate.net</a:t>
            </a:r>
            <a:r>
              <a:rPr lang="en-US" sz="1200" dirty="0"/>
              <a:t>/publication/307938052_Towards_spreadsheet_tools_for_end-user_music_programming/figures</a:t>
            </a:r>
          </a:p>
        </p:txBody>
      </p:sp>
      <p:pic>
        <p:nvPicPr>
          <p:cNvPr id="4" name="Picture 3" descr="The-SheetMusic-prototype_W64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6" y="2325835"/>
            <a:ext cx="5369341" cy="249171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134892" y="2779813"/>
            <a:ext cx="134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Spreadsheet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34891" y="3993674"/>
            <a:ext cx="154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Abstracts Time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40901" y="2637122"/>
            <a:ext cx="160381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>
                <a:solidFill>
                  <a:schemeClr val="tx2"/>
                </a:solidFill>
              </a:rPr>
              <a:t>Integrated with </a:t>
            </a:r>
            <a:r>
              <a:rPr lang="id-ID" sz="1600" dirty="0" smtClean="0">
                <a:solidFill>
                  <a:schemeClr val="tx2"/>
                </a:solidFill>
                <a:latin typeface="+mj-lt"/>
              </a:rPr>
              <a:t>spreadsheet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740899" y="3993674"/>
            <a:ext cx="971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>
                <a:solidFill>
                  <a:schemeClr val="tx2"/>
                </a:solidFill>
              </a:rPr>
              <a:t>Scalable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2" name="TextBox 31"/>
          <p:cNvSpPr txBox="1">
            <a:spLocks noChangeAspect="1"/>
          </p:cNvSpPr>
          <p:nvPr/>
        </p:nvSpPr>
        <p:spPr>
          <a:xfrm>
            <a:off x="6585446" y="2705079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#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>
            <a:spLocks noChangeAspect="1"/>
          </p:cNvSpPr>
          <p:nvPr/>
        </p:nvSpPr>
        <p:spPr>
          <a:xfrm>
            <a:off x="9183434" y="2688467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(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>
            <a:spLocks noChangeAspect="1"/>
          </p:cNvSpPr>
          <p:nvPr/>
        </p:nvSpPr>
        <p:spPr>
          <a:xfrm>
            <a:off x="6581632" y="3892600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E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39" name="Picture 38" descr="check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234" y="2638532"/>
            <a:ext cx="699235" cy="699235"/>
          </a:xfrm>
          <a:prstGeom prst="rect">
            <a:avLst/>
          </a:prstGeom>
        </p:spPr>
      </p:pic>
      <p:pic>
        <p:nvPicPr>
          <p:cNvPr id="40" name="Picture 39" descr="canc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309" y="3843494"/>
            <a:ext cx="699177" cy="699177"/>
          </a:xfrm>
          <a:prstGeom prst="rect">
            <a:avLst/>
          </a:prstGeom>
        </p:spPr>
      </p:pic>
      <p:pic>
        <p:nvPicPr>
          <p:cNvPr id="41" name="Picture 40" descr="check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933" y="3832563"/>
            <a:ext cx="699235" cy="699235"/>
          </a:xfrm>
          <a:prstGeom prst="rect">
            <a:avLst/>
          </a:prstGeom>
        </p:spPr>
      </p:pic>
      <p:pic>
        <p:nvPicPr>
          <p:cNvPr id="42" name="Picture 41" descr="check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817" y="2633974"/>
            <a:ext cx="699235" cy="69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17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Existing Programs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9</a:t>
            </a:fld>
            <a:endParaRPr lang="id-ID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45761" y="1210124"/>
            <a:ext cx="10515600" cy="366712"/>
          </a:xfrm>
        </p:spPr>
        <p:txBody>
          <a:bodyPr/>
          <a:lstStyle/>
          <a:p>
            <a:r>
              <a:rPr lang="id-ID" dirty="0" smtClean="0"/>
              <a:t>Al-Jazari</a:t>
            </a:r>
          </a:p>
          <a:p>
            <a:endParaRPr lang="id-ID" dirty="0"/>
          </a:p>
        </p:txBody>
      </p:sp>
      <p:pic>
        <p:nvPicPr>
          <p:cNvPr id="6" name="Picture 5" descr="alJazar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45" y="1822590"/>
            <a:ext cx="5265660" cy="39526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93326" y="6363338"/>
            <a:ext cx="85107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Photo: </a:t>
            </a:r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www.researchgate.net</a:t>
            </a:r>
            <a:r>
              <a:rPr lang="en-US" sz="1200" dirty="0"/>
              <a:t>/publication/229013989_Texture_Visual_Notation_for_Live_Coding_of_Pattern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34892" y="2779813"/>
            <a:ext cx="134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Spreadsheet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34891" y="3993674"/>
            <a:ext cx="154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Abstracts Time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40901" y="2637122"/>
            <a:ext cx="160381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>
                <a:solidFill>
                  <a:schemeClr val="tx2"/>
                </a:solidFill>
              </a:rPr>
              <a:t>Integrated with </a:t>
            </a:r>
            <a:r>
              <a:rPr lang="id-ID" sz="1600" dirty="0" smtClean="0">
                <a:solidFill>
                  <a:schemeClr val="tx2"/>
                </a:solidFill>
                <a:latin typeface="+mj-lt"/>
              </a:rPr>
              <a:t>spreadsheet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740899" y="3993674"/>
            <a:ext cx="971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>
                <a:solidFill>
                  <a:schemeClr val="tx2"/>
                </a:solidFill>
              </a:rPr>
              <a:t>Scalable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2" name="TextBox 31"/>
          <p:cNvSpPr txBox="1">
            <a:spLocks noChangeAspect="1"/>
          </p:cNvSpPr>
          <p:nvPr/>
        </p:nvSpPr>
        <p:spPr>
          <a:xfrm>
            <a:off x="6585446" y="2705079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#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>
            <a:spLocks noChangeAspect="1"/>
          </p:cNvSpPr>
          <p:nvPr/>
        </p:nvSpPr>
        <p:spPr>
          <a:xfrm>
            <a:off x="9183434" y="2688467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(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>
            <a:spLocks noChangeAspect="1"/>
          </p:cNvSpPr>
          <p:nvPr/>
        </p:nvSpPr>
        <p:spPr>
          <a:xfrm>
            <a:off x="6581632" y="3892600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E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36" name="Picture 35" descr="canc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309" y="3843494"/>
            <a:ext cx="699177" cy="699177"/>
          </a:xfrm>
          <a:prstGeom prst="rect">
            <a:avLst/>
          </a:prstGeom>
        </p:spPr>
      </p:pic>
      <p:pic>
        <p:nvPicPr>
          <p:cNvPr id="37" name="Picture 36" descr="check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933" y="3832563"/>
            <a:ext cx="699235" cy="699235"/>
          </a:xfrm>
          <a:prstGeom prst="rect">
            <a:avLst/>
          </a:prstGeom>
        </p:spPr>
      </p:pic>
      <p:pic>
        <p:nvPicPr>
          <p:cNvPr id="38" name="Picture 37" descr="check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817" y="2633974"/>
            <a:ext cx="699235" cy="69923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421536" y="235437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0" name="Picture 39" descr="canc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853" y="2640347"/>
            <a:ext cx="699177" cy="69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1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review">
      <a:dk1>
        <a:sysClr val="windowText" lastClr="000000"/>
      </a:dk1>
      <a:lt1>
        <a:sysClr val="window" lastClr="FFFFFF"/>
      </a:lt1>
      <a:dk2>
        <a:srgbClr val="464646"/>
      </a:dk2>
      <a:lt2>
        <a:srgbClr val="9B9B9B"/>
      </a:lt2>
      <a:accent1>
        <a:srgbClr val="138BB9"/>
      </a:accent1>
      <a:accent2>
        <a:srgbClr val="51C7BB"/>
      </a:accent2>
      <a:accent3>
        <a:srgbClr val="7ADC72"/>
      </a:accent3>
      <a:accent4>
        <a:srgbClr val="FF9F6E"/>
      </a:accent4>
      <a:accent5>
        <a:srgbClr val="DE406E"/>
      </a:accent5>
      <a:accent6>
        <a:srgbClr val="C83288"/>
      </a:accent6>
      <a:hlink>
        <a:srgbClr val="A05024"/>
      </a:hlink>
      <a:folHlink>
        <a:srgbClr val="FEC037"/>
      </a:folHlink>
    </a:clrScheme>
    <a:fontScheme name="Custom 19">
      <a:majorFont>
        <a:latin typeface="Lato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Preview">
      <a:dk1>
        <a:sysClr val="windowText" lastClr="000000"/>
      </a:dk1>
      <a:lt1>
        <a:sysClr val="window" lastClr="FFFFFF"/>
      </a:lt1>
      <a:dk2>
        <a:srgbClr val="464646"/>
      </a:dk2>
      <a:lt2>
        <a:srgbClr val="9B9B9B"/>
      </a:lt2>
      <a:accent1>
        <a:srgbClr val="138BB9"/>
      </a:accent1>
      <a:accent2>
        <a:srgbClr val="51C7BB"/>
      </a:accent2>
      <a:accent3>
        <a:srgbClr val="7ADC72"/>
      </a:accent3>
      <a:accent4>
        <a:srgbClr val="FF9F6E"/>
      </a:accent4>
      <a:accent5>
        <a:srgbClr val="DE406E"/>
      </a:accent5>
      <a:accent6>
        <a:srgbClr val="C83288"/>
      </a:accent6>
      <a:hlink>
        <a:srgbClr val="A05024"/>
      </a:hlink>
      <a:folHlink>
        <a:srgbClr val="FEC03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12734</TotalTime>
  <Words>261</Words>
  <Application>Microsoft Macintosh PowerPoint</Application>
  <PresentationFormat>Custom</PresentationFormat>
  <Paragraphs>112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Existing Programs</vt:lpstr>
      <vt:lpstr>Existing Programs</vt:lpstr>
      <vt:lpstr>Existing Programs</vt:lpstr>
      <vt:lpstr>Existing Programs</vt:lpstr>
      <vt:lpstr>PowerPoint Presentation</vt:lpstr>
      <vt:lpstr>Objectives</vt:lpstr>
      <vt:lpstr>PowerPoint Presentation</vt:lpstr>
      <vt:lpstr>Design + Implementation</vt:lpstr>
      <vt:lpstr>PowerPoint Presentation</vt:lpstr>
      <vt:lpstr>Evaluation</vt:lpstr>
      <vt:lpstr>Evaluation</vt:lpstr>
      <vt:lpstr>Evaluation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MITRA</dc:title>
  <dc:creator>Muse</dc:creator>
  <cp:lastModifiedBy>Henry Mattinson</cp:lastModifiedBy>
  <cp:revision>442</cp:revision>
  <dcterms:created xsi:type="dcterms:W3CDTF">2015-01-25T15:51:40Z</dcterms:created>
  <dcterms:modified xsi:type="dcterms:W3CDTF">2019-04-29T18:04:16Z</dcterms:modified>
</cp:coreProperties>
</file>