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63" r:id="rId4"/>
    <p:sldId id="264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F"/>
    <a:srgbClr val="000BCF"/>
    <a:srgbClr val="FFFFFF"/>
    <a:srgbClr val="000000"/>
    <a:srgbClr val="68ACE5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27/04/19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3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919504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4" y="355288"/>
            <a:ext cx="11313757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3894" y="1708151"/>
            <a:ext cx="1131375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 dirty="0" smtClean="0"/>
              <a:t>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7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Mattinson </a:t>
            </a:r>
            <a:r>
              <a:rPr lang="mr-I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Dissertation Project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r>
              <a:rPr lang="en-GB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Excello</a:t>
            </a:r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Music Composition in Excel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" descr="Division name appears here"/>
          <p:cNvSpPr txBox="1">
            <a:spLocks/>
          </p:cNvSpPr>
          <p:nvPr/>
        </p:nvSpPr>
        <p:spPr>
          <a:xfrm>
            <a:off x="541174" y="5401043"/>
            <a:ext cx="11107901" cy="33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Lab /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41309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Who’s Henry</a:t>
            </a:r>
          </a:p>
          <a:p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1391197" y="432787"/>
            <a:ext cx="5034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pic>
        <p:nvPicPr>
          <p:cNvPr id="13" name="Picture Placeholder 6" descr="HENRY MATTENSON_PRINT &amp; WEB_FULL RES_sRGB_0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r="2763"/>
          <a:stretch>
            <a:fillRect/>
          </a:stretch>
        </p:blipFill>
        <p:spPr>
          <a:xfrm>
            <a:off x="5106000" y="1520219"/>
            <a:ext cx="1980000" cy="1980000"/>
          </a:xfrm>
          <a:prstGeom prst="ellipse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82614" y="3946473"/>
            <a:ext cx="4426773" cy="20139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Final Year Computer Science Student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Musician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 smtClean="0"/>
              <a:t>Spreadsheet</a:t>
            </a:r>
            <a:r>
              <a:rPr lang="en-GB" dirty="0" smtClean="0"/>
              <a:t> Enthusiast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5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Who’s Henry</a:t>
            </a:r>
          </a:p>
          <a:p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1391197" y="432787"/>
            <a:ext cx="5034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E94B5-8C35-4E38-8FC1-B73EBEBA3C09}" type="slidenum">
              <a:rPr lang="id-ID" smtClean="0"/>
              <a:pPr/>
              <a:t>3</a:t>
            </a:fld>
            <a:endParaRPr lang="id-ID"/>
          </a:p>
        </p:txBody>
      </p:sp>
      <p:pic>
        <p:nvPicPr>
          <p:cNvPr id="13" name="Picture Placeholder 6" descr="HENRY MATTENSON_PRINT &amp; WEB_FULL RES_sRGB_0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r="2763"/>
          <a:stretch>
            <a:fillRect/>
          </a:stretch>
        </p:blipFill>
        <p:spPr>
          <a:xfrm>
            <a:off x="5106000" y="1520219"/>
            <a:ext cx="1980000" cy="1980000"/>
          </a:xfrm>
          <a:prstGeom prst="ellipse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82614" y="3946473"/>
            <a:ext cx="4426773" cy="201399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Final Year Computer Science Student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Musician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 smtClean="0"/>
              <a:t>Spreadsheet</a:t>
            </a:r>
            <a:r>
              <a:rPr lang="en-GB" dirty="0" smtClean="0"/>
              <a:t> Enthusiast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95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Design /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APIs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err="1" smtClean="0"/>
              <a:t>Tone.js</a:t>
            </a:r>
            <a:endParaRPr lang="en-GB" dirty="0" smtClean="0"/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Excel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Turtles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Cells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Notes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Pitch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(Octave)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(Dynamics)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Rests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Sustains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Subdivided</a:t>
            </a:r>
          </a:p>
        </p:txBody>
      </p:sp>
      <p:pic>
        <p:nvPicPr>
          <p:cNvPr id="10" name="Picture 9" descr="Screenshot 2019-02-06 at 14.2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01" y="1488936"/>
            <a:ext cx="8160484" cy="4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Turtle Movements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urtle(&lt;starting cell(s)&gt;, &lt;movements&gt;, &lt;speed&gt;, &lt;loops&gt;)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Starting cell(s): “</a:t>
            </a:r>
            <a:r>
              <a:rPr lang="en-GB" dirty="0" smtClean="0">
                <a:solidFill>
                  <a:schemeClr val="tx1"/>
                </a:solidFill>
              </a:rPr>
              <a:t>A1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A1:A5</a:t>
            </a:r>
            <a:r>
              <a:rPr lang="en-GB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Movements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Direction changes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Relative direction changes: “</a:t>
            </a:r>
            <a:r>
              <a:rPr lang="en-GB" dirty="0" smtClean="0">
                <a:solidFill>
                  <a:srgbClr val="000000"/>
                </a:solidFill>
              </a:rPr>
              <a:t>r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l</a:t>
            </a:r>
            <a:r>
              <a:rPr lang="en-GB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Absolute direction changes: “</a:t>
            </a:r>
            <a:r>
              <a:rPr lang="en-GB" dirty="0" smtClean="0">
                <a:solidFill>
                  <a:srgbClr val="000000"/>
                </a:solidFill>
              </a:rPr>
              <a:t>n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e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rgbClr val="000000"/>
                </a:solidFill>
              </a:rPr>
              <a:t>w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Movements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Step forwards: “</a:t>
            </a:r>
            <a:r>
              <a:rPr lang="en-GB" dirty="0" smtClean="0">
                <a:solidFill>
                  <a:srgbClr val="000000"/>
                </a:solidFill>
              </a:rPr>
              <a:t>m4</a:t>
            </a:r>
            <a:r>
              <a:rPr lang="en-GB" dirty="0" smtClean="0"/>
              <a:t>” 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Absolute jumps: “</a:t>
            </a:r>
            <a:r>
              <a:rPr lang="en-GB" dirty="0" smtClean="0">
                <a:solidFill>
                  <a:srgbClr val="000000"/>
                </a:solidFill>
              </a:rPr>
              <a:t>jA1</a:t>
            </a:r>
            <a:r>
              <a:rPr lang="en-GB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GB" dirty="0" smtClean="0"/>
              <a:t>Relative jumps: “</a:t>
            </a:r>
            <a:r>
              <a:rPr lang="en-GB" dirty="0" smtClean="0">
                <a:solidFill>
                  <a:srgbClr val="000000"/>
                </a:solidFill>
              </a:rPr>
              <a:t>j-7+1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Nesting: “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)n</a:t>
            </a:r>
            <a:r>
              <a:rPr lang="en-US" dirty="0" smtClean="0"/>
              <a:t>”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0000"/>
                </a:solidFill>
              </a:rPr>
              <a:t>(r m3)4</a:t>
            </a:r>
            <a:r>
              <a:rPr lang="en-US" dirty="0" smtClean="0"/>
              <a:t>” = “</a:t>
            </a:r>
            <a:r>
              <a:rPr lang="en-US" dirty="0" smtClean="0">
                <a:solidFill>
                  <a:srgbClr val="000000"/>
                </a:solidFill>
              </a:rPr>
              <a:t>r m3 r m3 r m3 r m3</a:t>
            </a:r>
            <a:r>
              <a:rPr lang="en-US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Speed: “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0000"/>
                </a:solidFill>
              </a:rPr>
              <a:t>1+1/3</a:t>
            </a:r>
            <a:r>
              <a:rPr lang="en-US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Loops: number of times the path is looped</a:t>
            </a:r>
          </a:p>
          <a:p>
            <a:pPr marL="342900" indent="-342900">
              <a:buFont typeface="Arial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58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Cooperative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Participants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20 +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Cambridge University students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Wide range of musical / technical experience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Evaluation sessions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Tutorial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Exercise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Improvements / suggestions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Summative evaluation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CDN profiles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80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Piano Samples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Chord inputs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Octave context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380943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Features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Infer movement length “</a:t>
            </a:r>
            <a:r>
              <a:rPr lang="en-GB" dirty="0" smtClean="0">
                <a:solidFill>
                  <a:srgbClr val="000000"/>
                </a:solidFill>
              </a:rPr>
              <a:t>r m*</a:t>
            </a:r>
            <a:r>
              <a:rPr lang="en-GB" dirty="0" smtClean="0"/>
              <a:t>”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Live?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MIDI converter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MIDI -&gt; Excel notation (evaluation)</a:t>
            </a:r>
          </a:p>
          <a:p>
            <a:pPr marL="1028700" lvl="1" indent="-342900">
              <a:buFont typeface="Arial"/>
              <a:buChar char="•"/>
            </a:pPr>
            <a:r>
              <a:rPr lang="en-GB" dirty="0" smtClean="0"/>
              <a:t>Excel notation -&gt; MIDI?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Summative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0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269</Words>
  <Application>Microsoft Macintosh PowerPoint</Application>
  <PresentationFormat>Custom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Excello: Music Composition in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UIS, 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lastModifiedBy>Henry Mattinson</cp:lastModifiedBy>
  <cp:revision>14</cp:revision>
  <dcterms:created xsi:type="dcterms:W3CDTF">2017-09-14T13:39:33Z</dcterms:created>
  <dcterms:modified xsi:type="dcterms:W3CDTF">2019-04-27T15:16:40Z</dcterms:modified>
</cp:coreProperties>
</file>