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20f9de6c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20f9de6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0f9de6c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0f9de6c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0f9de6c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0f9de6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0f9de6c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0f9de6c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0f9de6c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0f9de6c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0f9de6c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0f9de6c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0f9de6c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0f9de6c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20f9de6c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20f9de6c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20f9de6c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20f9de6c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0f9de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0f9de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20f9de6c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20f9de6c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20f9de6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20f9de6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20f9de6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20f9de6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0f9de6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20f9de6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0f9de6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0f9de6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0f9de6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0f9de6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0f9de6c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0f9de6c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Placer.ai</a:t>
            </a:r>
            <a:r>
              <a:rPr lang="en" sz="7000">
                <a:solidFill>
                  <a:srgbClr val="3C78D8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7000">
              <a:solidFill>
                <a:srgbClr val="3C78D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&amp; Shop Visits Trend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00" y="4385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675" y="408175"/>
            <a:ext cx="7072650" cy="4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-81225" y="2682025"/>
            <a:ext cx="91440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see that the customers with the highest visit weight are the ones</a:t>
            </a:r>
            <a:endParaRPr sz="22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 that are not very close nor very far from the shop </a:t>
            </a:r>
            <a:endParaRPr sz="22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(meaning: between 2 and 7 km away).</a:t>
            </a:r>
            <a:endParaRPr sz="22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230475" y="12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Visitation Patterns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0" y="1964625"/>
            <a:ext cx="91440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100"/>
              <a:buAutoNum type="arabicPeriod"/>
            </a:pPr>
            <a:r>
              <a:rPr lang="en" sz="2100">
                <a:solidFill>
                  <a:srgbClr val="C9DAF8"/>
                </a:solidFill>
              </a:rPr>
              <a:t>F</a:t>
            </a:r>
            <a:endParaRPr sz="2100">
              <a:solidFill>
                <a:srgbClr val="C9DAF8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100"/>
              <a:buAutoNum type="arabicPeriod"/>
            </a:pPr>
            <a:r>
              <a:rPr lang="en" sz="2100">
                <a:solidFill>
                  <a:srgbClr val="C9DAF8"/>
                </a:solidFill>
              </a:rPr>
              <a:t>V</a:t>
            </a:r>
            <a:endParaRPr sz="2100">
              <a:solidFill>
                <a:srgbClr val="C9DAF8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Who are the customers with the greatest visit weight?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230475" y="12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Visitation Patterns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100" y="408175"/>
            <a:ext cx="6475804" cy="4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-81225" y="1590600"/>
            <a:ext cx="9144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100"/>
              <a:buAutoNum type="arabicPeriod"/>
            </a:pPr>
            <a:r>
              <a:rPr lang="en" sz="2100">
                <a:solidFill>
                  <a:srgbClr val="C9DAF8"/>
                </a:solidFill>
              </a:rPr>
              <a:t>F</a:t>
            </a:r>
            <a:endParaRPr sz="2100">
              <a:solidFill>
                <a:srgbClr val="C9DAF8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Who are the loyal customers of Stop and Shop?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Out of the 1928 customers that we have been analyzing: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ctr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200"/>
              <a:buChar char="-"/>
            </a:pPr>
            <a:r>
              <a:rPr lang="en" sz="2200">
                <a:solidFill>
                  <a:srgbClr val="38761D"/>
                </a:solidFill>
              </a:rPr>
              <a:t>581</a:t>
            </a:r>
            <a:r>
              <a:rPr lang="en" sz="2200">
                <a:solidFill>
                  <a:srgbClr val="434343"/>
                </a:solidFill>
              </a:rPr>
              <a:t> are loyal customers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-"/>
            </a:pPr>
            <a:r>
              <a:rPr lang="en" sz="2200">
                <a:solidFill>
                  <a:srgbClr val="FF0000"/>
                </a:solidFill>
              </a:rPr>
              <a:t>1347</a:t>
            </a:r>
            <a:r>
              <a:rPr lang="en" sz="2200">
                <a:solidFill>
                  <a:srgbClr val="434343"/>
                </a:solidFill>
              </a:rPr>
              <a:t> are casual customers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132" name="Google Shape;132;p26"/>
          <p:cNvSpPr txBox="1"/>
          <p:nvPr>
            <p:ph type="title"/>
          </p:nvPr>
        </p:nvSpPr>
        <p:spPr>
          <a:xfrm>
            <a:off x="230475" y="54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Loyal customers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44000" y="7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Heatmap of customers’ home location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00" y="865700"/>
            <a:ext cx="7776400" cy="40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257550" y="10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Heatmap of loyal customers’ home location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13" y="893350"/>
            <a:ext cx="8095774" cy="4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0" y="1964625"/>
            <a:ext cx="91440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100"/>
              <a:buAutoNum type="arabicPeriod"/>
            </a:pPr>
            <a:r>
              <a:rPr lang="en" sz="2100">
                <a:solidFill>
                  <a:srgbClr val="C9DAF8"/>
                </a:solidFill>
              </a:rPr>
              <a:t>F</a:t>
            </a:r>
            <a:endParaRPr sz="2100">
              <a:solidFill>
                <a:srgbClr val="C9DAF8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100"/>
              <a:buAutoNum type="arabicPeriod"/>
            </a:pPr>
            <a:r>
              <a:rPr lang="en" sz="2100">
                <a:solidFill>
                  <a:srgbClr val="C9DAF8"/>
                </a:solidFill>
              </a:rPr>
              <a:t>V</a:t>
            </a:r>
            <a:endParaRPr sz="2100">
              <a:solidFill>
                <a:srgbClr val="C9DAF8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We can observe that the store’s loyal customers are much more concentrated around it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230475" y="12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Loyal customers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eorgia"/>
                <a:ea typeface="Georgia"/>
                <a:cs typeface="Georgia"/>
                <a:sym typeface="Georgia"/>
              </a:rPr>
              <a:t>Thank you for viewing this presentation</a:t>
            </a:r>
            <a:endParaRPr sz="3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10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Stop &amp; Shop’s location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2229925"/>
            <a:ext cx="9144000" cy="26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are going to observe the visitation patterns that the store had during the period March 1st, 2019 - August 31st, 2019.</a:t>
            </a:r>
            <a:endParaRPr sz="22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We will analyze who are its customers and what useful information can we take from them. </a:t>
            </a:r>
            <a:endParaRPr sz="22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6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Goal of Stop &amp; Shop analysis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Active users vs not active users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15991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have a total of 2589 devices: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38761D"/>
                </a:solidFill>
              </a:rPr>
              <a:t>1928</a:t>
            </a:r>
            <a:r>
              <a:rPr lang="en" sz="2000"/>
              <a:t> of them were active for more than 90 days during the entire period;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FF0000"/>
                </a:solidFill>
              </a:rPr>
              <a:t>661</a:t>
            </a:r>
            <a:r>
              <a:rPr lang="en" sz="2000"/>
              <a:t> of them were not active for more than 90 days during the entire period.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For the analysis, we will only care about the active users.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2682025"/>
            <a:ext cx="91440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</a:t>
            </a:r>
            <a:r>
              <a:rPr lang="en" sz="2200"/>
              <a:t>umber of customers at the shop on a weekday vs on the weekend</a:t>
            </a:r>
            <a:endParaRPr sz="2200"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230475" y="12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Visitation Patterns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During a weekday 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75" y="1108950"/>
            <a:ext cx="6112650" cy="39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6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During the weekend 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00" y="1105000"/>
            <a:ext cx="6091300" cy="39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0" y="2682025"/>
            <a:ext cx="91440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On weekends we can see a much higher influx in the store than on weekdays.</a:t>
            </a:r>
            <a:endParaRPr sz="2100"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230475" y="12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Visitation Patterns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2303025"/>
            <a:ext cx="91440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2100"/>
              <a:buAutoNum type="arabicPeriod"/>
            </a:pPr>
            <a:r>
              <a:rPr lang="en" sz="2100">
                <a:solidFill>
                  <a:srgbClr val="C9DAF8"/>
                </a:solidFill>
              </a:rPr>
              <a:t>F</a:t>
            </a:r>
            <a:endParaRPr sz="2100">
              <a:solidFill>
                <a:srgbClr val="C9DAF8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Visit weight according to customers’ distance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230475" y="12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Visitation Patterns</a:t>
            </a:r>
            <a:endParaRPr sz="34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