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184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189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607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727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47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5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657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98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40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82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700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932B-0B07-439F-AB01-D2FF426EF743}" type="datetimeFigureOut">
              <a:rPr lang="nb-NO" smtClean="0"/>
              <a:t>28.08.2017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ECEF-C903-4AFB-B85E-4DEEDB71AA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316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esultat for supernintendo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62175"/>
            <a:ext cx="47625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e 6"/>
          <p:cNvGrpSpPr/>
          <p:nvPr/>
        </p:nvGrpSpPr>
        <p:grpSpPr>
          <a:xfrm>
            <a:off x="7351776" y="2304288"/>
            <a:ext cx="2247247" cy="950976"/>
            <a:chOff x="7351776" y="2304288"/>
            <a:chExt cx="2247247" cy="950976"/>
          </a:xfrm>
        </p:grpSpPr>
        <p:sp>
          <p:nvSpPr>
            <p:cNvPr id="4" name="TekstSylinder 3"/>
            <p:cNvSpPr txBox="1"/>
            <p:nvPr/>
          </p:nvSpPr>
          <p:spPr>
            <a:xfrm>
              <a:off x="8412480" y="2304288"/>
              <a:ext cx="11865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/>
                <a:t>Opp (</a:t>
              </a:r>
              <a:r>
                <a:rPr lang="nb-NO" dirty="0" err="1"/>
                <a:t>shift</a:t>
              </a:r>
              <a:r>
                <a:rPr lang="nb-NO" dirty="0"/>
                <a:t>)</a:t>
              </a:r>
            </a:p>
          </p:txBody>
        </p:sp>
        <p:cxnSp>
          <p:nvCxnSpPr>
            <p:cNvPr id="6" name="Rett linje 5"/>
            <p:cNvCxnSpPr/>
            <p:nvPr/>
          </p:nvCxnSpPr>
          <p:spPr>
            <a:xfrm flipH="1">
              <a:off x="7351776" y="2542032"/>
              <a:ext cx="1014984" cy="713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e 8"/>
          <p:cNvGrpSpPr/>
          <p:nvPr/>
        </p:nvGrpSpPr>
        <p:grpSpPr>
          <a:xfrm>
            <a:off x="7278660" y="3904488"/>
            <a:ext cx="1072730" cy="1540526"/>
            <a:chOff x="7278660" y="3255264"/>
            <a:chExt cx="1072730" cy="1540526"/>
          </a:xfrm>
        </p:grpSpPr>
        <p:sp>
          <p:nvSpPr>
            <p:cNvPr id="10" name="TekstSylinder 9"/>
            <p:cNvSpPr txBox="1"/>
            <p:nvPr/>
          </p:nvSpPr>
          <p:spPr>
            <a:xfrm>
              <a:off x="7278660" y="4426458"/>
              <a:ext cx="10727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/>
                <a:t>Ned (</a:t>
              </a:r>
              <a:r>
                <a:rPr lang="nb-NO" dirty="0" err="1"/>
                <a:t>ctrl</a:t>
              </a:r>
              <a:r>
                <a:rPr lang="nb-NO" dirty="0"/>
                <a:t>)</a:t>
              </a:r>
            </a:p>
          </p:txBody>
        </p:sp>
        <p:cxnSp>
          <p:nvCxnSpPr>
            <p:cNvPr id="11" name="Rett linje 10"/>
            <p:cNvCxnSpPr>
              <a:stCxn id="10" idx="0"/>
            </p:cNvCxnSpPr>
            <p:nvPr/>
          </p:nvCxnSpPr>
          <p:spPr>
            <a:xfrm flipH="1" flipV="1">
              <a:off x="7351779" y="3255264"/>
              <a:ext cx="463246" cy="1171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e 12"/>
          <p:cNvGrpSpPr/>
          <p:nvPr/>
        </p:nvGrpSpPr>
        <p:grpSpPr>
          <a:xfrm>
            <a:off x="4632960" y="3803904"/>
            <a:ext cx="982320" cy="1811953"/>
            <a:chOff x="8412480" y="1138666"/>
            <a:chExt cx="982320" cy="1811953"/>
          </a:xfrm>
        </p:grpSpPr>
        <p:sp>
          <p:nvSpPr>
            <p:cNvPr id="14" name="TekstSylinder 13"/>
            <p:cNvSpPr txBox="1"/>
            <p:nvPr/>
          </p:nvSpPr>
          <p:spPr>
            <a:xfrm>
              <a:off x="8412480" y="2304288"/>
              <a:ext cx="8808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dirty="0"/>
                <a:t>ESC stop (-)</a:t>
              </a:r>
            </a:p>
          </p:txBody>
        </p:sp>
        <p:cxnSp>
          <p:nvCxnSpPr>
            <p:cNvPr id="15" name="Rett linje 14"/>
            <p:cNvCxnSpPr>
              <a:stCxn id="14" idx="0"/>
            </p:cNvCxnSpPr>
            <p:nvPr/>
          </p:nvCxnSpPr>
          <p:spPr>
            <a:xfrm flipV="1">
              <a:off x="8852916" y="1138666"/>
              <a:ext cx="541884" cy="1165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e 18"/>
          <p:cNvGrpSpPr/>
          <p:nvPr/>
        </p:nvGrpSpPr>
        <p:grpSpPr>
          <a:xfrm>
            <a:off x="5980635" y="3780806"/>
            <a:ext cx="941373" cy="1811953"/>
            <a:chOff x="8996826" y="1219962"/>
            <a:chExt cx="941373" cy="1811953"/>
          </a:xfrm>
        </p:grpSpPr>
        <p:sp>
          <p:nvSpPr>
            <p:cNvPr id="20" name="TekstSylinder 19"/>
            <p:cNvSpPr txBox="1"/>
            <p:nvPr/>
          </p:nvSpPr>
          <p:spPr>
            <a:xfrm>
              <a:off x="8996826" y="2385584"/>
              <a:ext cx="94137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dirty="0"/>
                <a:t>ESC start (.)</a:t>
              </a:r>
            </a:p>
          </p:txBody>
        </p:sp>
        <p:cxnSp>
          <p:nvCxnSpPr>
            <p:cNvPr id="21" name="Rett linje 20"/>
            <p:cNvCxnSpPr>
              <a:stCxn id="20" idx="0"/>
            </p:cNvCxnSpPr>
            <p:nvPr/>
          </p:nvCxnSpPr>
          <p:spPr>
            <a:xfrm flipH="1" flipV="1">
              <a:off x="9381159" y="1219962"/>
              <a:ext cx="86354" cy="1165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e 22"/>
          <p:cNvGrpSpPr/>
          <p:nvPr/>
        </p:nvGrpSpPr>
        <p:grpSpPr>
          <a:xfrm>
            <a:off x="2695872" y="3602736"/>
            <a:ext cx="2189910" cy="1445979"/>
            <a:chOff x="8412480" y="2058638"/>
            <a:chExt cx="2189910" cy="1445979"/>
          </a:xfrm>
        </p:grpSpPr>
        <p:sp>
          <p:nvSpPr>
            <p:cNvPr id="24" name="TekstSylinder 23"/>
            <p:cNvSpPr txBox="1"/>
            <p:nvPr/>
          </p:nvSpPr>
          <p:spPr>
            <a:xfrm>
              <a:off x="8412480" y="2304288"/>
              <a:ext cx="164678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dirty="0"/>
                <a:t>Frem, høyre, bakover, venstre (piltaster)</a:t>
              </a:r>
            </a:p>
          </p:txBody>
        </p:sp>
        <p:cxnSp>
          <p:nvCxnSpPr>
            <p:cNvPr id="25" name="Rett linje 24"/>
            <p:cNvCxnSpPr>
              <a:stCxn id="24" idx="0"/>
            </p:cNvCxnSpPr>
            <p:nvPr/>
          </p:nvCxnSpPr>
          <p:spPr>
            <a:xfrm flipV="1">
              <a:off x="9235872" y="2058638"/>
              <a:ext cx="1366518" cy="245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e 28"/>
          <p:cNvGrpSpPr/>
          <p:nvPr/>
        </p:nvGrpSpPr>
        <p:grpSpPr>
          <a:xfrm>
            <a:off x="6787500" y="1412986"/>
            <a:ext cx="1655646" cy="1129046"/>
            <a:chOff x="8412480" y="2304288"/>
            <a:chExt cx="1655646" cy="1129046"/>
          </a:xfrm>
        </p:grpSpPr>
        <p:sp>
          <p:nvSpPr>
            <p:cNvPr id="30" name="TekstSylinder 29"/>
            <p:cNvSpPr txBox="1"/>
            <p:nvPr/>
          </p:nvSpPr>
          <p:spPr>
            <a:xfrm>
              <a:off x="8412480" y="2304288"/>
              <a:ext cx="16556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/>
                <a:t>Kamera OPP (q)</a:t>
              </a:r>
            </a:p>
          </p:txBody>
        </p:sp>
        <p:cxnSp>
          <p:nvCxnSpPr>
            <p:cNvPr id="31" name="Rett linje 30"/>
            <p:cNvCxnSpPr>
              <a:stCxn id="30" idx="2"/>
            </p:cNvCxnSpPr>
            <p:nvPr/>
          </p:nvCxnSpPr>
          <p:spPr>
            <a:xfrm flipH="1">
              <a:off x="8976757" y="2673620"/>
              <a:ext cx="263546" cy="759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e 33"/>
          <p:cNvGrpSpPr/>
          <p:nvPr/>
        </p:nvGrpSpPr>
        <p:grpSpPr>
          <a:xfrm>
            <a:off x="4395330" y="1426940"/>
            <a:ext cx="1691104" cy="1129046"/>
            <a:chOff x="8412480" y="2304288"/>
            <a:chExt cx="1691104" cy="1129046"/>
          </a:xfrm>
        </p:grpSpPr>
        <p:sp>
          <p:nvSpPr>
            <p:cNvPr id="35" name="TekstSylinder 34"/>
            <p:cNvSpPr txBox="1"/>
            <p:nvPr/>
          </p:nvSpPr>
          <p:spPr>
            <a:xfrm>
              <a:off x="8412480" y="2304288"/>
              <a:ext cx="16911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/>
                <a:t>Kamera NED, (z)</a:t>
              </a:r>
            </a:p>
          </p:txBody>
        </p:sp>
        <p:cxnSp>
          <p:nvCxnSpPr>
            <p:cNvPr id="36" name="Rett linje 35"/>
            <p:cNvCxnSpPr>
              <a:stCxn id="35" idx="2"/>
            </p:cNvCxnSpPr>
            <p:nvPr/>
          </p:nvCxnSpPr>
          <p:spPr>
            <a:xfrm flipH="1">
              <a:off x="8976758" y="2673620"/>
              <a:ext cx="281274" cy="759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e 36"/>
          <p:cNvGrpSpPr/>
          <p:nvPr/>
        </p:nvGrpSpPr>
        <p:grpSpPr>
          <a:xfrm>
            <a:off x="7781544" y="3635121"/>
            <a:ext cx="3045379" cy="612743"/>
            <a:chOff x="7404865" y="3195114"/>
            <a:chExt cx="3045379" cy="612743"/>
          </a:xfrm>
        </p:grpSpPr>
        <p:sp>
          <p:nvSpPr>
            <p:cNvPr id="38" name="TekstSylinder 37"/>
            <p:cNvSpPr txBox="1"/>
            <p:nvPr/>
          </p:nvSpPr>
          <p:spPr>
            <a:xfrm>
              <a:off x="8592428" y="3438525"/>
              <a:ext cx="18578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/>
                <a:t>Kamera </a:t>
              </a:r>
              <a:r>
                <a:rPr lang="nb-NO" dirty="0" err="1"/>
                <a:t>center</a:t>
              </a:r>
              <a:r>
                <a:rPr lang="nb-NO" dirty="0"/>
                <a:t> (a)</a:t>
              </a:r>
            </a:p>
          </p:txBody>
        </p:sp>
        <p:cxnSp>
          <p:nvCxnSpPr>
            <p:cNvPr id="39" name="Rett linje 38"/>
            <p:cNvCxnSpPr/>
            <p:nvPr/>
          </p:nvCxnSpPr>
          <p:spPr>
            <a:xfrm flipH="1" flipV="1">
              <a:off x="7404865" y="3195114"/>
              <a:ext cx="1156343" cy="299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e 40"/>
          <p:cNvGrpSpPr/>
          <p:nvPr/>
        </p:nvGrpSpPr>
        <p:grpSpPr>
          <a:xfrm>
            <a:off x="6986016" y="2659309"/>
            <a:ext cx="3776684" cy="886444"/>
            <a:chOff x="6326124" y="2892576"/>
            <a:chExt cx="3776684" cy="886444"/>
          </a:xfrm>
        </p:grpSpPr>
        <p:sp>
          <p:nvSpPr>
            <p:cNvPr id="42" name="TekstSylinder 41"/>
            <p:cNvSpPr txBox="1"/>
            <p:nvPr/>
          </p:nvSpPr>
          <p:spPr>
            <a:xfrm>
              <a:off x="8735702" y="2892576"/>
              <a:ext cx="13671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/>
                <a:t>Lys </a:t>
              </a:r>
              <a:r>
                <a:rPr lang="nb-NO" dirty="0" err="1"/>
                <a:t>Toggle</a:t>
              </a:r>
              <a:r>
                <a:rPr lang="nb-NO" dirty="0"/>
                <a:t> (i)</a:t>
              </a:r>
            </a:p>
          </p:txBody>
        </p:sp>
        <p:cxnSp>
          <p:nvCxnSpPr>
            <p:cNvPr id="43" name="Rett linje 42"/>
            <p:cNvCxnSpPr/>
            <p:nvPr/>
          </p:nvCxnSpPr>
          <p:spPr>
            <a:xfrm flipH="1">
              <a:off x="6326124" y="3077980"/>
              <a:ext cx="2369479" cy="70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67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Henrik Mauroy</dc:creator>
  <cp:lastModifiedBy>Henrik Mauroy</cp:lastModifiedBy>
  <cp:revision>4</cp:revision>
  <dcterms:created xsi:type="dcterms:W3CDTF">2017-08-28T07:05:08Z</dcterms:created>
  <dcterms:modified xsi:type="dcterms:W3CDTF">2017-08-28T08:15:50Z</dcterms:modified>
</cp:coreProperties>
</file>