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4"/>
    <p:sldMasterId id="2147483671" r:id="rId5"/>
  </p:sldMasterIdLst>
  <p:notesMasterIdLst>
    <p:notesMasterId r:id="rId15"/>
  </p:notesMasterIdLst>
  <p:handoutMasterIdLst>
    <p:handoutMasterId r:id="rId16"/>
  </p:handoutMasterIdLst>
  <p:sldIdLst>
    <p:sldId id="271" r:id="rId6"/>
    <p:sldId id="14052" r:id="rId7"/>
    <p:sldId id="14063" r:id="rId8"/>
    <p:sldId id="14064" r:id="rId9"/>
    <p:sldId id="14067" r:id="rId10"/>
    <p:sldId id="14065" r:id="rId11"/>
    <p:sldId id="14068" r:id="rId12"/>
    <p:sldId id="14066" r:id="rId13"/>
    <p:sldId id="269" r:id="rId14"/>
  </p:sldIdLst>
  <p:sldSz cx="20105688" cy="11309350"/>
  <p:notesSz cx="20104100" cy="113093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6" userDrawn="1">
          <p15:clr>
            <a:srgbClr val="747775"/>
          </p15:clr>
        </p15:guide>
        <p15:guide id="2" pos="12089" userDrawn="1">
          <p15:clr>
            <a:srgbClr val="747775"/>
          </p15:clr>
        </p15:guide>
        <p15:guide id="3" orient="horz" pos="570" userDrawn="1">
          <p15:clr>
            <a:srgbClr val="747775"/>
          </p15:clr>
        </p15:guide>
        <p15:guide id="4" orient="horz" pos="6554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8B8"/>
    <a:srgbClr val="FFFFFF"/>
    <a:srgbClr val="FFFFCC"/>
    <a:srgbClr val="666666"/>
    <a:srgbClr val="00605D"/>
    <a:srgbClr val="003050"/>
    <a:srgbClr val="00605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EAA183-9344-4D01-904A-0EF6EBD25C7E}">
  <a:tblStyle styleId="{D5EAA183-9344-4D01-904A-0EF6EBD25C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061" autoAdjust="0"/>
  </p:normalViewPr>
  <p:slideViewPr>
    <p:cSldViewPr snapToGrid="0">
      <p:cViewPr varScale="1">
        <p:scale>
          <a:sx n="35" d="100"/>
          <a:sy n="35" d="100"/>
        </p:scale>
        <p:origin x="932" y="32"/>
      </p:cViewPr>
      <p:guideLst>
        <p:guide pos="576"/>
        <p:guide pos="12089"/>
        <p:guide orient="horz" pos="570"/>
        <p:guide orient="horz" pos="655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122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Phellipe Dell Aquila" userId="c334b314-2e55-4145-b784-19cd19b9e427" providerId="ADAL" clId="{FC7C377A-C8FC-4AD3-A960-9E239D399D85}"/>
    <pc:docChg chg="undo custSel modSld">
      <pc:chgData name="Luiz Phellipe Dell Aquila" userId="c334b314-2e55-4145-b784-19cd19b9e427" providerId="ADAL" clId="{FC7C377A-C8FC-4AD3-A960-9E239D399D85}" dt="2024-06-05T00:28:50.758" v="19" actId="478"/>
      <pc:docMkLst>
        <pc:docMk/>
      </pc:docMkLst>
      <pc:sldChg chg="addSp delSp modSp mod">
        <pc:chgData name="Luiz Phellipe Dell Aquila" userId="c334b314-2e55-4145-b784-19cd19b9e427" providerId="ADAL" clId="{FC7C377A-C8FC-4AD3-A960-9E239D399D85}" dt="2024-06-05T00:28:50.758" v="19" actId="478"/>
        <pc:sldMkLst>
          <pc:docMk/>
          <pc:sldMk cId="1615053903" sldId="14068"/>
        </pc:sldMkLst>
        <pc:spChg chg="add">
          <ac:chgData name="Luiz Phellipe Dell Aquila" userId="c334b314-2e55-4145-b784-19cd19b9e427" providerId="ADAL" clId="{FC7C377A-C8FC-4AD3-A960-9E239D399D85}" dt="2024-06-05T00:28:50.758" v="19" actId="478"/>
          <ac:spMkLst>
            <pc:docMk/>
            <pc:sldMk cId="1615053903" sldId="14068"/>
            <ac:spMk id="2" creationId="{3786329D-FEC8-3A2B-66DF-AEDF34CD126B}"/>
          </ac:spMkLst>
        </pc:spChg>
        <pc:spChg chg="add">
          <ac:chgData name="Luiz Phellipe Dell Aquila" userId="c334b314-2e55-4145-b784-19cd19b9e427" providerId="ADAL" clId="{FC7C377A-C8FC-4AD3-A960-9E239D399D85}" dt="2024-06-05T00:28:50.292" v="17" actId="478"/>
          <ac:spMkLst>
            <pc:docMk/>
            <pc:sldMk cId="1615053903" sldId="14068"/>
            <ac:spMk id="3" creationId="{AD959465-98FF-1DF0-6ED2-E1F1EA840D02}"/>
          </ac:spMkLst>
        </pc:spChg>
        <pc:spChg chg="del mod">
          <ac:chgData name="Luiz Phellipe Dell Aquila" userId="c334b314-2e55-4145-b784-19cd19b9e427" providerId="ADAL" clId="{FC7C377A-C8FC-4AD3-A960-9E239D399D85}" dt="2024-06-05T00:28:47.752" v="3" actId="11529"/>
          <ac:spMkLst>
            <pc:docMk/>
            <pc:sldMk cId="1615053903" sldId="14068"/>
            <ac:spMk id="6" creationId="{780BFBBD-0BE2-570C-6612-AF6F68FDF48A}"/>
          </ac:spMkLst>
        </pc:spChg>
        <pc:spChg chg="mod">
          <ac:chgData name="Luiz Phellipe Dell Aquila" userId="c334b314-2e55-4145-b784-19cd19b9e427" providerId="ADAL" clId="{FC7C377A-C8FC-4AD3-A960-9E239D399D85}" dt="2024-06-05T00:28:50.099" v="16" actId="1076"/>
          <ac:spMkLst>
            <pc:docMk/>
            <pc:sldMk cId="1615053903" sldId="14068"/>
            <ac:spMk id="12" creationId="{C96AABC9-355F-8563-EB77-2AB0054EF4E6}"/>
          </ac:spMkLst>
        </pc:spChg>
        <pc:graphicFrameChg chg="add">
          <ac:chgData name="Luiz Phellipe Dell Aquila" userId="c334b314-2e55-4145-b784-19cd19b9e427" providerId="ADAL" clId="{FC7C377A-C8FC-4AD3-A960-9E239D399D85}" dt="2024-06-05T00:28:50.546" v="18" actId="478"/>
          <ac:graphicFrameMkLst>
            <pc:docMk/>
            <pc:sldMk cId="1615053903" sldId="14068"/>
            <ac:graphicFrameMk id="5" creationId="{AD209F2F-5F99-FBBF-F9BB-FD99055A0DE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F8E90-3DE4-3865-F885-31FFFD93F5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CD166C-1CFB-A29A-6097-797003B37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4B357-ED52-4CAD-99E8-5EEE736F1106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C9A042-A200-BB27-A739-6454433677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B7C1AF-8182-D683-EA88-9E413FA6C3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CD0D1-93DE-4EDB-9832-B142AAE2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541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2T17:53:07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24527 11748 831 0 0,'0'10'2880'0'0,"0"6"-2880"0"0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2T17:53:07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24527 11748 831 0 0,'0'10'2880'0'0,"0"6"-2880"0"0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2T17:53:07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24527 11748 831 0 0,'0'10'2880'0'0,"0"6"-2880"0"0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2T17:53:07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24527 11748 831 0 0,'0'10'2880'0'0,"0"6"-2880"0"0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2T17:53:07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24527 11748 831 0 0,'0'10'2880'0'0,"0"6"-2880"0"0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2T17:53:07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24527 11748 831 0 0,'0'10'2880'0'0,"0"6"-2880"0"0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2212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>
          <a:extLst>
            <a:ext uri="{FF2B5EF4-FFF2-40B4-BE49-F238E27FC236}">
              <a16:creationId xmlns:a16="http://schemas.microsoft.com/office/drawing/2014/main" id="{B71F3A79-01D6-7F54-7D15-F3B183BAB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>
            <a:extLst>
              <a:ext uri="{FF2B5EF4-FFF2-40B4-BE49-F238E27FC236}">
                <a16:creationId xmlns:a16="http://schemas.microsoft.com/office/drawing/2014/main" id="{B2000330-3BFF-2A8E-7B0C-4254C01FEC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>
            <a:extLst>
              <a:ext uri="{FF2B5EF4-FFF2-40B4-BE49-F238E27FC236}">
                <a16:creationId xmlns:a16="http://schemas.microsoft.com/office/drawing/2014/main" id="{9DF9736F-376A-1DDD-23BA-DC405A9E2E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55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Precisão: quantidade de acertos do meu modelo</a:t>
            </a:r>
          </a:p>
          <a:p>
            <a:r>
              <a:rPr lang="pt-BR" dirty="0"/>
              <a:t>Recall: sensibilidade do modelo</a:t>
            </a:r>
          </a:p>
        </p:txBody>
      </p:sp>
    </p:spTree>
    <p:extLst>
      <p:ext uri="{BB962C8B-B14F-4D97-AF65-F5344CB8AC3E}">
        <p14:creationId xmlns:p14="http://schemas.microsoft.com/office/powerpoint/2010/main" val="405711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3E56B-1069-8214-84D2-F3E34C7BA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974D52-0ACD-4108-9F1A-13C31F798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EC283-D139-189B-581E-C3541444E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Precisão: quantidade de acertos do meu modelo</a:t>
            </a:r>
          </a:p>
          <a:p>
            <a:r>
              <a:rPr lang="pt-BR" dirty="0"/>
              <a:t>Recall: sensibilidade do modelo</a:t>
            </a:r>
          </a:p>
        </p:txBody>
      </p:sp>
    </p:spTree>
    <p:extLst>
      <p:ext uri="{BB962C8B-B14F-4D97-AF65-F5344CB8AC3E}">
        <p14:creationId xmlns:p14="http://schemas.microsoft.com/office/powerpoint/2010/main" val="100488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7;p14">
            <a:extLst>
              <a:ext uri="{FF2B5EF4-FFF2-40B4-BE49-F238E27FC236}">
                <a16:creationId xmlns:a16="http://schemas.microsoft.com/office/drawing/2014/main" id="{7A27418E-01C9-BD23-45C9-0607AF338F9A}"/>
              </a:ext>
            </a:extLst>
          </p:cNvPr>
          <p:cNvSpPr/>
          <p:nvPr userDrawn="1"/>
        </p:nvSpPr>
        <p:spPr>
          <a:xfrm>
            <a:off x="952450" y="862441"/>
            <a:ext cx="5955900" cy="3714000"/>
          </a:xfrm>
          <a:prstGeom prst="roundRect">
            <a:avLst>
              <a:gd name="adj" fmla="val 16667"/>
            </a:avLst>
          </a:prstGeom>
          <a:solidFill>
            <a:srgbClr val="00E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Google Shape;129;p14">
            <a:extLst>
              <a:ext uri="{FF2B5EF4-FFF2-40B4-BE49-F238E27FC236}">
                <a16:creationId xmlns:a16="http://schemas.microsoft.com/office/drawing/2014/main" id="{768847B3-162E-0B94-B17C-5012003CF77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2700003">
            <a:off x="5225739" y="612281"/>
            <a:ext cx="2476127" cy="13921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Texto 9">
            <a:extLst>
              <a:ext uri="{FF2B5EF4-FFF2-40B4-BE49-F238E27FC236}">
                <a16:creationId xmlns:a16="http://schemas.microsoft.com/office/drawing/2014/main" id="{EDF16DAB-3E30-A534-2641-08CF3EFFB0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Google Shape;69;p9">
            <a:extLst>
              <a:ext uri="{FF2B5EF4-FFF2-40B4-BE49-F238E27FC236}">
                <a16:creationId xmlns:a16="http://schemas.microsoft.com/office/drawing/2014/main" id="{03A5CA01-74D1-6F68-2D8A-DADA08006EC8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Texto 18">
            <a:extLst>
              <a:ext uri="{FF2B5EF4-FFF2-40B4-BE49-F238E27FC236}">
                <a16:creationId xmlns:a16="http://schemas.microsoft.com/office/drawing/2014/main" id="{D20BA5E6-0432-1C53-1938-4172166B20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1443" y="1308354"/>
            <a:ext cx="11106262" cy="326808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36. Se precisar, pode ajustar essa caixa de texto conforme a necessidade.</a:t>
            </a:r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A627534C-82D4-42D5-20C7-8F2DBA694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2550" y="1066801"/>
            <a:ext cx="5555800" cy="350964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7600"/>
              </a:lnSpc>
              <a:defRPr sz="72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</a:t>
            </a:r>
            <a:br>
              <a:rPr lang="pt-BR" dirty="0"/>
            </a:br>
            <a:r>
              <a:rPr lang="pt-BR" dirty="0"/>
              <a:t>da</a:t>
            </a:r>
            <a:br>
              <a:rPr lang="pt-BR" dirty="0"/>
            </a:br>
            <a:r>
              <a:rPr lang="pt-BR" dirty="0"/>
              <a:t>seção</a:t>
            </a:r>
          </a:p>
        </p:txBody>
      </p:sp>
      <p:sp>
        <p:nvSpPr>
          <p:cNvPr id="12" name="Espaço Reservado para Tabela 11">
            <a:extLst>
              <a:ext uri="{FF2B5EF4-FFF2-40B4-BE49-F238E27FC236}">
                <a16:creationId xmlns:a16="http://schemas.microsoft.com/office/drawing/2014/main" id="{D7EAEE03-F961-3389-FA12-99797843478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219199" y="5295900"/>
            <a:ext cx="17718505" cy="44577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6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staqu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9">
            <a:extLst>
              <a:ext uri="{FF2B5EF4-FFF2-40B4-BE49-F238E27FC236}">
                <a16:creationId xmlns:a16="http://schemas.microsoft.com/office/drawing/2014/main" id="{4AE4A3FD-2E06-8F99-ABC6-20A3DE63DB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4" name="Google Shape;69;p9">
            <a:extLst>
              <a:ext uri="{FF2B5EF4-FFF2-40B4-BE49-F238E27FC236}">
                <a16:creationId xmlns:a16="http://schemas.microsoft.com/office/drawing/2014/main" id="{3595E94D-744B-EBE3-D496-10C5FC29F8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3">
            <a:extLst>
              <a:ext uri="{FF2B5EF4-FFF2-40B4-BE49-F238E27FC236}">
                <a16:creationId xmlns:a16="http://schemas.microsoft.com/office/drawing/2014/main" id="{41CC9187-AC67-4D24-1795-385EA4AA3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969" y="844526"/>
            <a:ext cx="7365331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 da seção</a:t>
            </a:r>
          </a:p>
        </p:txBody>
      </p:sp>
      <p:sp>
        <p:nvSpPr>
          <p:cNvPr id="6" name="Espaço Reservado para Texto 18">
            <a:extLst>
              <a:ext uri="{FF2B5EF4-FFF2-40B4-BE49-F238E27FC236}">
                <a16:creationId xmlns:a16="http://schemas.microsoft.com/office/drawing/2014/main" id="{7D1C6DF7-6133-F929-ABDF-CDD8F1B848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9" y="2767013"/>
            <a:ext cx="7365331" cy="625633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 Para remover alguma das caixas ao lado, vá em Exibir&gt;Slide Mestre&gt;Clique nesse slide e faça os ajustes necessários. As formas ao lado podem ser usadas para destacar elementos imagens.</a:t>
            </a:r>
          </a:p>
        </p:txBody>
      </p:sp>
      <p:sp>
        <p:nvSpPr>
          <p:cNvPr id="8" name="Google Shape;139;p15">
            <a:extLst>
              <a:ext uri="{FF2B5EF4-FFF2-40B4-BE49-F238E27FC236}">
                <a16:creationId xmlns:a16="http://schemas.microsoft.com/office/drawing/2014/main" id="{239154D5-4CE1-856A-F803-88EC6270C4A0}"/>
              </a:ext>
            </a:extLst>
          </p:cNvPr>
          <p:cNvSpPr/>
          <p:nvPr userDrawn="1"/>
        </p:nvSpPr>
        <p:spPr>
          <a:xfrm>
            <a:off x="10313863" y="1410459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Google Shape;140;p15">
            <a:extLst>
              <a:ext uri="{FF2B5EF4-FFF2-40B4-BE49-F238E27FC236}">
                <a16:creationId xmlns:a16="http://schemas.microsoft.com/office/drawing/2014/main" id="{7BD7FB6A-1A1E-02B3-4CD9-558722525E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9793886" y="1356661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39;p15">
            <a:extLst>
              <a:ext uri="{FF2B5EF4-FFF2-40B4-BE49-F238E27FC236}">
                <a16:creationId xmlns:a16="http://schemas.microsoft.com/office/drawing/2014/main" id="{BC2ACA28-6D4B-EC9E-C9E0-8CE81EC8A596}"/>
              </a:ext>
            </a:extLst>
          </p:cNvPr>
          <p:cNvSpPr/>
          <p:nvPr userDrawn="1"/>
        </p:nvSpPr>
        <p:spPr>
          <a:xfrm>
            <a:off x="14753123" y="1410459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140;p15">
            <a:extLst>
              <a:ext uri="{FF2B5EF4-FFF2-40B4-BE49-F238E27FC236}">
                <a16:creationId xmlns:a16="http://schemas.microsoft.com/office/drawing/2014/main" id="{AA2754BB-D60D-F80B-426B-E9A6A6F8E6E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14233146" y="1356661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9;p15">
            <a:extLst>
              <a:ext uri="{FF2B5EF4-FFF2-40B4-BE49-F238E27FC236}">
                <a16:creationId xmlns:a16="http://schemas.microsoft.com/office/drawing/2014/main" id="{42850AED-1369-83E6-9644-D0D82EF39877}"/>
              </a:ext>
            </a:extLst>
          </p:cNvPr>
          <p:cNvSpPr/>
          <p:nvPr userDrawn="1"/>
        </p:nvSpPr>
        <p:spPr>
          <a:xfrm>
            <a:off x="10327763" y="5639008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" name="Google Shape;140;p15">
            <a:extLst>
              <a:ext uri="{FF2B5EF4-FFF2-40B4-BE49-F238E27FC236}">
                <a16:creationId xmlns:a16="http://schemas.microsoft.com/office/drawing/2014/main" id="{FC549291-7C57-DAD6-2276-04FB7A6B4B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9807786" y="5585210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39;p15">
            <a:extLst>
              <a:ext uri="{FF2B5EF4-FFF2-40B4-BE49-F238E27FC236}">
                <a16:creationId xmlns:a16="http://schemas.microsoft.com/office/drawing/2014/main" id="{D42A720D-8C0E-C35F-B814-027A25964DF7}"/>
              </a:ext>
            </a:extLst>
          </p:cNvPr>
          <p:cNvSpPr/>
          <p:nvPr userDrawn="1"/>
        </p:nvSpPr>
        <p:spPr>
          <a:xfrm>
            <a:off x="14767023" y="5639008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" name="Google Shape;140;p15">
            <a:extLst>
              <a:ext uri="{FF2B5EF4-FFF2-40B4-BE49-F238E27FC236}">
                <a16:creationId xmlns:a16="http://schemas.microsoft.com/office/drawing/2014/main" id="{18CE318F-8E20-2747-9F68-D4ED3D4EC7C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14247046" y="5585210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Imagem 10">
            <a:extLst>
              <a:ext uri="{FF2B5EF4-FFF2-40B4-BE49-F238E27FC236}">
                <a16:creationId xmlns:a16="http://schemas.microsoft.com/office/drawing/2014/main" id="{17D8A430-D261-7E96-D22C-88C57B94EA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46112" y="6068389"/>
            <a:ext cx="3115741" cy="3104186"/>
          </a:xfrm>
          <a:prstGeom prst="roundRect">
            <a:avLst>
              <a:gd name="adj" fmla="val 14290"/>
            </a:avLst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id="{6E5DAA2D-A153-2226-6D78-DC9AF01C77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191486" y="6068389"/>
            <a:ext cx="3115741" cy="3104186"/>
          </a:xfrm>
          <a:prstGeom prst="roundRect">
            <a:avLst>
              <a:gd name="adj" fmla="val 14290"/>
            </a:avLst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2CAB5F70-BDF1-7809-2239-0679459133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32665" y="1850224"/>
            <a:ext cx="3115741" cy="3104186"/>
          </a:xfrm>
          <a:prstGeom prst="roundRect">
            <a:avLst>
              <a:gd name="adj" fmla="val 14290"/>
            </a:avLst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id="{E35ACC25-67F9-C0D9-5A8C-7DA4653711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178039" y="1850224"/>
            <a:ext cx="3115741" cy="3104186"/>
          </a:xfrm>
          <a:prstGeom prst="roundRect">
            <a:avLst>
              <a:gd name="adj" fmla="val 14290"/>
            </a:avLst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77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9">
            <a:extLst>
              <a:ext uri="{FF2B5EF4-FFF2-40B4-BE49-F238E27FC236}">
                <a16:creationId xmlns:a16="http://schemas.microsoft.com/office/drawing/2014/main" id="{4AE4A3FD-2E06-8F99-ABC6-20A3DE63DB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4" name="Google Shape;69;p9">
            <a:extLst>
              <a:ext uri="{FF2B5EF4-FFF2-40B4-BE49-F238E27FC236}">
                <a16:creationId xmlns:a16="http://schemas.microsoft.com/office/drawing/2014/main" id="{3595E94D-744B-EBE3-D496-10C5FC29F8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3">
            <a:extLst>
              <a:ext uri="{FF2B5EF4-FFF2-40B4-BE49-F238E27FC236}">
                <a16:creationId xmlns:a16="http://schemas.microsoft.com/office/drawing/2014/main" id="{41CC9187-AC67-4D24-1795-385EA4AA3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969" y="844526"/>
            <a:ext cx="7365331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 da seção</a:t>
            </a:r>
          </a:p>
        </p:txBody>
      </p:sp>
      <p:sp>
        <p:nvSpPr>
          <p:cNvPr id="6" name="Espaço Reservado para Texto 18">
            <a:extLst>
              <a:ext uri="{FF2B5EF4-FFF2-40B4-BE49-F238E27FC236}">
                <a16:creationId xmlns:a16="http://schemas.microsoft.com/office/drawing/2014/main" id="{7D1C6DF7-6133-F929-ABDF-CDD8F1B848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9" y="2767013"/>
            <a:ext cx="7365331" cy="625633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 Para remover alguma das caixas ao lado, vá em Exibir&gt;Slide Mestre&gt;Clique nesse slide e faça os ajustes necessários. As formas ao lado podem ser usadas para destacar elementos gráficos, como ícones ou criar frases de destaque.</a:t>
            </a:r>
          </a:p>
        </p:txBody>
      </p:sp>
      <p:sp>
        <p:nvSpPr>
          <p:cNvPr id="8" name="Google Shape;139;p15">
            <a:extLst>
              <a:ext uri="{FF2B5EF4-FFF2-40B4-BE49-F238E27FC236}">
                <a16:creationId xmlns:a16="http://schemas.microsoft.com/office/drawing/2014/main" id="{239154D5-4CE1-856A-F803-88EC6270C4A0}"/>
              </a:ext>
            </a:extLst>
          </p:cNvPr>
          <p:cNvSpPr/>
          <p:nvPr/>
        </p:nvSpPr>
        <p:spPr>
          <a:xfrm>
            <a:off x="10313863" y="1410459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Google Shape;140;p15">
            <a:extLst>
              <a:ext uri="{FF2B5EF4-FFF2-40B4-BE49-F238E27FC236}">
                <a16:creationId xmlns:a16="http://schemas.microsoft.com/office/drawing/2014/main" id="{7BD7FB6A-1A1E-02B3-4CD9-558722525E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9793886" y="1356661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39;p15">
            <a:extLst>
              <a:ext uri="{FF2B5EF4-FFF2-40B4-BE49-F238E27FC236}">
                <a16:creationId xmlns:a16="http://schemas.microsoft.com/office/drawing/2014/main" id="{BC2ACA28-6D4B-EC9E-C9E0-8CE81EC8A596}"/>
              </a:ext>
            </a:extLst>
          </p:cNvPr>
          <p:cNvSpPr/>
          <p:nvPr userDrawn="1"/>
        </p:nvSpPr>
        <p:spPr>
          <a:xfrm>
            <a:off x="14753123" y="1410459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140;p15">
            <a:extLst>
              <a:ext uri="{FF2B5EF4-FFF2-40B4-BE49-F238E27FC236}">
                <a16:creationId xmlns:a16="http://schemas.microsoft.com/office/drawing/2014/main" id="{AA2754BB-D60D-F80B-426B-E9A6A6F8E6E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14233146" y="1356661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9;p15">
            <a:extLst>
              <a:ext uri="{FF2B5EF4-FFF2-40B4-BE49-F238E27FC236}">
                <a16:creationId xmlns:a16="http://schemas.microsoft.com/office/drawing/2014/main" id="{42850AED-1369-83E6-9644-D0D82EF39877}"/>
              </a:ext>
            </a:extLst>
          </p:cNvPr>
          <p:cNvSpPr/>
          <p:nvPr userDrawn="1"/>
        </p:nvSpPr>
        <p:spPr>
          <a:xfrm>
            <a:off x="10327763" y="5639008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" name="Google Shape;140;p15">
            <a:extLst>
              <a:ext uri="{FF2B5EF4-FFF2-40B4-BE49-F238E27FC236}">
                <a16:creationId xmlns:a16="http://schemas.microsoft.com/office/drawing/2014/main" id="{FC549291-7C57-DAD6-2276-04FB7A6B4B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9807786" y="5585210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39;p15">
            <a:extLst>
              <a:ext uri="{FF2B5EF4-FFF2-40B4-BE49-F238E27FC236}">
                <a16:creationId xmlns:a16="http://schemas.microsoft.com/office/drawing/2014/main" id="{D42A720D-8C0E-C35F-B814-027A25964DF7}"/>
              </a:ext>
            </a:extLst>
          </p:cNvPr>
          <p:cNvSpPr/>
          <p:nvPr userDrawn="1"/>
        </p:nvSpPr>
        <p:spPr>
          <a:xfrm>
            <a:off x="14767023" y="5639008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" name="Google Shape;140;p15">
            <a:extLst>
              <a:ext uri="{FF2B5EF4-FFF2-40B4-BE49-F238E27FC236}">
                <a16:creationId xmlns:a16="http://schemas.microsoft.com/office/drawing/2014/main" id="{18CE318F-8E20-2747-9F68-D4ED3D4EC7C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14247046" y="5585210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Texto 18">
            <a:extLst>
              <a:ext uri="{FF2B5EF4-FFF2-40B4-BE49-F238E27FC236}">
                <a16:creationId xmlns:a16="http://schemas.microsoft.com/office/drawing/2014/main" id="{08939E78-887B-B4B8-E5DC-B443ECCAE3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930703" y="2897064"/>
            <a:ext cx="2852051" cy="1343269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Destaque 1</a:t>
            </a:r>
          </a:p>
        </p:txBody>
      </p:sp>
      <p:sp>
        <p:nvSpPr>
          <p:cNvPr id="7" name="Espaço Reservado para Texto 18">
            <a:extLst>
              <a:ext uri="{FF2B5EF4-FFF2-40B4-BE49-F238E27FC236}">
                <a16:creationId xmlns:a16="http://schemas.microsoft.com/office/drawing/2014/main" id="{C80E5192-893F-D71B-15B4-C0EDE39C08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20842" y="2897064"/>
            <a:ext cx="2852051" cy="1343269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Destaque 2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681B9D0F-7622-B1AE-9BF5-22B4E8D31D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30703" y="7125613"/>
            <a:ext cx="2852051" cy="1343269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Destaque 3</a:t>
            </a:r>
          </a:p>
        </p:txBody>
      </p:sp>
      <p:sp>
        <p:nvSpPr>
          <p:cNvPr id="11" name="Espaço Reservado para Texto 18">
            <a:extLst>
              <a:ext uri="{FF2B5EF4-FFF2-40B4-BE49-F238E27FC236}">
                <a16:creationId xmlns:a16="http://schemas.microsoft.com/office/drawing/2014/main" id="{53D66EFB-7A6D-EE79-D72F-850BE81895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320842" y="7125613"/>
            <a:ext cx="2852051" cy="1343269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Destaque 4</a:t>
            </a:r>
          </a:p>
        </p:txBody>
      </p:sp>
    </p:spTree>
    <p:extLst>
      <p:ext uri="{BB962C8B-B14F-4D97-AF65-F5344CB8AC3E}">
        <p14:creationId xmlns:p14="http://schemas.microsoft.com/office/powerpoint/2010/main" val="2668650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m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2391684C-C8B2-B1E9-B655-2D005A7C8E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046258" cy="113093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4" name="Google Shape;156;p16">
            <a:extLst>
              <a:ext uri="{FF2B5EF4-FFF2-40B4-BE49-F238E27FC236}">
                <a16:creationId xmlns:a16="http://schemas.microsoft.com/office/drawing/2014/main" id="{308184C0-154A-FE67-38C0-4380A0D30D9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4280915" y="3433938"/>
            <a:ext cx="7763308" cy="436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7;p16">
            <a:extLst>
              <a:ext uri="{FF2B5EF4-FFF2-40B4-BE49-F238E27FC236}">
                <a16:creationId xmlns:a16="http://schemas.microsoft.com/office/drawing/2014/main" id="{86D879D0-C4A4-BBCA-833D-BBE291D4E29C}"/>
              </a:ext>
            </a:extLst>
          </p:cNvPr>
          <p:cNvPicPr preferRelativeResize="0"/>
          <p:nvPr userDrawn="1"/>
        </p:nvPicPr>
        <p:blipFill rotWithShape="1">
          <a:blip r:embed="rId3">
            <a:alphaModFix amt="30000"/>
          </a:blip>
          <a:srcRect/>
          <a:stretch/>
        </p:blipFill>
        <p:spPr>
          <a:xfrm rot="5400000">
            <a:off x="6722768" y="3452083"/>
            <a:ext cx="7835319" cy="440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8;p16">
            <a:extLst>
              <a:ext uri="{FF2B5EF4-FFF2-40B4-BE49-F238E27FC236}">
                <a16:creationId xmlns:a16="http://schemas.microsoft.com/office/drawing/2014/main" id="{175D5B55-AC93-11D9-55C0-A229FB39EA08}"/>
              </a:ext>
            </a:extLst>
          </p:cNvPr>
          <p:cNvPicPr preferRelativeResize="0"/>
          <p:nvPr userDrawn="1"/>
        </p:nvPicPr>
        <p:blipFill rotWithShape="1">
          <a:blip r:embed="rId3">
            <a:alphaModFix amt="10000"/>
          </a:blip>
          <a:srcRect/>
          <a:stretch/>
        </p:blipFill>
        <p:spPr>
          <a:xfrm rot="5400000">
            <a:off x="9169992" y="3452044"/>
            <a:ext cx="7835319" cy="44052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3">
            <a:extLst>
              <a:ext uri="{FF2B5EF4-FFF2-40B4-BE49-F238E27FC236}">
                <a16:creationId xmlns:a16="http://schemas.microsoft.com/office/drawing/2014/main" id="{2D2EAF45-F253-F3E7-B279-3AA6B6C88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19805" y="844526"/>
            <a:ext cx="7365331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 da seção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17DC1404-D2F5-CCA7-3F08-748B300B41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19805" y="2767013"/>
            <a:ext cx="7365331" cy="625633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 Para alterar a imagem, basta clicar no ícone ao centro da caixa ao lado e selecionar a imagem em seu dispositivo.</a:t>
            </a:r>
          </a:p>
        </p:txBody>
      </p:sp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4058413C-12FA-79A0-D64E-7A844444B5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2" name="Google Shape;69;p9">
            <a:extLst>
              <a:ext uri="{FF2B5EF4-FFF2-40B4-BE49-F238E27FC236}">
                <a16:creationId xmlns:a16="http://schemas.microsoft.com/office/drawing/2014/main" id="{4608ABB5-1B40-58BC-DD50-46CB3602A2AE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40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 em destaque no fundo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4058413C-12FA-79A0-D64E-7A844444B5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2" name="Google Shape;171;p17">
            <a:extLst>
              <a:ext uri="{FF2B5EF4-FFF2-40B4-BE49-F238E27FC236}">
                <a16:creationId xmlns:a16="http://schemas.microsoft.com/office/drawing/2014/main" id="{57CEADCF-65FF-5E1D-64B9-86B193E30BC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2700000">
            <a:off x="15003083" y="-162266"/>
            <a:ext cx="6745360" cy="3792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72;p17">
            <a:extLst>
              <a:ext uri="{FF2B5EF4-FFF2-40B4-BE49-F238E27FC236}">
                <a16:creationId xmlns:a16="http://schemas.microsoft.com/office/drawing/2014/main" id="{D6C7815B-4F45-05D5-64AA-FC26AB57DB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2700000">
            <a:off x="15077336" y="1640324"/>
            <a:ext cx="4196053" cy="23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1;p7">
            <a:extLst>
              <a:ext uri="{FF2B5EF4-FFF2-40B4-BE49-F238E27FC236}">
                <a16:creationId xmlns:a16="http://schemas.microsoft.com/office/drawing/2014/main" id="{C853FCF4-6301-94E3-3F72-30A94D70D60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418673" y="10184275"/>
            <a:ext cx="850093" cy="89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70;p17">
            <a:extLst>
              <a:ext uri="{FF2B5EF4-FFF2-40B4-BE49-F238E27FC236}">
                <a16:creationId xmlns:a16="http://schemas.microsoft.com/office/drawing/2014/main" id="{6A68A1C8-869E-08B0-E996-DD3C8955110C}"/>
              </a:ext>
            </a:extLst>
          </p:cNvPr>
          <p:cNvSpPr/>
          <p:nvPr userDrawn="1"/>
        </p:nvSpPr>
        <p:spPr>
          <a:xfrm>
            <a:off x="914400" y="2819886"/>
            <a:ext cx="6927600" cy="6927600"/>
          </a:xfrm>
          <a:prstGeom prst="roundRect">
            <a:avLst>
              <a:gd name="adj" fmla="val 11966"/>
            </a:avLst>
          </a:prstGeom>
          <a:solidFill>
            <a:srgbClr val="00E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17DC1404-D2F5-CCA7-3F08-748B300B41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3781" y="3299857"/>
            <a:ext cx="5686056" cy="625633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3050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destaque. Para alterar a imagem, clique com o botão direito no centro do slide&gt; Formatar plano de fundo. Selecione Preenchimento com imagem ou textura &gt; Inserir&gt; De um arquivo. Selecione a imagem e clique em aplicar.</a:t>
            </a:r>
          </a:p>
        </p:txBody>
      </p:sp>
    </p:spTree>
    <p:extLst>
      <p:ext uri="{BB962C8B-B14F-4D97-AF65-F5344CB8AC3E}">
        <p14:creationId xmlns:p14="http://schemas.microsoft.com/office/powerpoint/2010/main" val="4162987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m e texto em dois blo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6">
            <a:extLst>
              <a:ext uri="{FF2B5EF4-FFF2-40B4-BE49-F238E27FC236}">
                <a16:creationId xmlns:a16="http://schemas.microsoft.com/office/drawing/2014/main" id="{52262F39-7243-171F-FA5D-84175B880E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989" y="1113139"/>
            <a:ext cx="8805000" cy="8814025"/>
          </a:xfrm>
          <a:prstGeom prst="roundRect">
            <a:avLst>
              <a:gd name="adj" fmla="val 8669"/>
            </a:avLst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Google Shape;181;p18">
            <a:extLst>
              <a:ext uri="{FF2B5EF4-FFF2-40B4-BE49-F238E27FC236}">
                <a16:creationId xmlns:a16="http://schemas.microsoft.com/office/drawing/2014/main" id="{48445020-2DF4-2D56-FC35-5DD703E80EFF}"/>
              </a:ext>
            </a:extLst>
          </p:cNvPr>
          <p:cNvSpPr/>
          <p:nvPr userDrawn="1"/>
        </p:nvSpPr>
        <p:spPr>
          <a:xfrm>
            <a:off x="10384700" y="1113140"/>
            <a:ext cx="8805000" cy="8814025"/>
          </a:xfrm>
          <a:prstGeom prst="roundRect">
            <a:avLst>
              <a:gd name="adj" fmla="val 8494"/>
            </a:avLst>
          </a:prstGeom>
          <a:solidFill>
            <a:srgbClr val="00E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Espaço Reservado para Texto 9">
            <a:extLst>
              <a:ext uri="{FF2B5EF4-FFF2-40B4-BE49-F238E27FC236}">
                <a16:creationId xmlns:a16="http://schemas.microsoft.com/office/drawing/2014/main" id="{84240034-7C6B-9BD5-206D-F39A0722C1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5" name="Google Shape;69;p9">
            <a:extLst>
              <a:ext uri="{FF2B5EF4-FFF2-40B4-BE49-F238E27FC236}">
                <a16:creationId xmlns:a16="http://schemas.microsoft.com/office/drawing/2014/main" id="{A1B13A95-6581-A99B-D8CE-22D15ED7996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7244CB05-05F4-F1C8-A453-9B386452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24368" y="2490857"/>
            <a:ext cx="6645415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 da seção</a:t>
            </a:r>
          </a:p>
        </p:txBody>
      </p:sp>
      <p:sp>
        <p:nvSpPr>
          <p:cNvPr id="15" name="Espaço Reservado para Texto 18">
            <a:extLst>
              <a:ext uri="{FF2B5EF4-FFF2-40B4-BE49-F238E27FC236}">
                <a16:creationId xmlns:a16="http://schemas.microsoft.com/office/drawing/2014/main" id="{EDAA68E5-0DA5-C57C-7055-B2536AFE8A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104452" y="3978231"/>
            <a:ext cx="7365331" cy="446156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3050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 Para alterar a imagem, basta clicar no ícone ao centro da caixa ao lado e selecionar a imagem em seu dispositivo.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54DB3D3-1AB3-B52C-B6C3-CE6C480255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4535" y="1113139"/>
            <a:ext cx="2543739" cy="25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5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">
    <p:bg>
      <p:bgPr>
        <a:solidFill>
          <a:srgbClr val="003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00;p20">
            <a:extLst>
              <a:ext uri="{FF2B5EF4-FFF2-40B4-BE49-F238E27FC236}">
                <a16:creationId xmlns:a16="http://schemas.microsoft.com/office/drawing/2014/main" id="{9F09A54F-FB24-B730-6531-D92ABA44612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548744" y="4246813"/>
            <a:ext cx="5008200" cy="2815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109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older1">
            <a:extLst>
              <a:ext uri="{FF2B5EF4-FFF2-40B4-BE49-F238E27FC236}">
                <a16:creationId xmlns:a16="http://schemas.microsoft.com/office/drawing/2014/main" id="{716BAEA3-ED8D-43F8-9CF7-22F08178D8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18514" y="0"/>
            <a:ext cx="9387179" cy="11309350"/>
          </a:xfrm>
          <a:custGeom>
            <a:avLst/>
            <a:gdLst>
              <a:gd name="connsiteX0" fmla="*/ 3507605 w 5693085"/>
              <a:gd name="connsiteY0" fmla="*/ 0 h 6858000"/>
              <a:gd name="connsiteX1" fmla="*/ 5693085 w 5693085"/>
              <a:gd name="connsiteY1" fmla="*/ 0 h 6858000"/>
              <a:gd name="connsiteX2" fmla="*/ 5693085 w 5693085"/>
              <a:gd name="connsiteY2" fmla="*/ 2435494 h 6858000"/>
              <a:gd name="connsiteX3" fmla="*/ 3431141 w 5693085"/>
              <a:gd name="connsiteY3" fmla="*/ 6858000 h 6858000"/>
              <a:gd name="connsiteX4" fmla="*/ 0 w 569308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3085" h="6858000">
                <a:moveTo>
                  <a:pt x="3507605" y="0"/>
                </a:moveTo>
                <a:lnTo>
                  <a:pt x="5693085" y="0"/>
                </a:lnTo>
                <a:lnTo>
                  <a:pt x="5693085" y="2435494"/>
                </a:lnTo>
                <a:lnTo>
                  <a:pt x="3431141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989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753893"/>
            <a:endParaRPr lang="en-ID"/>
          </a:p>
        </p:txBody>
      </p:sp>
      <p:sp>
        <p:nvSpPr>
          <p:cNvPr id="10" name="PpHolder9">
            <a:extLst>
              <a:ext uri="{FF2B5EF4-FFF2-40B4-BE49-F238E27FC236}">
                <a16:creationId xmlns:a16="http://schemas.microsoft.com/office/drawing/2014/main" id="{2BD24BD5-54BD-46A0-A76A-EB6C5E3A1F5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88009" y="3265655"/>
            <a:ext cx="3190505" cy="2159039"/>
          </a:xfrm>
          <a:custGeom>
            <a:avLst/>
            <a:gdLst>
              <a:gd name="connsiteX0" fmla="*/ 62883 w 1934960"/>
              <a:gd name="connsiteY0" fmla="*/ 0 h 1309243"/>
              <a:gd name="connsiteX1" fmla="*/ 1934960 w 1934960"/>
              <a:gd name="connsiteY1" fmla="*/ 0 h 1309243"/>
              <a:gd name="connsiteX2" fmla="*/ 1247608 w 1934960"/>
              <a:gd name="connsiteY2" fmla="*/ 1309243 h 1309243"/>
              <a:gd name="connsiteX3" fmla="*/ 62883 w 1934960"/>
              <a:gd name="connsiteY3" fmla="*/ 1309243 h 1309243"/>
              <a:gd name="connsiteX4" fmla="*/ 0 w 1934960"/>
              <a:gd name="connsiteY4" fmla="*/ 1246359 h 1309243"/>
              <a:gd name="connsiteX5" fmla="*/ 0 w 1934960"/>
              <a:gd name="connsiteY5" fmla="*/ 62883 h 1309243"/>
              <a:gd name="connsiteX6" fmla="*/ 62883 w 1934960"/>
              <a:gd name="connsiteY6" fmla="*/ 0 h 130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4960" h="1309243">
                <a:moveTo>
                  <a:pt x="62883" y="0"/>
                </a:moveTo>
                <a:lnTo>
                  <a:pt x="1934960" y="0"/>
                </a:lnTo>
                <a:lnTo>
                  <a:pt x="1247608" y="1309243"/>
                </a:lnTo>
                <a:lnTo>
                  <a:pt x="62883" y="1309243"/>
                </a:lnTo>
                <a:cubicBezTo>
                  <a:pt x="28154" y="1309243"/>
                  <a:pt x="0" y="1281088"/>
                  <a:pt x="0" y="1246359"/>
                </a:cubicBezTo>
                <a:lnTo>
                  <a:pt x="0" y="62883"/>
                </a:lnTo>
                <a:cubicBezTo>
                  <a:pt x="0" y="28154"/>
                  <a:pt x="28154" y="0"/>
                  <a:pt x="62883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>
            <a:lvl1pPr>
              <a:defRPr lang="en-ID" sz="989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753893"/>
            <a:endParaRPr lang="en-ID"/>
          </a:p>
        </p:txBody>
      </p:sp>
      <p:sp>
        <p:nvSpPr>
          <p:cNvPr id="8" name="PpHolder10">
            <a:extLst>
              <a:ext uri="{FF2B5EF4-FFF2-40B4-BE49-F238E27FC236}">
                <a16:creationId xmlns:a16="http://schemas.microsoft.com/office/drawing/2014/main" id="{9D439D76-904C-4CC7-92BB-344152CD1090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0355097" y="5884661"/>
            <a:ext cx="3190508" cy="2159037"/>
          </a:xfrm>
          <a:custGeom>
            <a:avLst/>
            <a:gdLst>
              <a:gd name="connsiteX0" fmla="*/ 62883 w 1934962"/>
              <a:gd name="connsiteY0" fmla="*/ 0 h 1309242"/>
              <a:gd name="connsiteX1" fmla="*/ 1934962 w 1934962"/>
              <a:gd name="connsiteY1" fmla="*/ 0 h 1309242"/>
              <a:gd name="connsiteX2" fmla="*/ 1247610 w 1934962"/>
              <a:gd name="connsiteY2" fmla="*/ 1309242 h 1309242"/>
              <a:gd name="connsiteX3" fmla="*/ 62883 w 1934962"/>
              <a:gd name="connsiteY3" fmla="*/ 1309242 h 1309242"/>
              <a:gd name="connsiteX4" fmla="*/ 0 w 1934962"/>
              <a:gd name="connsiteY4" fmla="*/ 1246359 h 1309242"/>
              <a:gd name="connsiteX5" fmla="*/ 0 w 1934962"/>
              <a:gd name="connsiteY5" fmla="*/ 62883 h 1309242"/>
              <a:gd name="connsiteX6" fmla="*/ 62883 w 1934962"/>
              <a:gd name="connsiteY6" fmla="*/ 0 h 130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4962" h="1309242">
                <a:moveTo>
                  <a:pt x="62883" y="0"/>
                </a:moveTo>
                <a:lnTo>
                  <a:pt x="1934962" y="0"/>
                </a:lnTo>
                <a:lnTo>
                  <a:pt x="1247610" y="1309242"/>
                </a:lnTo>
                <a:lnTo>
                  <a:pt x="62883" y="1309242"/>
                </a:lnTo>
                <a:cubicBezTo>
                  <a:pt x="28154" y="1309242"/>
                  <a:pt x="0" y="1281088"/>
                  <a:pt x="0" y="1246359"/>
                </a:cubicBezTo>
                <a:lnTo>
                  <a:pt x="0" y="62883"/>
                </a:lnTo>
                <a:cubicBezTo>
                  <a:pt x="0" y="28154"/>
                  <a:pt x="28154" y="0"/>
                  <a:pt x="62883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>
            <a:lvl1pPr>
              <a:defRPr lang="en-ID" sz="989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753893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14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Pr>
        <a:solidFill>
          <a:srgbClr val="00305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B0028865-C7E5-5C55-0D1A-EE6EC227BF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95591" y="7436508"/>
            <a:ext cx="6047098" cy="69758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E6E6E6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76A77D8C-4D00-B521-2752-0D1614D29C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95591" y="4316041"/>
            <a:ext cx="6510472" cy="2286000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rgbClr val="00E8B8"/>
                </a:solidFill>
                <a:latin typeface="+mj-lt"/>
              </a:defRPr>
            </a:lvl1pPr>
            <a:lvl2pPr>
              <a:defRPr sz="9600" b="1">
                <a:latin typeface="+mj-lt"/>
              </a:defRPr>
            </a:lvl2pPr>
            <a:lvl3pPr>
              <a:defRPr sz="9600" b="1">
                <a:latin typeface="+mj-lt"/>
              </a:defRPr>
            </a:lvl3pPr>
            <a:lvl4pPr>
              <a:defRPr sz="9600" b="1">
                <a:latin typeface="+mj-lt"/>
              </a:defRPr>
            </a:lvl4pPr>
            <a:lvl5pPr>
              <a:defRPr sz="9600" b="1">
                <a:latin typeface="+mj-lt"/>
              </a:defRPr>
            </a:lvl5pPr>
          </a:lstStyle>
          <a:p>
            <a:pPr lvl="0"/>
            <a:r>
              <a:rPr lang="pt-BR" dirty="0"/>
              <a:t>Título em duas cores</a:t>
            </a:r>
          </a:p>
        </p:txBody>
      </p:sp>
      <p:sp>
        <p:nvSpPr>
          <p:cNvPr id="35" name="Espaço Reservado para Texto 33">
            <a:extLst>
              <a:ext uri="{FF2B5EF4-FFF2-40B4-BE49-F238E27FC236}">
                <a16:creationId xmlns:a16="http://schemas.microsoft.com/office/drawing/2014/main" id="{537F021F-F59B-369A-49E2-3C69148CA5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95591" y="1612808"/>
            <a:ext cx="6510472" cy="2286000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rgbClr val="E6E6E6"/>
                </a:solidFill>
                <a:latin typeface="+mj-lt"/>
              </a:defRPr>
            </a:lvl1pPr>
            <a:lvl2pPr>
              <a:defRPr sz="9600" b="1">
                <a:latin typeface="+mj-lt"/>
              </a:defRPr>
            </a:lvl2pPr>
            <a:lvl3pPr>
              <a:defRPr sz="9600" b="1">
                <a:latin typeface="+mj-lt"/>
              </a:defRPr>
            </a:lvl3pPr>
            <a:lvl4pPr>
              <a:defRPr sz="9600" b="1">
                <a:latin typeface="+mj-lt"/>
              </a:defRPr>
            </a:lvl4pPr>
            <a:lvl5pPr>
              <a:defRPr sz="9600" b="1">
                <a:latin typeface="+mj-lt"/>
              </a:defRPr>
            </a:lvl5pPr>
          </a:lstStyle>
          <a:p>
            <a:pPr lvl="0"/>
            <a:r>
              <a:rPr lang="pt-BR" dirty="0"/>
              <a:t>Título em duas cores</a:t>
            </a:r>
          </a:p>
        </p:txBody>
      </p:sp>
    </p:spTree>
    <p:extLst>
      <p:ext uri="{BB962C8B-B14F-4D97-AF65-F5344CB8AC3E}">
        <p14:creationId xmlns:p14="http://schemas.microsoft.com/office/powerpoint/2010/main" val="29909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7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rgbClr val="0060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3">
            <a:extLst>
              <a:ext uri="{FF2B5EF4-FFF2-40B4-BE49-F238E27FC236}">
                <a16:creationId xmlns:a16="http://schemas.microsoft.com/office/drawing/2014/main" id="{990A23D5-EA00-67C2-9888-E75107EAF2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9608" y="4666149"/>
            <a:ext cx="12606473" cy="2286000"/>
          </a:xfrm>
          <a:prstGeom prst="rect">
            <a:avLst/>
          </a:prstGeom>
        </p:spPr>
        <p:txBody>
          <a:bodyPr/>
          <a:lstStyle>
            <a:lvl1pPr algn="ctr">
              <a:defRPr sz="9600" b="1">
                <a:solidFill>
                  <a:srgbClr val="E6E6E6"/>
                </a:solidFill>
                <a:latin typeface="+mj-lt"/>
              </a:defRPr>
            </a:lvl1pPr>
            <a:lvl2pPr>
              <a:defRPr sz="9600" b="1">
                <a:latin typeface="+mj-lt"/>
              </a:defRPr>
            </a:lvl2pPr>
            <a:lvl3pPr>
              <a:defRPr sz="9600" b="1">
                <a:latin typeface="+mj-lt"/>
              </a:defRPr>
            </a:lvl3pPr>
            <a:lvl4pPr>
              <a:defRPr sz="9600" b="1">
                <a:latin typeface="+mj-lt"/>
              </a:defRPr>
            </a:lvl4pPr>
            <a:lvl5pPr>
              <a:defRPr sz="9600" b="1">
                <a:latin typeface="+mj-lt"/>
              </a:defRPr>
            </a:lvl5pPr>
          </a:lstStyle>
          <a:p>
            <a:pPr lvl="0"/>
            <a:r>
              <a:rPr lang="pt-BR" dirty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103712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Pr>
        <a:solidFill>
          <a:srgbClr val="00305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B0028865-C7E5-5C55-0D1A-EE6EC227BF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95591" y="7436508"/>
            <a:ext cx="6047098" cy="69758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E6E6E6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76A77D8C-4D00-B521-2752-0D1614D29C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95591" y="4316041"/>
            <a:ext cx="6510472" cy="2286000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rgbClr val="00E8B8"/>
                </a:solidFill>
                <a:latin typeface="+mj-lt"/>
              </a:defRPr>
            </a:lvl1pPr>
            <a:lvl2pPr>
              <a:defRPr sz="9600" b="1">
                <a:latin typeface="+mj-lt"/>
              </a:defRPr>
            </a:lvl2pPr>
            <a:lvl3pPr>
              <a:defRPr sz="9600" b="1">
                <a:latin typeface="+mj-lt"/>
              </a:defRPr>
            </a:lvl3pPr>
            <a:lvl4pPr>
              <a:defRPr sz="9600" b="1">
                <a:latin typeface="+mj-lt"/>
              </a:defRPr>
            </a:lvl4pPr>
            <a:lvl5pPr>
              <a:defRPr sz="9600" b="1">
                <a:latin typeface="+mj-lt"/>
              </a:defRPr>
            </a:lvl5pPr>
          </a:lstStyle>
          <a:p>
            <a:pPr lvl="0"/>
            <a:r>
              <a:rPr lang="pt-BR" dirty="0"/>
              <a:t>Título em duas cores</a:t>
            </a:r>
          </a:p>
        </p:txBody>
      </p:sp>
      <p:sp>
        <p:nvSpPr>
          <p:cNvPr id="35" name="Espaço Reservado para Texto 33">
            <a:extLst>
              <a:ext uri="{FF2B5EF4-FFF2-40B4-BE49-F238E27FC236}">
                <a16:creationId xmlns:a16="http://schemas.microsoft.com/office/drawing/2014/main" id="{537F021F-F59B-369A-49E2-3C69148CA5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95591" y="1612808"/>
            <a:ext cx="6510472" cy="2286000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rgbClr val="E6E6E6"/>
                </a:solidFill>
                <a:latin typeface="+mj-lt"/>
              </a:defRPr>
            </a:lvl1pPr>
            <a:lvl2pPr>
              <a:defRPr sz="9600" b="1">
                <a:latin typeface="+mj-lt"/>
              </a:defRPr>
            </a:lvl2pPr>
            <a:lvl3pPr>
              <a:defRPr sz="9600" b="1">
                <a:latin typeface="+mj-lt"/>
              </a:defRPr>
            </a:lvl3pPr>
            <a:lvl4pPr>
              <a:defRPr sz="9600" b="1">
                <a:latin typeface="+mj-lt"/>
              </a:defRPr>
            </a:lvl4pPr>
            <a:lvl5pPr>
              <a:defRPr sz="9600" b="1">
                <a:latin typeface="+mj-lt"/>
              </a:defRPr>
            </a:lvl5pPr>
          </a:lstStyle>
          <a:p>
            <a:pPr lvl="0"/>
            <a:r>
              <a:rPr lang="pt-BR" dirty="0"/>
              <a:t>Título em duas cores</a:t>
            </a:r>
          </a:p>
        </p:txBody>
      </p:sp>
    </p:spTree>
    <p:extLst>
      <p:ext uri="{BB962C8B-B14F-4D97-AF65-F5344CB8AC3E}">
        <p14:creationId xmlns:p14="http://schemas.microsoft.com/office/powerpoint/2010/main" val="3864940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rgbClr val="0060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7;p8">
            <a:extLst>
              <a:ext uri="{FF2B5EF4-FFF2-40B4-BE49-F238E27FC236}">
                <a16:creationId xmlns:a16="http://schemas.microsoft.com/office/drawing/2014/main" id="{D05EB80A-D395-7B1C-BF74-98FEC8717D1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2699992">
            <a:off x="14561688" y="1545014"/>
            <a:ext cx="4979098" cy="279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8;p8">
            <a:extLst>
              <a:ext uri="{FF2B5EF4-FFF2-40B4-BE49-F238E27FC236}">
                <a16:creationId xmlns:a16="http://schemas.microsoft.com/office/drawing/2014/main" id="{67E5C208-F349-A6FA-A4F1-9920F79037A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-8100015">
            <a:off x="260564" y="7159564"/>
            <a:ext cx="4979098" cy="2799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33">
            <a:extLst>
              <a:ext uri="{FF2B5EF4-FFF2-40B4-BE49-F238E27FC236}">
                <a16:creationId xmlns:a16="http://schemas.microsoft.com/office/drawing/2014/main" id="{990A23D5-EA00-67C2-9888-E75107EAF2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9608" y="4666149"/>
            <a:ext cx="12606473" cy="2286000"/>
          </a:xfrm>
          <a:prstGeom prst="rect">
            <a:avLst/>
          </a:prstGeom>
        </p:spPr>
        <p:txBody>
          <a:bodyPr/>
          <a:lstStyle>
            <a:lvl1pPr algn="ctr">
              <a:defRPr sz="9600" b="1">
                <a:solidFill>
                  <a:srgbClr val="E6E6E6"/>
                </a:solidFill>
                <a:latin typeface="+mj-lt"/>
              </a:defRPr>
            </a:lvl1pPr>
            <a:lvl2pPr>
              <a:defRPr sz="9600" b="1">
                <a:latin typeface="+mj-lt"/>
              </a:defRPr>
            </a:lvl2pPr>
            <a:lvl3pPr>
              <a:defRPr sz="9600" b="1">
                <a:latin typeface="+mj-lt"/>
              </a:defRPr>
            </a:lvl3pPr>
            <a:lvl4pPr>
              <a:defRPr sz="9600" b="1">
                <a:latin typeface="+mj-lt"/>
              </a:defRPr>
            </a:lvl4pPr>
            <a:lvl5pPr>
              <a:defRPr sz="9600" b="1">
                <a:latin typeface="+mj-lt"/>
              </a:defRPr>
            </a:lvl5pPr>
          </a:lstStyle>
          <a:p>
            <a:pPr lvl="0"/>
            <a:r>
              <a:rPr lang="pt-BR" dirty="0"/>
              <a:t>Título do slide</a:t>
            </a:r>
          </a:p>
        </p:txBody>
      </p:sp>
      <p:pic>
        <p:nvPicPr>
          <p:cNvPr id="8" name="Google Shape;51;p7">
            <a:extLst>
              <a:ext uri="{FF2B5EF4-FFF2-40B4-BE49-F238E27FC236}">
                <a16:creationId xmlns:a16="http://schemas.microsoft.com/office/drawing/2014/main" id="{EA8E06CE-1D7C-167A-FF3D-A1F9358BA0A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418673" y="10184275"/>
            <a:ext cx="850093" cy="896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921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diver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1DEA0E-E599-A2A1-9E1B-1DCDF272CD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955850"/>
            <a:ext cx="20105688" cy="1353600"/>
          </a:xfrm>
          <a:prstGeom prst="rect">
            <a:avLst/>
          </a:prstGeom>
        </p:spPr>
      </p:pic>
      <p:pic>
        <p:nvPicPr>
          <p:cNvPr id="5" name="Google Shape;51;p7">
            <a:extLst>
              <a:ext uri="{FF2B5EF4-FFF2-40B4-BE49-F238E27FC236}">
                <a16:creationId xmlns:a16="http://schemas.microsoft.com/office/drawing/2014/main" id="{04EAA67E-63B5-CA9C-20B5-0D8AA7368F2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418673" y="10184275"/>
            <a:ext cx="850093" cy="89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71B01B-0640-AB92-67E6-BF9954998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0CDD4594-CC86-BBC1-D040-4A1EF553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968" y="844526"/>
            <a:ext cx="14597598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220E113-2640-C16E-F17B-D642B80DE8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8" y="2350154"/>
            <a:ext cx="17806737" cy="625633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UI. Se precisar, pode ajustar essa caixa de texto conforme a necessidade.</a:t>
            </a:r>
          </a:p>
        </p:txBody>
      </p:sp>
    </p:spTree>
    <p:extLst>
      <p:ext uri="{BB962C8B-B14F-4D97-AF65-F5344CB8AC3E}">
        <p14:creationId xmlns:p14="http://schemas.microsoft.com/office/powerpoint/2010/main" val="8810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0CDD4594-CC86-BBC1-D040-4A1EF553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507" y="844526"/>
            <a:ext cx="14597598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220E113-2640-C16E-F17B-D642B80DE8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8" y="2767013"/>
            <a:ext cx="17806737" cy="625633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36. Se precisar, pode ajustar essa caixa de texto conforme a necessidade.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Quis ipsum </a:t>
            </a:r>
            <a:r>
              <a:rPr lang="pt-BR" dirty="0" err="1"/>
              <a:t>suspendisse</a:t>
            </a:r>
            <a:r>
              <a:rPr lang="pt-BR" dirty="0"/>
              <a:t> </a:t>
            </a:r>
            <a:r>
              <a:rPr lang="pt-BR" dirty="0" err="1"/>
              <a:t>ultrices</a:t>
            </a:r>
            <a:r>
              <a:rPr lang="pt-BR" dirty="0"/>
              <a:t> gravida.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facilisis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 Quis ipsum </a:t>
            </a:r>
            <a:r>
              <a:rPr lang="pt-BR" dirty="0" err="1"/>
              <a:t>suspendisse</a:t>
            </a:r>
            <a:r>
              <a:rPr lang="pt-BR" dirty="0"/>
              <a:t> </a:t>
            </a:r>
            <a:r>
              <a:rPr lang="pt-BR" dirty="0" err="1"/>
              <a:t>ultrices</a:t>
            </a:r>
            <a:r>
              <a:rPr lang="pt-BR" dirty="0"/>
              <a:t> gravida.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facilisis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 Quis ipsum </a:t>
            </a:r>
            <a:r>
              <a:rPr lang="pt-BR" dirty="0" err="1"/>
              <a:t>suspendisse</a:t>
            </a:r>
            <a:r>
              <a:rPr lang="pt-BR" dirty="0"/>
              <a:t> </a:t>
            </a:r>
            <a:r>
              <a:rPr lang="pt-BR" dirty="0" err="1"/>
              <a:t>ultrices</a:t>
            </a:r>
            <a:r>
              <a:rPr lang="pt-BR" dirty="0"/>
              <a:t> gravida.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facilisis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5951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Destaque para 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9">
            <a:extLst>
              <a:ext uri="{FF2B5EF4-FFF2-40B4-BE49-F238E27FC236}">
                <a16:creationId xmlns:a16="http://schemas.microsoft.com/office/drawing/2014/main" id="{401ED8C4-0650-9000-48B0-DE49BA947364}"/>
              </a:ext>
            </a:extLst>
          </p:cNvPr>
          <p:cNvSpPr/>
          <p:nvPr userDrawn="1"/>
        </p:nvSpPr>
        <p:spPr>
          <a:xfrm>
            <a:off x="0" y="150"/>
            <a:ext cx="8583000" cy="11309400"/>
          </a:xfrm>
          <a:prstGeom prst="rect">
            <a:avLst/>
          </a:prstGeom>
          <a:solidFill>
            <a:srgbClr val="00E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71B01B-0640-AB92-67E6-BF9954998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2302DC5F-D7FA-457F-AD40-7C4D012DD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0CDD4594-CC86-BBC1-D040-4A1EF553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00" y="3111476"/>
            <a:ext cx="5726199" cy="4756174"/>
          </a:xfrm>
          <a:prstGeom prst="rect">
            <a:avLst/>
          </a:prstGeom>
        </p:spPr>
        <p:txBody>
          <a:bodyPr/>
          <a:lstStyle>
            <a:lvl1pPr>
              <a:defRPr sz="8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Google Shape;156;p16">
            <a:extLst>
              <a:ext uri="{FF2B5EF4-FFF2-40B4-BE49-F238E27FC236}">
                <a16:creationId xmlns:a16="http://schemas.microsoft.com/office/drawing/2014/main" id="{7C141B9C-F7AE-8E5F-80FE-62E78DC747E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9071879" y="728090"/>
            <a:ext cx="1990688" cy="112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7;p16">
            <a:extLst>
              <a:ext uri="{FF2B5EF4-FFF2-40B4-BE49-F238E27FC236}">
                <a16:creationId xmlns:a16="http://schemas.microsoft.com/office/drawing/2014/main" id="{A6DC435D-9810-FBCB-810A-A5FAD19583CA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 amt="30000"/>
          </a:blip>
          <a:srcRect/>
          <a:stretch/>
        </p:blipFill>
        <p:spPr>
          <a:xfrm rot="5400000">
            <a:off x="9762582" y="728131"/>
            <a:ext cx="1992863" cy="112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9;p9">
            <a:extLst>
              <a:ext uri="{FF2B5EF4-FFF2-40B4-BE49-F238E27FC236}">
                <a16:creationId xmlns:a16="http://schemas.microsoft.com/office/drawing/2014/main" id="{98684257-6098-6F2D-0924-A1B83506D696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5220E113-2640-C16E-F17B-D642B80DE8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8075" y="2526506"/>
            <a:ext cx="9592800" cy="625633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36. Se precisar, pode ajustar essa caixa de texto conforme a necessidade. Nesse slide, o texto deve ser mais curto e o impacto principal vai para o título na caixa a esquerda.</a:t>
            </a:r>
          </a:p>
        </p:txBody>
      </p:sp>
      <p:pic>
        <p:nvPicPr>
          <p:cNvPr id="15" name="Google Shape;158;p16">
            <a:extLst>
              <a:ext uri="{FF2B5EF4-FFF2-40B4-BE49-F238E27FC236}">
                <a16:creationId xmlns:a16="http://schemas.microsoft.com/office/drawing/2014/main" id="{50CCC4C3-C489-9774-0F9E-DD4963EA39D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 amt="10000"/>
          </a:blip>
          <a:srcRect/>
          <a:stretch/>
        </p:blipFill>
        <p:spPr>
          <a:xfrm rot="5400000">
            <a:off x="10454375" y="728130"/>
            <a:ext cx="1992862" cy="112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187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exto em dois blo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71B01B-0640-AB92-67E6-BF9954998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220E113-2640-C16E-F17B-D642B80DE8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9" y="3459776"/>
            <a:ext cx="8374981" cy="562848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Quis ipsum </a:t>
            </a:r>
            <a:r>
              <a:rPr lang="pt-BR" dirty="0" err="1"/>
              <a:t>suspendisse</a:t>
            </a:r>
            <a:r>
              <a:rPr lang="pt-BR" dirty="0"/>
              <a:t> </a:t>
            </a:r>
            <a:r>
              <a:rPr lang="pt-BR" dirty="0" err="1"/>
              <a:t>ultrices</a:t>
            </a:r>
            <a:r>
              <a:rPr lang="pt-BR" dirty="0"/>
              <a:t> gravida.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facilisis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. </a:t>
            </a:r>
          </a:p>
        </p:txBody>
      </p:sp>
      <p:sp>
        <p:nvSpPr>
          <p:cNvPr id="2" name="Google Shape;74;p10">
            <a:extLst>
              <a:ext uri="{FF2B5EF4-FFF2-40B4-BE49-F238E27FC236}">
                <a16:creationId xmlns:a16="http://schemas.microsoft.com/office/drawing/2014/main" id="{1DA1B248-EF0D-2CF3-0324-C368235C49A2}"/>
              </a:ext>
            </a:extLst>
          </p:cNvPr>
          <p:cNvSpPr/>
          <p:nvPr userDrawn="1"/>
        </p:nvSpPr>
        <p:spPr>
          <a:xfrm>
            <a:off x="914400" y="905025"/>
            <a:ext cx="18275400" cy="1664400"/>
          </a:xfrm>
          <a:prstGeom prst="roundRect">
            <a:avLst>
              <a:gd name="adj" fmla="val 30530"/>
            </a:avLst>
          </a:prstGeom>
          <a:noFill/>
          <a:ln w="38100" cap="flat" cmpd="sng">
            <a:solidFill>
              <a:srgbClr val="003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Google Shape;79;p10">
            <a:extLst>
              <a:ext uri="{FF2B5EF4-FFF2-40B4-BE49-F238E27FC236}">
                <a16:creationId xmlns:a16="http://schemas.microsoft.com/office/drawing/2014/main" id="{4B7DD187-AD2A-36AD-8013-5D85A9722F4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2700021">
            <a:off x="17703423" y="853862"/>
            <a:ext cx="1966972" cy="110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0;p10">
            <a:extLst>
              <a:ext uri="{FF2B5EF4-FFF2-40B4-BE49-F238E27FC236}">
                <a16:creationId xmlns:a16="http://schemas.microsoft.com/office/drawing/2014/main" id="{58EC8539-171F-99C2-387E-B7D12B0695E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-8099958">
            <a:off x="424397" y="1514711"/>
            <a:ext cx="1966975" cy="110588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3">
            <a:extLst>
              <a:ext uri="{FF2B5EF4-FFF2-40B4-BE49-F238E27FC236}">
                <a16:creationId xmlns:a16="http://schemas.microsoft.com/office/drawing/2014/main" id="{60DF8096-4705-3E7F-A2DD-CBAE9A08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37" y="1210725"/>
            <a:ext cx="14597598" cy="1053000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1" name="Google Shape;69;p9">
            <a:extLst>
              <a:ext uri="{FF2B5EF4-FFF2-40B4-BE49-F238E27FC236}">
                <a16:creationId xmlns:a16="http://schemas.microsoft.com/office/drawing/2014/main" id="{2894DF9B-40C2-F4A9-CD8F-3DBF60EDD12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874BD124-FB25-B1B5-C6ED-B091C0EC14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0384" y="3459776"/>
            <a:ext cx="8234336" cy="562848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Quis ipsum </a:t>
            </a:r>
            <a:r>
              <a:rPr lang="pt-BR" dirty="0" err="1"/>
              <a:t>suspendisse</a:t>
            </a:r>
            <a:r>
              <a:rPr lang="pt-BR" dirty="0"/>
              <a:t> </a:t>
            </a:r>
            <a:r>
              <a:rPr lang="pt-BR" dirty="0" err="1"/>
              <a:t>ultrices</a:t>
            </a:r>
            <a:r>
              <a:rPr lang="pt-BR" dirty="0"/>
              <a:t> gravida.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facilisis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5514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destaques e texto cu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0CDD4594-CC86-BBC1-D040-4A1EF55324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969" y="844526"/>
            <a:ext cx="7365331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 da seção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220E113-2640-C16E-F17B-D642B80DE8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9" y="2767013"/>
            <a:ext cx="7365331" cy="625633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 Para remover alguma das caixas ao lado, vá em Exibir&gt;Slide Mestre&gt;Clique nesse slide e faça os ajustes necessários. As formas ao lado podem ser usadas para destacar elementos gráficos, como ícones ou criar frases de destaque.</a:t>
            </a:r>
          </a:p>
        </p:txBody>
      </p:sp>
      <p:sp>
        <p:nvSpPr>
          <p:cNvPr id="2" name="Espaço Reservado para Texto 9">
            <a:extLst>
              <a:ext uri="{FF2B5EF4-FFF2-40B4-BE49-F238E27FC236}">
                <a16:creationId xmlns:a16="http://schemas.microsoft.com/office/drawing/2014/main" id="{B13BF35F-8E02-46DA-BAC6-20926398B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4" name="Google Shape;69;p9">
            <a:extLst>
              <a:ext uri="{FF2B5EF4-FFF2-40B4-BE49-F238E27FC236}">
                <a16:creationId xmlns:a16="http://schemas.microsoft.com/office/drawing/2014/main" id="{A2B676B0-6960-CFEA-39B8-A054EFDB717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9;p11">
            <a:extLst>
              <a:ext uri="{FF2B5EF4-FFF2-40B4-BE49-F238E27FC236}">
                <a16:creationId xmlns:a16="http://schemas.microsoft.com/office/drawing/2014/main" id="{C50BD4E2-0B05-6569-91D7-E0AF507DF610}"/>
              </a:ext>
            </a:extLst>
          </p:cNvPr>
          <p:cNvSpPr/>
          <p:nvPr userDrawn="1"/>
        </p:nvSpPr>
        <p:spPr>
          <a:xfrm>
            <a:off x="10141675" y="600225"/>
            <a:ext cx="9048000" cy="2877600"/>
          </a:xfrm>
          <a:prstGeom prst="roundRect">
            <a:avLst>
              <a:gd name="adj" fmla="val 16667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0;p11">
            <a:extLst>
              <a:ext uri="{FF2B5EF4-FFF2-40B4-BE49-F238E27FC236}">
                <a16:creationId xmlns:a16="http://schemas.microsoft.com/office/drawing/2014/main" id="{094E56D9-AC60-6553-D01D-C938409BB6E0}"/>
              </a:ext>
            </a:extLst>
          </p:cNvPr>
          <p:cNvSpPr/>
          <p:nvPr userDrawn="1"/>
        </p:nvSpPr>
        <p:spPr>
          <a:xfrm>
            <a:off x="10141675" y="3657075"/>
            <a:ext cx="9048000" cy="2877600"/>
          </a:xfrm>
          <a:prstGeom prst="roundRect">
            <a:avLst>
              <a:gd name="adj" fmla="val 16667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1;p11">
            <a:extLst>
              <a:ext uri="{FF2B5EF4-FFF2-40B4-BE49-F238E27FC236}">
                <a16:creationId xmlns:a16="http://schemas.microsoft.com/office/drawing/2014/main" id="{28968E9E-94E8-9902-58C7-FC8BE6C15A38}"/>
              </a:ext>
            </a:extLst>
          </p:cNvPr>
          <p:cNvSpPr/>
          <p:nvPr userDrawn="1"/>
        </p:nvSpPr>
        <p:spPr>
          <a:xfrm>
            <a:off x="10141676" y="6713926"/>
            <a:ext cx="9048000" cy="2877600"/>
          </a:xfrm>
          <a:prstGeom prst="roundRect">
            <a:avLst>
              <a:gd name="adj" fmla="val 16667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" name="Google Shape;92;p11">
            <a:extLst>
              <a:ext uri="{FF2B5EF4-FFF2-40B4-BE49-F238E27FC236}">
                <a16:creationId xmlns:a16="http://schemas.microsoft.com/office/drawing/2014/main" id="{281D6F0D-025D-7B57-D14C-D7914186C89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5399993">
            <a:off x="17728389" y="1041816"/>
            <a:ext cx="3547348" cy="199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3;p11">
            <a:extLst>
              <a:ext uri="{FF2B5EF4-FFF2-40B4-BE49-F238E27FC236}">
                <a16:creationId xmlns:a16="http://schemas.microsoft.com/office/drawing/2014/main" id="{A4DC7AAB-907E-4CB8-8E9E-D88F51868F2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5399993">
            <a:off x="17728389" y="4098666"/>
            <a:ext cx="3547348" cy="199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4;p11">
            <a:extLst>
              <a:ext uri="{FF2B5EF4-FFF2-40B4-BE49-F238E27FC236}">
                <a16:creationId xmlns:a16="http://schemas.microsoft.com/office/drawing/2014/main" id="{DE516672-B752-7343-4514-9DEE14DAB34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5399993">
            <a:off x="17728390" y="7155517"/>
            <a:ext cx="3547348" cy="1994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552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71B01B-0640-AB92-67E6-BF9954998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Título 13">
            <a:extLst>
              <a:ext uri="{FF2B5EF4-FFF2-40B4-BE49-F238E27FC236}">
                <a16:creationId xmlns:a16="http://schemas.microsoft.com/office/drawing/2014/main" id="{60DF8096-4705-3E7F-A2DD-CBAE9A08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37" y="1210725"/>
            <a:ext cx="14597598" cy="1053000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1" name="Google Shape;69;p9">
            <a:extLst>
              <a:ext uri="{FF2B5EF4-FFF2-40B4-BE49-F238E27FC236}">
                <a16:creationId xmlns:a16="http://schemas.microsoft.com/office/drawing/2014/main" id="{2894DF9B-40C2-F4A9-CD8F-3DBF60EDD12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0;p12">
            <a:extLst>
              <a:ext uri="{FF2B5EF4-FFF2-40B4-BE49-F238E27FC236}">
                <a16:creationId xmlns:a16="http://schemas.microsoft.com/office/drawing/2014/main" id="{C479EBFA-1F6D-88AD-5CD9-D626CA973E7F}"/>
              </a:ext>
            </a:extLst>
          </p:cNvPr>
          <p:cNvSpPr/>
          <p:nvPr userDrawn="1"/>
        </p:nvSpPr>
        <p:spPr>
          <a:xfrm>
            <a:off x="10504650" y="2901950"/>
            <a:ext cx="8685000" cy="6790268"/>
          </a:xfrm>
          <a:prstGeom prst="roundRect">
            <a:avLst>
              <a:gd name="adj" fmla="val 8930"/>
            </a:avLst>
          </a:prstGeom>
          <a:noFill/>
          <a:ln w="76200" cap="flat" cmpd="sng">
            <a:solidFill>
              <a:srgbClr val="003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3;p12">
            <a:extLst>
              <a:ext uri="{FF2B5EF4-FFF2-40B4-BE49-F238E27FC236}">
                <a16:creationId xmlns:a16="http://schemas.microsoft.com/office/drawing/2014/main" id="{96F2E160-11B2-3135-0A77-4A4F8FA0981E}"/>
              </a:ext>
            </a:extLst>
          </p:cNvPr>
          <p:cNvSpPr/>
          <p:nvPr userDrawn="1"/>
        </p:nvSpPr>
        <p:spPr>
          <a:xfrm>
            <a:off x="914400" y="2901950"/>
            <a:ext cx="8685000" cy="6790268"/>
          </a:xfrm>
          <a:prstGeom prst="roundRect">
            <a:avLst>
              <a:gd name="adj" fmla="val 8930"/>
            </a:avLst>
          </a:prstGeom>
          <a:solidFill>
            <a:srgbClr val="003050"/>
          </a:solidFill>
          <a:ln w="76200" cap="flat" cmpd="sng">
            <a:solidFill>
              <a:srgbClr val="003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Google Shape;104;p12">
            <a:extLst>
              <a:ext uri="{FF2B5EF4-FFF2-40B4-BE49-F238E27FC236}">
                <a16:creationId xmlns:a16="http://schemas.microsoft.com/office/drawing/2014/main" id="{625CB5DC-8F62-17EF-E8DE-2F4624D2119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5400005">
            <a:off x="8270724" y="5149878"/>
            <a:ext cx="4327601" cy="24330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Texto 18">
            <a:extLst>
              <a:ext uri="{FF2B5EF4-FFF2-40B4-BE49-F238E27FC236}">
                <a16:creationId xmlns:a16="http://schemas.microsoft.com/office/drawing/2014/main" id="{B6421A9C-0877-DFEF-8AFB-21D6288D9C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9477" y="4041309"/>
            <a:ext cx="6553419" cy="4488919"/>
          </a:xfrm>
          <a:prstGeom prst="rect">
            <a:avLst/>
          </a:prstGeom>
        </p:spPr>
        <p:txBody>
          <a:bodyPr/>
          <a:lstStyle>
            <a:lvl1pPr algn="ctr">
              <a:defRPr sz="4800" b="0">
                <a:solidFill>
                  <a:srgbClr val="E6E6E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Insira um texto curto para destacar uma informação que pode ser um comparativo com o box ao lado.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F40612DE-E896-9794-04C0-6EAAE8CDF4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88031" y="4033882"/>
            <a:ext cx="6930831" cy="4488919"/>
          </a:xfrm>
          <a:prstGeom prst="rect">
            <a:avLst/>
          </a:prstGeom>
        </p:spPr>
        <p:txBody>
          <a:bodyPr/>
          <a:lstStyle>
            <a:lvl1pPr algn="ctr">
              <a:defRPr sz="4800" b="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Aqui pode ser inserido um resultado referente a caixa ao lado.</a:t>
            </a:r>
          </a:p>
        </p:txBody>
      </p:sp>
    </p:spTree>
    <p:extLst>
      <p:ext uri="{BB962C8B-B14F-4D97-AF65-F5344CB8AC3E}">
        <p14:creationId xmlns:p14="http://schemas.microsoft.com/office/powerpoint/2010/main" val="878825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18">
            <a:extLst>
              <a:ext uri="{FF2B5EF4-FFF2-40B4-BE49-F238E27FC236}">
                <a16:creationId xmlns:a16="http://schemas.microsoft.com/office/drawing/2014/main" id="{C1298A8D-3808-C2DF-227B-C4DAB27599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8" y="8250453"/>
            <a:ext cx="17806737" cy="166478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32, para trazer uma breve descrição sobre do que se trata o gráfico. Se precisar, pode ajustar essa caixa de texto conforme a necessidade.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273CB6C2-A646-8F9F-033C-E92CB7B1BF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6" name="Google Shape;69;p9">
            <a:extLst>
              <a:ext uri="{FF2B5EF4-FFF2-40B4-BE49-F238E27FC236}">
                <a16:creationId xmlns:a16="http://schemas.microsoft.com/office/drawing/2014/main" id="{5AF737A8-E549-F6E3-D286-59287F14298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7;p13">
            <a:extLst>
              <a:ext uri="{FF2B5EF4-FFF2-40B4-BE49-F238E27FC236}">
                <a16:creationId xmlns:a16="http://schemas.microsoft.com/office/drawing/2014/main" id="{13DC22A0-A132-1004-41E0-AA54359B549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10799995">
            <a:off x="8270724" y="-457447"/>
            <a:ext cx="4327601" cy="24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8;p13">
            <a:extLst>
              <a:ext uri="{FF2B5EF4-FFF2-40B4-BE49-F238E27FC236}">
                <a16:creationId xmlns:a16="http://schemas.microsoft.com/office/drawing/2014/main" id="{C7FAD648-3D60-6E0E-75EF-1F7037C46431}"/>
              </a:ext>
            </a:extLst>
          </p:cNvPr>
          <p:cNvPicPr preferRelativeResize="0"/>
          <p:nvPr userDrawn="1"/>
        </p:nvPicPr>
        <p:blipFill rotWithShape="1">
          <a:blip r:embed="rId4">
            <a:alphaModFix amt="10000"/>
          </a:blip>
          <a:srcRect/>
          <a:stretch/>
        </p:blipFill>
        <p:spPr>
          <a:xfrm rot="10800000">
            <a:off x="7035088" y="76202"/>
            <a:ext cx="6798876" cy="3822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9E4EDE27-29CA-877F-3E1D-813F9816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968" y="844525"/>
            <a:ext cx="7936832" cy="1664779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 do slide em até duas linhas</a:t>
            </a:r>
          </a:p>
        </p:txBody>
      </p:sp>
      <p:sp>
        <p:nvSpPr>
          <p:cNvPr id="11" name="Espaço Reservado para Gráfico 10">
            <a:extLst>
              <a:ext uri="{FF2B5EF4-FFF2-40B4-BE49-F238E27FC236}">
                <a16:creationId xmlns:a16="http://schemas.microsoft.com/office/drawing/2014/main" id="{70C84000-657E-9A55-2C6A-445E62B8EC5B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130300" y="2933699"/>
            <a:ext cx="8566150" cy="478310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2" name="Espaço Reservado para Gráfico 10">
            <a:extLst>
              <a:ext uri="{FF2B5EF4-FFF2-40B4-BE49-F238E27FC236}">
                <a16:creationId xmlns:a16="http://schemas.microsoft.com/office/drawing/2014/main" id="{3FC45363-66C4-16D1-1828-A9E73667B56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0371555" y="2933699"/>
            <a:ext cx="8566150" cy="478310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368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7;p14">
            <a:extLst>
              <a:ext uri="{FF2B5EF4-FFF2-40B4-BE49-F238E27FC236}">
                <a16:creationId xmlns:a16="http://schemas.microsoft.com/office/drawing/2014/main" id="{7A27418E-01C9-BD23-45C9-0607AF338F9A}"/>
              </a:ext>
            </a:extLst>
          </p:cNvPr>
          <p:cNvSpPr/>
          <p:nvPr userDrawn="1"/>
        </p:nvSpPr>
        <p:spPr>
          <a:xfrm>
            <a:off x="952450" y="862441"/>
            <a:ext cx="5955900" cy="3714000"/>
          </a:xfrm>
          <a:prstGeom prst="roundRect">
            <a:avLst>
              <a:gd name="adj" fmla="val 16667"/>
            </a:avLst>
          </a:prstGeom>
          <a:solidFill>
            <a:srgbClr val="00E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Google Shape;129;p14">
            <a:extLst>
              <a:ext uri="{FF2B5EF4-FFF2-40B4-BE49-F238E27FC236}">
                <a16:creationId xmlns:a16="http://schemas.microsoft.com/office/drawing/2014/main" id="{768847B3-162E-0B94-B17C-5012003CF77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2700003">
            <a:off x="5225739" y="612281"/>
            <a:ext cx="2476127" cy="13921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Texto 9">
            <a:extLst>
              <a:ext uri="{FF2B5EF4-FFF2-40B4-BE49-F238E27FC236}">
                <a16:creationId xmlns:a16="http://schemas.microsoft.com/office/drawing/2014/main" id="{EDF16DAB-3E30-A534-2641-08CF3EFFB0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Google Shape;69;p9">
            <a:extLst>
              <a:ext uri="{FF2B5EF4-FFF2-40B4-BE49-F238E27FC236}">
                <a16:creationId xmlns:a16="http://schemas.microsoft.com/office/drawing/2014/main" id="{03A5CA01-74D1-6F68-2D8A-DADA08006EC8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Texto 18">
            <a:extLst>
              <a:ext uri="{FF2B5EF4-FFF2-40B4-BE49-F238E27FC236}">
                <a16:creationId xmlns:a16="http://schemas.microsoft.com/office/drawing/2014/main" id="{D20BA5E6-0432-1C53-1938-4172166B20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1443" y="1308354"/>
            <a:ext cx="11106262" cy="326808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36. Se precisar, pode ajustar essa caixa de texto conforme a necessidade.</a:t>
            </a:r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A627534C-82D4-42D5-20C7-8F2DBA694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2550" y="1066801"/>
            <a:ext cx="5555800" cy="350964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7600"/>
              </a:lnSpc>
              <a:defRPr sz="72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</a:t>
            </a:r>
            <a:br>
              <a:rPr lang="pt-BR" dirty="0"/>
            </a:br>
            <a:r>
              <a:rPr lang="pt-BR" dirty="0"/>
              <a:t>da</a:t>
            </a:r>
            <a:br>
              <a:rPr lang="pt-BR" dirty="0"/>
            </a:br>
            <a:r>
              <a:rPr lang="pt-BR" dirty="0"/>
              <a:t>seção</a:t>
            </a:r>
          </a:p>
        </p:txBody>
      </p:sp>
      <p:sp>
        <p:nvSpPr>
          <p:cNvPr id="12" name="Espaço Reservado para Tabela 11">
            <a:extLst>
              <a:ext uri="{FF2B5EF4-FFF2-40B4-BE49-F238E27FC236}">
                <a16:creationId xmlns:a16="http://schemas.microsoft.com/office/drawing/2014/main" id="{D7EAEE03-F961-3389-FA12-99797843478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219199" y="5295900"/>
            <a:ext cx="17718505" cy="44577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32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diver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1DEA0E-E599-A2A1-9E1B-1DCDF272CD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955850"/>
            <a:ext cx="20105688" cy="1353600"/>
          </a:xfrm>
          <a:prstGeom prst="rect">
            <a:avLst/>
          </a:prstGeom>
        </p:spPr>
      </p:pic>
      <p:pic>
        <p:nvPicPr>
          <p:cNvPr id="5" name="Google Shape;51;p7">
            <a:extLst>
              <a:ext uri="{FF2B5EF4-FFF2-40B4-BE49-F238E27FC236}">
                <a16:creationId xmlns:a16="http://schemas.microsoft.com/office/drawing/2014/main" id="{04EAA67E-63B5-CA9C-20B5-0D8AA7368F2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418673" y="10184275"/>
            <a:ext cx="850093" cy="89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71B01B-0640-AB92-67E6-BF9954998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0CDD4594-CC86-BBC1-D040-4A1EF553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968" y="844526"/>
            <a:ext cx="14597598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220E113-2640-C16E-F17B-D642B80DE8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8" y="2350154"/>
            <a:ext cx="17806737" cy="625633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UI. Se precisar, pode ajustar essa caixa de texto conforme a necessidade.</a:t>
            </a:r>
          </a:p>
        </p:txBody>
      </p:sp>
    </p:spTree>
    <p:extLst>
      <p:ext uri="{BB962C8B-B14F-4D97-AF65-F5344CB8AC3E}">
        <p14:creationId xmlns:p14="http://schemas.microsoft.com/office/powerpoint/2010/main" val="1577589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staqu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9">
            <a:extLst>
              <a:ext uri="{FF2B5EF4-FFF2-40B4-BE49-F238E27FC236}">
                <a16:creationId xmlns:a16="http://schemas.microsoft.com/office/drawing/2014/main" id="{4AE4A3FD-2E06-8F99-ABC6-20A3DE63DB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4" name="Google Shape;69;p9">
            <a:extLst>
              <a:ext uri="{FF2B5EF4-FFF2-40B4-BE49-F238E27FC236}">
                <a16:creationId xmlns:a16="http://schemas.microsoft.com/office/drawing/2014/main" id="{3595E94D-744B-EBE3-D496-10C5FC29F8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3">
            <a:extLst>
              <a:ext uri="{FF2B5EF4-FFF2-40B4-BE49-F238E27FC236}">
                <a16:creationId xmlns:a16="http://schemas.microsoft.com/office/drawing/2014/main" id="{41CC9187-AC67-4D24-1795-385EA4AA3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969" y="844526"/>
            <a:ext cx="7365331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 da seção</a:t>
            </a:r>
          </a:p>
        </p:txBody>
      </p:sp>
      <p:sp>
        <p:nvSpPr>
          <p:cNvPr id="6" name="Espaço Reservado para Texto 18">
            <a:extLst>
              <a:ext uri="{FF2B5EF4-FFF2-40B4-BE49-F238E27FC236}">
                <a16:creationId xmlns:a16="http://schemas.microsoft.com/office/drawing/2014/main" id="{7D1C6DF7-6133-F929-ABDF-CDD8F1B848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9" y="2767013"/>
            <a:ext cx="7365331" cy="625633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 Para remover alguma das caixas ao lado, vá em Exibir&gt;Slide Mestre&gt;Clique nesse slide e faça os ajustes necessários. As formas ao lado podem ser usadas para destacar elementos imagens.</a:t>
            </a:r>
          </a:p>
        </p:txBody>
      </p:sp>
      <p:sp>
        <p:nvSpPr>
          <p:cNvPr id="8" name="Google Shape;139;p15">
            <a:extLst>
              <a:ext uri="{FF2B5EF4-FFF2-40B4-BE49-F238E27FC236}">
                <a16:creationId xmlns:a16="http://schemas.microsoft.com/office/drawing/2014/main" id="{239154D5-4CE1-856A-F803-88EC6270C4A0}"/>
              </a:ext>
            </a:extLst>
          </p:cNvPr>
          <p:cNvSpPr/>
          <p:nvPr userDrawn="1"/>
        </p:nvSpPr>
        <p:spPr>
          <a:xfrm>
            <a:off x="10313863" y="1410459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Google Shape;140;p15">
            <a:extLst>
              <a:ext uri="{FF2B5EF4-FFF2-40B4-BE49-F238E27FC236}">
                <a16:creationId xmlns:a16="http://schemas.microsoft.com/office/drawing/2014/main" id="{7BD7FB6A-1A1E-02B3-4CD9-558722525E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9793886" y="1356661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39;p15">
            <a:extLst>
              <a:ext uri="{FF2B5EF4-FFF2-40B4-BE49-F238E27FC236}">
                <a16:creationId xmlns:a16="http://schemas.microsoft.com/office/drawing/2014/main" id="{BC2ACA28-6D4B-EC9E-C9E0-8CE81EC8A596}"/>
              </a:ext>
            </a:extLst>
          </p:cNvPr>
          <p:cNvSpPr/>
          <p:nvPr userDrawn="1"/>
        </p:nvSpPr>
        <p:spPr>
          <a:xfrm>
            <a:off x="14753123" y="1410459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140;p15">
            <a:extLst>
              <a:ext uri="{FF2B5EF4-FFF2-40B4-BE49-F238E27FC236}">
                <a16:creationId xmlns:a16="http://schemas.microsoft.com/office/drawing/2014/main" id="{AA2754BB-D60D-F80B-426B-E9A6A6F8E6E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14233146" y="1356661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9;p15">
            <a:extLst>
              <a:ext uri="{FF2B5EF4-FFF2-40B4-BE49-F238E27FC236}">
                <a16:creationId xmlns:a16="http://schemas.microsoft.com/office/drawing/2014/main" id="{42850AED-1369-83E6-9644-D0D82EF39877}"/>
              </a:ext>
            </a:extLst>
          </p:cNvPr>
          <p:cNvSpPr/>
          <p:nvPr userDrawn="1"/>
        </p:nvSpPr>
        <p:spPr>
          <a:xfrm>
            <a:off x="10327763" y="5639008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" name="Google Shape;140;p15">
            <a:extLst>
              <a:ext uri="{FF2B5EF4-FFF2-40B4-BE49-F238E27FC236}">
                <a16:creationId xmlns:a16="http://schemas.microsoft.com/office/drawing/2014/main" id="{FC549291-7C57-DAD6-2276-04FB7A6B4B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9807786" y="5585210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39;p15">
            <a:extLst>
              <a:ext uri="{FF2B5EF4-FFF2-40B4-BE49-F238E27FC236}">
                <a16:creationId xmlns:a16="http://schemas.microsoft.com/office/drawing/2014/main" id="{D42A720D-8C0E-C35F-B814-027A25964DF7}"/>
              </a:ext>
            </a:extLst>
          </p:cNvPr>
          <p:cNvSpPr/>
          <p:nvPr userDrawn="1"/>
        </p:nvSpPr>
        <p:spPr>
          <a:xfrm>
            <a:off x="14767023" y="5639008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" name="Google Shape;140;p15">
            <a:extLst>
              <a:ext uri="{FF2B5EF4-FFF2-40B4-BE49-F238E27FC236}">
                <a16:creationId xmlns:a16="http://schemas.microsoft.com/office/drawing/2014/main" id="{18CE318F-8E20-2747-9F68-D4ED3D4EC7C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14247046" y="5585210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Imagem 10">
            <a:extLst>
              <a:ext uri="{FF2B5EF4-FFF2-40B4-BE49-F238E27FC236}">
                <a16:creationId xmlns:a16="http://schemas.microsoft.com/office/drawing/2014/main" id="{17D8A430-D261-7E96-D22C-88C57B94EA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46112" y="6068389"/>
            <a:ext cx="3115741" cy="3104186"/>
          </a:xfrm>
          <a:prstGeom prst="roundRect">
            <a:avLst>
              <a:gd name="adj" fmla="val 14290"/>
            </a:avLst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id="{6E5DAA2D-A153-2226-6D78-DC9AF01C77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191486" y="6068389"/>
            <a:ext cx="3115741" cy="3104186"/>
          </a:xfrm>
          <a:prstGeom prst="roundRect">
            <a:avLst>
              <a:gd name="adj" fmla="val 14290"/>
            </a:avLst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2CAB5F70-BDF1-7809-2239-0679459133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32665" y="1850224"/>
            <a:ext cx="3115741" cy="3104186"/>
          </a:xfrm>
          <a:prstGeom prst="roundRect">
            <a:avLst>
              <a:gd name="adj" fmla="val 14290"/>
            </a:avLst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id="{E35ACC25-67F9-C0D9-5A8C-7DA4653711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178039" y="1850224"/>
            <a:ext cx="3115741" cy="3104186"/>
          </a:xfrm>
          <a:prstGeom prst="roundRect">
            <a:avLst>
              <a:gd name="adj" fmla="val 14290"/>
            </a:avLst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2922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9">
            <a:extLst>
              <a:ext uri="{FF2B5EF4-FFF2-40B4-BE49-F238E27FC236}">
                <a16:creationId xmlns:a16="http://schemas.microsoft.com/office/drawing/2014/main" id="{4AE4A3FD-2E06-8F99-ABC6-20A3DE63DB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4" name="Google Shape;69;p9">
            <a:extLst>
              <a:ext uri="{FF2B5EF4-FFF2-40B4-BE49-F238E27FC236}">
                <a16:creationId xmlns:a16="http://schemas.microsoft.com/office/drawing/2014/main" id="{3595E94D-744B-EBE3-D496-10C5FC29F8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3">
            <a:extLst>
              <a:ext uri="{FF2B5EF4-FFF2-40B4-BE49-F238E27FC236}">
                <a16:creationId xmlns:a16="http://schemas.microsoft.com/office/drawing/2014/main" id="{41CC9187-AC67-4D24-1795-385EA4AA3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969" y="844526"/>
            <a:ext cx="7365331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 da seção</a:t>
            </a:r>
          </a:p>
        </p:txBody>
      </p:sp>
      <p:sp>
        <p:nvSpPr>
          <p:cNvPr id="6" name="Espaço Reservado para Texto 18">
            <a:extLst>
              <a:ext uri="{FF2B5EF4-FFF2-40B4-BE49-F238E27FC236}">
                <a16:creationId xmlns:a16="http://schemas.microsoft.com/office/drawing/2014/main" id="{7D1C6DF7-6133-F929-ABDF-CDD8F1B848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9" y="2767013"/>
            <a:ext cx="7365331" cy="625633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 Para remover alguma das caixas ao lado, vá em Exibir&gt;Slide Mestre&gt;Clique nesse slide e faça os ajustes necessários. As formas ao lado podem ser usadas para destacar elementos gráficos, como ícones ou criar frases de destaque.</a:t>
            </a:r>
          </a:p>
        </p:txBody>
      </p:sp>
      <p:sp>
        <p:nvSpPr>
          <p:cNvPr id="8" name="Google Shape;139;p15">
            <a:extLst>
              <a:ext uri="{FF2B5EF4-FFF2-40B4-BE49-F238E27FC236}">
                <a16:creationId xmlns:a16="http://schemas.microsoft.com/office/drawing/2014/main" id="{239154D5-4CE1-856A-F803-88EC6270C4A0}"/>
              </a:ext>
            </a:extLst>
          </p:cNvPr>
          <p:cNvSpPr/>
          <p:nvPr/>
        </p:nvSpPr>
        <p:spPr>
          <a:xfrm>
            <a:off x="10313863" y="1410459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Google Shape;140;p15">
            <a:extLst>
              <a:ext uri="{FF2B5EF4-FFF2-40B4-BE49-F238E27FC236}">
                <a16:creationId xmlns:a16="http://schemas.microsoft.com/office/drawing/2014/main" id="{7BD7FB6A-1A1E-02B3-4CD9-558722525E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9793886" y="1356661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39;p15">
            <a:extLst>
              <a:ext uri="{FF2B5EF4-FFF2-40B4-BE49-F238E27FC236}">
                <a16:creationId xmlns:a16="http://schemas.microsoft.com/office/drawing/2014/main" id="{BC2ACA28-6D4B-EC9E-C9E0-8CE81EC8A596}"/>
              </a:ext>
            </a:extLst>
          </p:cNvPr>
          <p:cNvSpPr/>
          <p:nvPr userDrawn="1"/>
        </p:nvSpPr>
        <p:spPr>
          <a:xfrm>
            <a:off x="14753123" y="1410459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140;p15">
            <a:extLst>
              <a:ext uri="{FF2B5EF4-FFF2-40B4-BE49-F238E27FC236}">
                <a16:creationId xmlns:a16="http://schemas.microsoft.com/office/drawing/2014/main" id="{AA2754BB-D60D-F80B-426B-E9A6A6F8E6E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14233146" y="1356661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9;p15">
            <a:extLst>
              <a:ext uri="{FF2B5EF4-FFF2-40B4-BE49-F238E27FC236}">
                <a16:creationId xmlns:a16="http://schemas.microsoft.com/office/drawing/2014/main" id="{42850AED-1369-83E6-9644-D0D82EF39877}"/>
              </a:ext>
            </a:extLst>
          </p:cNvPr>
          <p:cNvSpPr/>
          <p:nvPr userDrawn="1"/>
        </p:nvSpPr>
        <p:spPr>
          <a:xfrm>
            <a:off x="10327763" y="5639008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" name="Google Shape;140;p15">
            <a:extLst>
              <a:ext uri="{FF2B5EF4-FFF2-40B4-BE49-F238E27FC236}">
                <a16:creationId xmlns:a16="http://schemas.microsoft.com/office/drawing/2014/main" id="{FC549291-7C57-DAD6-2276-04FB7A6B4B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9807786" y="5585210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39;p15">
            <a:extLst>
              <a:ext uri="{FF2B5EF4-FFF2-40B4-BE49-F238E27FC236}">
                <a16:creationId xmlns:a16="http://schemas.microsoft.com/office/drawing/2014/main" id="{D42A720D-8C0E-C35F-B814-027A25964DF7}"/>
              </a:ext>
            </a:extLst>
          </p:cNvPr>
          <p:cNvSpPr/>
          <p:nvPr userDrawn="1"/>
        </p:nvSpPr>
        <p:spPr>
          <a:xfrm>
            <a:off x="14767023" y="5639008"/>
            <a:ext cx="3993878" cy="3993878"/>
          </a:xfrm>
          <a:prstGeom prst="roundRect">
            <a:avLst>
              <a:gd name="adj" fmla="val 9966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" name="Google Shape;140;p15">
            <a:extLst>
              <a:ext uri="{FF2B5EF4-FFF2-40B4-BE49-F238E27FC236}">
                <a16:creationId xmlns:a16="http://schemas.microsoft.com/office/drawing/2014/main" id="{18CE318F-8E20-2747-9F68-D4ED3D4EC7C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8899993">
            <a:off x="14247046" y="5585210"/>
            <a:ext cx="2063330" cy="1160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Texto 18">
            <a:extLst>
              <a:ext uri="{FF2B5EF4-FFF2-40B4-BE49-F238E27FC236}">
                <a16:creationId xmlns:a16="http://schemas.microsoft.com/office/drawing/2014/main" id="{08939E78-887B-B4B8-E5DC-B443ECCAE3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930703" y="2897064"/>
            <a:ext cx="2852051" cy="1343269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Destaque 1</a:t>
            </a:r>
          </a:p>
        </p:txBody>
      </p:sp>
      <p:sp>
        <p:nvSpPr>
          <p:cNvPr id="7" name="Espaço Reservado para Texto 18">
            <a:extLst>
              <a:ext uri="{FF2B5EF4-FFF2-40B4-BE49-F238E27FC236}">
                <a16:creationId xmlns:a16="http://schemas.microsoft.com/office/drawing/2014/main" id="{C80E5192-893F-D71B-15B4-C0EDE39C08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20842" y="2897064"/>
            <a:ext cx="2852051" cy="1343269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Destaque 2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681B9D0F-7622-B1AE-9BF5-22B4E8D31D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30703" y="7125613"/>
            <a:ext cx="2852051" cy="1343269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Destaque 3</a:t>
            </a:r>
          </a:p>
        </p:txBody>
      </p:sp>
      <p:sp>
        <p:nvSpPr>
          <p:cNvPr id="11" name="Espaço Reservado para Texto 18">
            <a:extLst>
              <a:ext uri="{FF2B5EF4-FFF2-40B4-BE49-F238E27FC236}">
                <a16:creationId xmlns:a16="http://schemas.microsoft.com/office/drawing/2014/main" id="{53D66EFB-7A6D-EE79-D72F-850BE81895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320842" y="7125613"/>
            <a:ext cx="2852051" cy="1343269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Destaque 4</a:t>
            </a:r>
          </a:p>
        </p:txBody>
      </p:sp>
    </p:spTree>
    <p:extLst>
      <p:ext uri="{BB962C8B-B14F-4D97-AF65-F5344CB8AC3E}">
        <p14:creationId xmlns:p14="http://schemas.microsoft.com/office/powerpoint/2010/main" val="1745655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m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2391684C-C8B2-B1E9-B655-2D005A7C8E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046258" cy="113093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4" name="Google Shape;156;p16">
            <a:extLst>
              <a:ext uri="{FF2B5EF4-FFF2-40B4-BE49-F238E27FC236}">
                <a16:creationId xmlns:a16="http://schemas.microsoft.com/office/drawing/2014/main" id="{308184C0-154A-FE67-38C0-4380A0D30D9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4280915" y="3433938"/>
            <a:ext cx="7763308" cy="436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7;p16">
            <a:extLst>
              <a:ext uri="{FF2B5EF4-FFF2-40B4-BE49-F238E27FC236}">
                <a16:creationId xmlns:a16="http://schemas.microsoft.com/office/drawing/2014/main" id="{86D879D0-C4A4-BBCA-833D-BBE291D4E29C}"/>
              </a:ext>
            </a:extLst>
          </p:cNvPr>
          <p:cNvPicPr preferRelativeResize="0"/>
          <p:nvPr userDrawn="1"/>
        </p:nvPicPr>
        <p:blipFill rotWithShape="1">
          <a:blip r:embed="rId3">
            <a:alphaModFix amt="30000"/>
          </a:blip>
          <a:srcRect/>
          <a:stretch/>
        </p:blipFill>
        <p:spPr>
          <a:xfrm rot="5400000">
            <a:off x="6722768" y="3452083"/>
            <a:ext cx="7835319" cy="440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8;p16">
            <a:extLst>
              <a:ext uri="{FF2B5EF4-FFF2-40B4-BE49-F238E27FC236}">
                <a16:creationId xmlns:a16="http://schemas.microsoft.com/office/drawing/2014/main" id="{175D5B55-AC93-11D9-55C0-A229FB39EA08}"/>
              </a:ext>
            </a:extLst>
          </p:cNvPr>
          <p:cNvPicPr preferRelativeResize="0"/>
          <p:nvPr userDrawn="1"/>
        </p:nvPicPr>
        <p:blipFill rotWithShape="1">
          <a:blip r:embed="rId3">
            <a:alphaModFix amt="10000"/>
          </a:blip>
          <a:srcRect/>
          <a:stretch/>
        </p:blipFill>
        <p:spPr>
          <a:xfrm rot="5400000">
            <a:off x="9169992" y="3452044"/>
            <a:ext cx="7835319" cy="44052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3">
            <a:extLst>
              <a:ext uri="{FF2B5EF4-FFF2-40B4-BE49-F238E27FC236}">
                <a16:creationId xmlns:a16="http://schemas.microsoft.com/office/drawing/2014/main" id="{2D2EAF45-F253-F3E7-B279-3AA6B6C88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19805" y="844526"/>
            <a:ext cx="7365331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 da seção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17DC1404-D2F5-CCA7-3F08-748B300B41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19805" y="2767013"/>
            <a:ext cx="7365331" cy="625633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 Para alterar a imagem, basta clicar no ícone ao centro da caixa ao lado e selecionar a imagem em seu dispositivo.</a:t>
            </a:r>
          </a:p>
        </p:txBody>
      </p:sp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4058413C-12FA-79A0-D64E-7A844444B5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2" name="Google Shape;69;p9">
            <a:extLst>
              <a:ext uri="{FF2B5EF4-FFF2-40B4-BE49-F238E27FC236}">
                <a16:creationId xmlns:a16="http://schemas.microsoft.com/office/drawing/2014/main" id="{4608ABB5-1B40-58BC-DD50-46CB3602A2AE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0934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 em destaque no fundo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4058413C-12FA-79A0-D64E-7A844444B5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2" name="Google Shape;171;p17">
            <a:extLst>
              <a:ext uri="{FF2B5EF4-FFF2-40B4-BE49-F238E27FC236}">
                <a16:creationId xmlns:a16="http://schemas.microsoft.com/office/drawing/2014/main" id="{57CEADCF-65FF-5E1D-64B9-86B193E30BC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2700000">
            <a:off x="15003083" y="-162266"/>
            <a:ext cx="6745360" cy="3792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72;p17">
            <a:extLst>
              <a:ext uri="{FF2B5EF4-FFF2-40B4-BE49-F238E27FC236}">
                <a16:creationId xmlns:a16="http://schemas.microsoft.com/office/drawing/2014/main" id="{D6C7815B-4F45-05D5-64AA-FC26AB57DB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2700000">
            <a:off x="15077336" y="1640324"/>
            <a:ext cx="4196053" cy="23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1;p7">
            <a:extLst>
              <a:ext uri="{FF2B5EF4-FFF2-40B4-BE49-F238E27FC236}">
                <a16:creationId xmlns:a16="http://schemas.microsoft.com/office/drawing/2014/main" id="{C853FCF4-6301-94E3-3F72-30A94D70D60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418673" y="10184275"/>
            <a:ext cx="850093" cy="89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70;p17">
            <a:extLst>
              <a:ext uri="{FF2B5EF4-FFF2-40B4-BE49-F238E27FC236}">
                <a16:creationId xmlns:a16="http://schemas.microsoft.com/office/drawing/2014/main" id="{6A68A1C8-869E-08B0-E996-DD3C8955110C}"/>
              </a:ext>
            </a:extLst>
          </p:cNvPr>
          <p:cNvSpPr/>
          <p:nvPr userDrawn="1"/>
        </p:nvSpPr>
        <p:spPr>
          <a:xfrm>
            <a:off x="914400" y="2819886"/>
            <a:ext cx="6927600" cy="6927600"/>
          </a:xfrm>
          <a:prstGeom prst="roundRect">
            <a:avLst>
              <a:gd name="adj" fmla="val 11966"/>
            </a:avLst>
          </a:prstGeom>
          <a:solidFill>
            <a:srgbClr val="00E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17DC1404-D2F5-CCA7-3F08-748B300B41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3781" y="3299857"/>
            <a:ext cx="5686056" cy="625633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3050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destaque. Para alterar a imagem, clique com o botão direito no centro do slide&gt; Formatar plano de fundo. Selecione Preenchimento com imagem ou textura &gt; Inserir&gt; De um arquivo. Selecione a imagem e clique em aplicar.</a:t>
            </a:r>
          </a:p>
        </p:txBody>
      </p:sp>
    </p:spTree>
    <p:extLst>
      <p:ext uri="{BB962C8B-B14F-4D97-AF65-F5344CB8AC3E}">
        <p14:creationId xmlns:p14="http://schemas.microsoft.com/office/powerpoint/2010/main" val="12807059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m e texto em dois blo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6">
            <a:extLst>
              <a:ext uri="{FF2B5EF4-FFF2-40B4-BE49-F238E27FC236}">
                <a16:creationId xmlns:a16="http://schemas.microsoft.com/office/drawing/2014/main" id="{52262F39-7243-171F-FA5D-84175B880E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989" y="1113139"/>
            <a:ext cx="8805000" cy="8814025"/>
          </a:xfrm>
          <a:prstGeom prst="roundRect">
            <a:avLst>
              <a:gd name="adj" fmla="val 8669"/>
            </a:avLst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Google Shape;181;p18">
            <a:extLst>
              <a:ext uri="{FF2B5EF4-FFF2-40B4-BE49-F238E27FC236}">
                <a16:creationId xmlns:a16="http://schemas.microsoft.com/office/drawing/2014/main" id="{48445020-2DF4-2D56-FC35-5DD703E80EFF}"/>
              </a:ext>
            </a:extLst>
          </p:cNvPr>
          <p:cNvSpPr/>
          <p:nvPr userDrawn="1"/>
        </p:nvSpPr>
        <p:spPr>
          <a:xfrm>
            <a:off x="10384700" y="1113140"/>
            <a:ext cx="8805000" cy="8814025"/>
          </a:xfrm>
          <a:prstGeom prst="roundRect">
            <a:avLst>
              <a:gd name="adj" fmla="val 8494"/>
            </a:avLst>
          </a:prstGeom>
          <a:solidFill>
            <a:srgbClr val="00E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Espaço Reservado para Texto 9">
            <a:extLst>
              <a:ext uri="{FF2B5EF4-FFF2-40B4-BE49-F238E27FC236}">
                <a16:creationId xmlns:a16="http://schemas.microsoft.com/office/drawing/2014/main" id="{84240034-7C6B-9BD5-206D-F39A0722C1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5" name="Google Shape;69;p9">
            <a:extLst>
              <a:ext uri="{FF2B5EF4-FFF2-40B4-BE49-F238E27FC236}">
                <a16:creationId xmlns:a16="http://schemas.microsoft.com/office/drawing/2014/main" id="{A1B13A95-6581-A99B-D8CE-22D15ED7996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7244CB05-05F4-F1C8-A453-9B386452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24368" y="2490857"/>
            <a:ext cx="6645415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 da seção</a:t>
            </a:r>
          </a:p>
        </p:txBody>
      </p:sp>
      <p:sp>
        <p:nvSpPr>
          <p:cNvPr id="15" name="Espaço Reservado para Texto 18">
            <a:extLst>
              <a:ext uri="{FF2B5EF4-FFF2-40B4-BE49-F238E27FC236}">
                <a16:creationId xmlns:a16="http://schemas.microsoft.com/office/drawing/2014/main" id="{EDAA68E5-0DA5-C57C-7055-B2536AFE8A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104452" y="3978231"/>
            <a:ext cx="7365331" cy="446156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3050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 Para alterar a imagem, basta clicar no ícone ao centro da caixa ao lado e selecionar a imagem em seu dispositivo.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54DB3D3-1AB3-B52C-B6C3-CE6C480255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4535" y="1113139"/>
            <a:ext cx="2543739" cy="25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7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">
    <p:bg>
      <p:bgPr>
        <a:solidFill>
          <a:srgbClr val="003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00;p20">
            <a:extLst>
              <a:ext uri="{FF2B5EF4-FFF2-40B4-BE49-F238E27FC236}">
                <a16:creationId xmlns:a16="http://schemas.microsoft.com/office/drawing/2014/main" id="{9F09A54F-FB24-B730-6531-D92ABA44612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548744" y="4246813"/>
            <a:ext cx="5008200" cy="2815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45936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older1">
            <a:extLst>
              <a:ext uri="{FF2B5EF4-FFF2-40B4-BE49-F238E27FC236}">
                <a16:creationId xmlns:a16="http://schemas.microsoft.com/office/drawing/2014/main" id="{716BAEA3-ED8D-43F8-9CF7-22F08178D8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18514" y="0"/>
            <a:ext cx="9387179" cy="11309350"/>
          </a:xfrm>
          <a:custGeom>
            <a:avLst/>
            <a:gdLst>
              <a:gd name="connsiteX0" fmla="*/ 3507605 w 5693085"/>
              <a:gd name="connsiteY0" fmla="*/ 0 h 6858000"/>
              <a:gd name="connsiteX1" fmla="*/ 5693085 w 5693085"/>
              <a:gd name="connsiteY1" fmla="*/ 0 h 6858000"/>
              <a:gd name="connsiteX2" fmla="*/ 5693085 w 5693085"/>
              <a:gd name="connsiteY2" fmla="*/ 2435494 h 6858000"/>
              <a:gd name="connsiteX3" fmla="*/ 3431141 w 5693085"/>
              <a:gd name="connsiteY3" fmla="*/ 6858000 h 6858000"/>
              <a:gd name="connsiteX4" fmla="*/ 0 w 569308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3085" h="6858000">
                <a:moveTo>
                  <a:pt x="3507605" y="0"/>
                </a:moveTo>
                <a:lnTo>
                  <a:pt x="5693085" y="0"/>
                </a:lnTo>
                <a:lnTo>
                  <a:pt x="5693085" y="2435494"/>
                </a:lnTo>
                <a:lnTo>
                  <a:pt x="3431141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989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753893"/>
            <a:endParaRPr lang="en-ID"/>
          </a:p>
        </p:txBody>
      </p:sp>
      <p:sp>
        <p:nvSpPr>
          <p:cNvPr id="10" name="PpHolder9">
            <a:extLst>
              <a:ext uri="{FF2B5EF4-FFF2-40B4-BE49-F238E27FC236}">
                <a16:creationId xmlns:a16="http://schemas.microsoft.com/office/drawing/2014/main" id="{2BD24BD5-54BD-46A0-A76A-EB6C5E3A1F5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88009" y="3265655"/>
            <a:ext cx="3190505" cy="2159039"/>
          </a:xfrm>
          <a:custGeom>
            <a:avLst/>
            <a:gdLst>
              <a:gd name="connsiteX0" fmla="*/ 62883 w 1934960"/>
              <a:gd name="connsiteY0" fmla="*/ 0 h 1309243"/>
              <a:gd name="connsiteX1" fmla="*/ 1934960 w 1934960"/>
              <a:gd name="connsiteY1" fmla="*/ 0 h 1309243"/>
              <a:gd name="connsiteX2" fmla="*/ 1247608 w 1934960"/>
              <a:gd name="connsiteY2" fmla="*/ 1309243 h 1309243"/>
              <a:gd name="connsiteX3" fmla="*/ 62883 w 1934960"/>
              <a:gd name="connsiteY3" fmla="*/ 1309243 h 1309243"/>
              <a:gd name="connsiteX4" fmla="*/ 0 w 1934960"/>
              <a:gd name="connsiteY4" fmla="*/ 1246359 h 1309243"/>
              <a:gd name="connsiteX5" fmla="*/ 0 w 1934960"/>
              <a:gd name="connsiteY5" fmla="*/ 62883 h 1309243"/>
              <a:gd name="connsiteX6" fmla="*/ 62883 w 1934960"/>
              <a:gd name="connsiteY6" fmla="*/ 0 h 130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4960" h="1309243">
                <a:moveTo>
                  <a:pt x="62883" y="0"/>
                </a:moveTo>
                <a:lnTo>
                  <a:pt x="1934960" y="0"/>
                </a:lnTo>
                <a:lnTo>
                  <a:pt x="1247608" y="1309243"/>
                </a:lnTo>
                <a:lnTo>
                  <a:pt x="62883" y="1309243"/>
                </a:lnTo>
                <a:cubicBezTo>
                  <a:pt x="28154" y="1309243"/>
                  <a:pt x="0" y="1281088"/>
                  <a:pt x="0" y="1246359"/>
                </a:cubicBezTo>
                <a:lnTo>
                  <a:pt x="0" y="62883"/>
                </a:lnTo>
                <a:cubicBezTo>
                  <a:pt x="0" y="28154"/>
                  <a:pt x="28154" y="0"/>
                  <a:pt x="62883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>
            <a:lvl1pPr>
              <a:defRPr lang="en-ID" sz="989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753893"/>
            <a:endParaRPr lang="en-ID"/>
          </a:p>
        </p:txBody>
      </p:sp>
      <p:sp>
        <p:nvSpPr>
          <p:cNvPr id="8" name="PpHolder10">
            <a:extLst>
              <a:ext uri="{FF2B5EF4-FFF2-40B4-BE49-F238E27FC236}">
                <a16:creationId xmlns:a16="http://schemas.microsoft.com/office/drawing/2014/main" id="{9D439D76-904C-4CC7-92BB-344152CD1090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0355097" y="5884661"/>
            <a:ext cx="3190508" cy="2159037"/>
          </a:xfrm>
          <a:custGeom>
            <a:avLst/>
            <a:gdLst>
              <a:gd name="connsiteX0" fmla="*/ 62883 w 1934962"/>
              <a:gd name="connsiteY0" fmla="*/ 0 h 1309242"/>
              <a:gd name="connsiteX1" fmla="*/ 1934962 w 1934962"/>
              <a:gd name="connsiteY1" fmla="*/ 0 h 1309242"/>
              <a:gd name="connsiteX2" fmla="*/ 1247610 w 1934962"/>
              <a:gd name="connsiteY2" fmla="*/ 1309242 h 1309242"/>
              <a:gd name="connsiteX3" fmla="*/ 62883 w 1934962"/>
              <a:gd name="connsiteY3" fmla="*/ 1309242 h 1309242"/>
              <a:gd name="connsiteX4" fmla="*/ 0 w 1934962"/>
              <a:gd name="connsiteY4" fmla="*/ 1246359 h 1309242"/>
              <a:gd name="connsiteX5" fmla="*/ 0 w 1934962"/>
              <a:gd name="connsiteY5" fmla="*/ 62883 h 1309242"/>
              <a:gd name="connsiteX6" fmla="*/ 62883 w 1934962"/>
              <a:gd name="connsiteY6" fmla="*/ 0 h 130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4962" h="1309242">
                <a:moveTo>
                  <a:pt x="62883" y="0"/>
                </a:moveTo>
                <a:lnTo>
                  <a:pt x="1934962" y="0"/>
                </a:lnTo>
                <a:lnTo>
                  <a:pt x="1247610" y="1309242"/>
                </a:lnTo>
                <a:lnTo>
                  <a:pt x="62883" y="1309242"/>
                </a:lnTo>
                <a:cubicBezTo>
                  <a:pt x="28154" y="1309242"/>
                  <a:pt x="0" y="1281088"/>
                  <a:pt x="0" y="1246359"/>
                </a:cubicBezTo>
                <a:lnTo>
                  <a:pt x="0" y="62883"/>
                </a:lnTo>
                <a:cubicBezTo>
                  <a:pt x="0" y="28154"/>
                  <a:pt x="28154" y="0"/>
                  <a:pt x="62883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>
            <a:lvl1pPr>
              <a:defRPr lang="en-ID" sz="989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753893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643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56;p16">
            <a:extLst>
              <a:ext uri="{FF2B5EF4-FFF2-40B4-BE49-F238E27FC236}">
                <a16:creationId xmlns:a16="http://schemas.microsoft.com/office/drawing/2014/main" id="{67983362-70F2-C1CD-6482-A0A10092E6E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233784" y="810807"/>
            <a:ext cx="1990688" cy="112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7;p16">
            <a:extLst>
              <a:ext uri="{FF2B5EF4-FFF2-40B4-BE49-F238E27FC236}">
                <a16:creationId xmlns:a16="http://schemas.microsoft.com/office/drawing/2014/main" id="{D77F1B62-0B53-6FC2-A08D-FBFC04C63540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 amt="30000"/>
          </a:blip>
          <a:srcRect/>
          <a:stretch/>
        </p:blipFill>
        <p:spPr>
          <a:xfrm rot="5400000">
            <a:off x="456919" y="810848"/>
            <a:ext cx="1992863" cy="112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71B01B-0640-AB92-67E6-BF9954998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0CDD4594-CC86-BBC1-D040-4A1EF553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507" y="844526"/>
            <a:ext cx="14597598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220E113-2640-C16E-F17B-D642B80DE8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8" y="2767013"/>
            <a:ext cx="17806737" cy="625633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36. Se precisar, pode ajustar essa caixa de texto conforme a necessidade.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Quis ipsum </a:t>
            </a:r>
            <a:r>
              <a:rPr lang="pt-BR" dirty="0" err="1"/>
              <a:t>suspendisse</a:t>
            </a:r>
            <a:r>
              <a:rPr lang="pt-BR" dirty="0"/>
              <a:t> </a:t>
            </a:r>
            <a:r>
              <a:rPr lang="pt-BR" dirty="0" err="1"/>
              <a:t>ultrices</a:t>
            </a:r>
            <a:r>
              <a:rPr lang="pt-BR" dirty="0"/>
              <a:t> gravida.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facilisis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 Quis ipsum </a:t>
            </a:r>
            <a:r>
              <a:rPr lang="pt-BR" dirty="0" err="1"/>
              <a:t>suspendisse</a:t>
            </a:r>
            <a:r>
              <a:rPr lang="pt-BR" dirty="0"/>
              <a:t> </a:t>
            </a:r>
            <a:r>
              <a:rPr lang="pt-BR" dirty="0" err="1"/>
              <a:t>ultrices</a:t>
            </a:r>
            <a:r>
              <a:rPr lang="pt-BR" dirty="0"/>
              <a:t> gravida.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facilisis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 ut labore et </a:t>
            </a:r>
            <a:r>
              <a:rPr lang="pt-BR" dirty="0" err="1"/>
              <a:t>dolore</a:t>
            </a:r>
            <a:r>
              <a:rPr lang="pt-BR" dirty="0"/>
              <a:t> magna </a:t>
            </a:r>
            <a:r>
              <a:rPr lang="pt-BR" dirty="0" err="1"/>
              <a:t>aliqua</a:t>
            </a:r>
            <a:r>
              <a:rPr lang="pt-BR" dirty="0"/>
              <a:t>. Quis ipsum </a:t>
            </a:r>
            <a:r>
              <a:rPr lang="pt-BR" dirty="0" err="1"/>
              <a:t>suspendisse</a:t>
            </a:r>
            <a:r>
              <a:rPr lang="pt-BR" dirty="0"/>
              <a:t> </a:t>
            </a:r>
            <a:r>
              <a:rPr lang="pt-BR" dirty="0" err="1"/>
              <a:t>ultrices</a:t>
            </a:r>
            <a:r>
              <a:rPr lang="pt-BR" dirty="0"/>
              <a:t> gravida.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facilisis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662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Destaque para 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9">
            <a:extLst>
              <a:ext uri="{FF2B5EF4-FFF2-40B4-BE49-F238E27FC236}">
                <a16:creationId xmlns:a16="http://schemas.microsoft.com/office/drawing/2014/main" id="{401ED8C4-0650-9000-48B0-DE49BA947364}"/>
              </a:ext>
            </a:extLst>
          </p:cNvPr>
          <p:cNvSpPr/>
          <p:nvPr userDrawn="1"/>
        </p:nvSpPr>
        <p:spPr>
          <a:xfrm>
            <a:off x="0" y="150"/>
            <a:ext cx="8583000" cy="11309400"/>
          </a:xfrm>
          <a:prstGeom prst="rect">
            <a:avLst/>
          </a:prstGeom>
          <a:solidFill>
            <a:srgbClr val="00E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71B01B-0640-AB92-67E6-BF9954998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2302DC5F-D7FA-457F-AD40-7C4D012DD91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0CDD4594-CC86-BBC1-D040-4A1EF553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00" y="3111476"/>
            <a:ext cx="5726199" cy="4756174"/>
          </a:xfrm>
          <a:prstGeom prst="rect">
            <a:avLst/>
          </a:prstGeom>
        </p:spPr>
        <p:txBody>
          <a:bodyPr/>
          <a:lstStyle>
            <a:lvl1pPr>
              <a:defRPr sz="8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Google Shape;156;p16">
            <a:extLst>
              <a:ext uri="{FF2B5EF4-FFF2-40B4-BE49-F238E27FC236}">
                <a16:creationId xmlns:a16="http://schemas.microsoft.com/office/drawing/2014/main" id="{7C141B9C-F7AE-8E5F-80FE-62E78DC747E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9071879" y="728090"/>
            <a:ext cx="1990688" cy="112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7;p16">
            <a:extLst>
              <a:ext uri="{FF2B5EF4-FFF2-40B4-BE49-F238E27FC236}">
                <a16:creationId xmlns:a16="http://schemas.microsoft.com/office/drawing/2014/main" id="{A6DC435D-9810-FBCB-810A-A5FAD19583CA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 amt="30000"/>
          </a:blip>
          <a:srcRect/>
          <a:stretch/>
        </p:blipFill>
        <p:spPr>
          <a:xfrm rot="5400000">
            <a:off x="9762582" y="728131"/>
            <a:ext cx="1992863" cy="112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9;p9">
            <a:extLst>
              <a:ext uri="{FF2B5EF4-FFF2-40B4-BE49-F238E27FC236}">
                <a16:creationId xmlns:a16="http://schemas.microsoft.com/office/drawing/2014/main" id="{98684257-6098-6F2D-0924-A1B83506D696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5220E113-2640-C16E-F17B-D642B80DE8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8075" y="2526506"/>
            <a:ext cx="9592800" cy="625633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36. Se precisar, pode ajustar essa caixa de texto conforme a necessidade. Nesse slide, o texto deve ser mais curto e o impacto principal vai para o título na caixa a esquerda.</a:t>
            </a:r>
          </a:p>
        </p:txBody>
      </p:sp>
      <p:pic>
        <p:nvPicPr>
          <p:cNvPr id="15" name="Google Shape;158;p16">
            <a:extLst>
              <a:ext uri="{FF2B5EF4-FFF2-40B4-BE49-F238E27FC236}">
                <a16:creationId xmlns:a16="http://schemas.microsoft.com/office/drawing/2014/main" id="{50CCC4C3-C489-9774-0F9E-DD4963EA39D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 amt="10000"/>
          </a:blip>
          <a:srcRect/>
          <a:stretch/>
        </p:blipFill>
        <p:spPr>
          <a:xfrm rot="5400000">
            <a:off x="10454375" y="728130"/>
            <a:ext cx="1992862" cy="112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20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exto em dois blo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71B01B-0640-AB92-67E6-BF9954998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220E113-2640-C16E-F17B-D642B80DE8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9" y="3459776"/>
            <a:ext cx="8374981" cy="562848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Quis ipsum </a:t>
            </a:r>
            <a:r>
              <a:rPr lang="pt-BR" dirty="0" err="1"/>
              <a:t>suspendisse</a:t>
            </a:r>
            <a:r>
              <a:rPr lang="pt-BR" dirty="0"/>
              <a:t> </a:t>
            </a:r>
            <a:r>
              <a:rPr lang="pt-BR" dirty="0" err="1"/>
              <a:t>ultrices</a:t>
            </a:r>
            <a:r>
              <a:rPr lang="pt-BR" dirty="0"/>
              <a:t> gravida.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facilisis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. </a:t>
            </a:r>
          </a:p>
        </p:txBody>
      </p:sp>
      <p:sp>
        <p:nvSpPr>
          <p:cNvPr id="2" name="Google Shape;74;p10">
            <a:extLst>
              <a:ext uri="{FF2B5EF4-FFF2-40B4-BE49-F238E27FC236}">
                <a16:creationId xmlns:a16="http://schemas.microsoft.com/office/drawing/2014/main" id="{1DA1B248-EF0D-2CF3-0324-C368235C49A2}"/>
              </a:ext>
            </a:extLst>
          </p:cNvPr>
          <p:cNvSpPr/>
          <p:nvPr userDrawn="1"/>
        </p:nvSpPr>
        <p:spPr>
          <a:xfrm>
            <a:off x="914400" y="905025"/>
            <a:ext cx="18275400" cy="1664400"/>
          </a:xfrm>
          <a:prstGeom prst="roundRect">
            <a:avLst>
              <a:gd name="adj" fmla="val 30530"/>
            </a:avLst>
          </a:prstGeom>
          <a:noFill/>
          <a:ln w="38100" cap="flat" cmpd="sng">
            <a:solidFill>
              <a:srgbClr val="003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Google Shape;79;p10">
            <a:extLst>
              <a:ext uri="{FF2B5EF4-FFF2-40B4-BE49-F238E27FC236}">
                <a16:creationId xmlns:a16="http://schemas.microsoft.com/office/drawing/2014/main" id="{4B7DD187-AD2A-36AD-8013-5D85A9722F4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2700021">
            <a:off x="17703423" y="853862"/>
            <a:ext cx="1966972" cy="110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0;p10">
            <a:extLst>
              <a:ext uri="{FF2B5EF4-FFF2-40B4-BE49-F238E27FC236}">
                <a16:creationId xmlns:a16="http://schemas.microsoft.com/office/drawing/2014/main" id="{58EC8539-171F-99C2-387E-B7D12B0695E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-8099958">
            <a:off x="424397" y="1514711"/>
            <a:ext cx="1966975" cy="110588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3">
            <a:extLst>
              <a:ext uri="{FF2B5EF4-FFF2-40B4-BE49-F238E27FC236}">
                <a16:creationId xmlns:a16="http://schemas.microsoft.com/office/drawing/2014/main" id="{60DF8096-4705-3E7F-A2DD-CBAE9A08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37" y="1210725"/>
            <a:ext cx="14597598" cy="1053000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1" name="Google Shape;69;p9">
            <a:extLst>
              <a:ext uri="{FF2B5EF4-FFF2-40B4-BE49-F238E27FC236}">
                <a16:creationId xmlns:a16="http://schemas.microsoft.com/office/drawing/2014/main" id="{2894DF9B-40C2-F4A9-CD8F-3DBF60EDD12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874BD124-FB25-B1B5-C6ED-B091C0EC14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0384" y="3459776"/>
            <a:ext cx="8234336" cy="562848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Quis ipsum </a:t>
            </a:r>
            <a:r>
              <a:rPr lang="pt-BR" dirty="0" err="1"/>
              <a:t>suspendisse</a:t>
            </a:r>
            <a:r>
              <a:rPr lang="pt-BR" dirty="0"/>
              <a:t> </a:t>
            </a:r>
            <a:r>
              <a:rPr lang="pt-BR" dirty="0" err="1"/>
              <a:t>ultrices</a:t>
            </a:r>
            <a:r>
              <a:rPr lang="pt-BR" dirty="0"/>
              <a:t> gravida.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lacus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facilisis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do </a:t>
            </a:r>
            <a:r>
              <a:rPr lang="pt-BR" dirty="0" err="1"/>
              <a:t>eiusmod</a:t>
            </a:r>
            <a:r>
              <a:rPr lang="pt-BR" dirty="0"/>
              <a:t> </a:t>
            </a:r>
            <a:r>
              <a:rPr lang="pt-BR" dirty="0" err="1"/>
              <a:t>tempor</a:t>
            </a:r>
            <a:r>
              <a:rPr lang="pt-BR" dirty="0"/>
              <a:t> </a:t>
            </a:r>
            <a:r>
              <a:rPr lang="pt-BR" dirty="0" err="1"/>
              <a:t>incididunt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445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destaques e texto cu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0CDD4594-CC86-BBC1-D040-4A1EF55324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969" y="844526"/>
            <a:ext cx="7365331" cy="105300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 da seção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220E113-2640-C16E-F17B-D642B80DE8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9" y="2767013"/>
            <a:ext cx="7365331" cy="625633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32. Se precisar, pode ajustar essa caixa de texto conforme a necessidade. Para remover alguma das caixas ao lado, vá em Exibir&gt;Slide Mestre&gt;Clique nesse slide e faça os ajustes necessários. As formas ao lado podem ser usadas para destacar elementos gráficos, como ícones ou criar frases de destaque.</a:t>
            </a:r>
          </a:p>
        </p:txBody>
      </p:sp>
      <p:sp>
        <p:nvSpPr>
          <p:cNvPr id="2" name="Espaço Reservado para Texto 9">
            <a:extLst>
              <a:ext uri="{FF2B5EF4-FFF2-40B4-BE49-F238E27FC236}">
                <a16:creationId xmlns:a16="http://schemas.microsoft.com/office/drawing/2014/main" id="{B13BF35F-8E02-46DA-BAC6-20926398B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4" name="Google Shape;69;p9">
            <a:extLst>
              <a:ext uri="{FF2B5EF4-FFF2-40B4-BE49-F238E27FC236}">
                <a16:creationId xmlns:a16="http://schemas.microsoft.com/office/drawing/2014/main" id="{A2B676B0-6960-CFEA-39B8-A054EFDB717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9;p11">
            <a:extLst>
              <a:ext uri="{FF2B5EF4-FFF2-40B4-BE49-F238E27FC236}">
                <a16:creationId xmlns:a16="http://schemas.microsoft.com/office/drawing/2014/main" id="{C50BD4E2-0B05-6569-91D7-E0AF507DF610}"/>
              </a:ext>
            </a:extLst>
          </p:cNvPr>
          <p:cNvSpPr/>
          <p:nvPr userDrawn="1"/>
        </p:nvSpPr>
        <p:spPr>
          <a:xfrm>
            <a:off x="10141675" y="600225"/>
            <a:ext cx="9048000" cy="2877600"/>
          </a:xfrm>
          <a:prstGeom prst="roundRect">
            <a:avLst>
              <a:gd name="adj" fmla="val 16667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0;p11">
            <a:extLst>
              <a:ext uri="{FF2B5EF4-FFF2-40B4-BE49-F238E27FC236}">
                <a16:creationId xmlns:a16="http://schemas.microsoft.com/office/drawing/2014/main" id="{094E56D9-AC60-6553-D01D-C938409BB6E0}"/>
              </a:ext>
            </a:extLst>
          </p:cNvPr>
          <p:cNvSpPr/>
          <p:nvPr userDrawn="1"/>
        </p:nvSpPr>
        <p:spPr>
          <a:xfrm>
            <a:off x="10141675" y="3657075"/>
            <a:ext cx="9048000" cy="2877600"/>
          </a:xfrm>
          <a:prstGeom prst="roundRect">
            <a:avLst>
              <a:gd name="adj" fmla="val 16667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1;p11">
            <a:extLst>
              <a:ext uri="{FF2B5EF4-FFF2-40B4-BE49-F238E27FC236}">
                <a16:creationId xmlns:a16="http://schemas.microsoft.com/office/drawing/2014/main" id="{28968E9E-94E8-9902-58C7-FC8BE6C15A38}"/>
              </a:ext>
            </a:extLst>
          </p:cNvPr>
          <p:cNvSpPr/>
          <p:nvPr userDrawn="1"/>
        </p:nvSpPr>
        <p:spPr>
          <a:xfrm>
            <a:off x="10141676" y="6713926"/>
            <a:ext cx="9048000" cy="2877600"/>
          </a:xfrm>
          <a:prstGeom prst="roundRect">
            <a:avLst>
              <a:gd name="adj" fmla="val 16667"/>
            </a:avLst>
          </a:prstGeom>
          <a:solidFill>
            <a:srgbClr val="006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" name="Google Shape;92;p11">
            <a:extLst>
              <a:ext uri="{FF2B5EF4-FFF2-40B4-BE49-F238E27FC236}">
                <a16:creationId xmlns:a16="http://schemas.microsoft.com/office/drawing/2014/main" id="{281D6F0D-025D-7B57-D14C-D7914186C89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5399993">
            <a:off x="17728389" y="1041816"/>
            <a:ext cx="3547348" cy="199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3;p11">
            <a:extLst>
              <a:ext uri="{FF2B5EF4-FFF2-40B4-BE49-F238E27FC236}">
                <a16:creationId xmlns:a16="http://schemas.microsoft.com/office/drawing/2014/main" id="{A4DC7AAB-907E-4CB8-8E9E-D88F51868F2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5399993">
            <a:off x="17728389" y="4098666"/>
            <a:ext cx="3547348" cy="199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4;p11">
            <a:extLst>
              <a:ext uri="{FF2B5EF4-FFF2-40B4-BE49-F238E27FC236}">
                <a16:creationId xmlns:a16="http://schemas.microsoft.com/office/drawing/2014/main" id="{DE516672-B752-7343-4514-9DEE14DAB34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5399993">
            <a:off x="17728390" y="7155517"/>
            <a:ext cx="3547348" cy="1994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15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71B01B-0640-AB92-67E6-BF9954998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Título 13">
            <a:extLst>
              <a:ext uri="{FF2B5EF4-FFF2-40B4-BE49-F238E27FC236}">
                <a16:creationId xmlns:a16="http://schemas.microsoft.com/office/drawing/2014/main" id="{60DF8096-4705-3E7F-A2DD-CBAE9A08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37" y="1210725"/>
            <a:ext cx="14597598" cy="1053000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1" name="Google Shape;69;p9">
            <a:extLst>
              <a:ext uri="{FF2B5EF4-FFF2-40B4-BE49-F238E27FC236}">
                <a16:creationId xmlns:a16="http://schemas.microsoft.com/office/drawing/2014/main" id="{2894DF9B-40C2-F4A9-CD8F-3DBF60EDD12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0;p12">
            <a:extLst>
              <a:ext uri="{FF2B5EF4-FFF2-40B4-BE49-F238E27FC236}">
                <a16:creationId xmlns:a16="http://schemas.microsoft.com/office/drawing/2014/main" id="{C479EBFA-1F6D-88AD-5CD9-D626CA973E7F}"/>
              </a:ext>
            </a:extLst>
          </p:cNvPr>
          <p:cNvSpPr/>
          <p:nvPr userDrawn="1"/>
        </p:nvSpPr>
        <p:spPr>
          <a:xfrm>
            <a:off x="10504650" y="2901950"/>
            <a:ext cx="8685000" cy="6790268"/>
          </a:xfrm>
          <a:prstGeom prst="roundRect">
            <a:avLst>
              <a:gd name="adj" fmla="val 8930"/>
            </a:avLst>
          </a:prstGeom>
          <a:noFill/>
          <a:ln w="76200" cap="flat" cmpd="sng">
            <a:solidFill>
              <a:srgbClr val="003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3;p12">
            <a:extLst>
              <a:ext uri="{FF2B5EF4-FFF2-40B4-BE49-F238E27FC236}">
                <a16:creationId xmlns:a16="http://schemas.microsoft.com/office/drawing/2014/main" id="{96F2E160-11B2-3135-0A77-4A4F8FA0981E}"/>
              </a:ext>
            </a:extLst>
          </p:cNvPr>
          <p:cNvSpPr/>
          <p:nvPr userDrawn="1"/>
        </p:nvSpPr>
        <p:spPr>
          <a:xfrm>
            <a:off x="914400" y="2901950"/>
            <a:ext cx="8685000" cy="6790268"/>
          </a:xfrm>
          <a:prstGeom prst="roundRect">
            <a:avLst>
              <a:gd name="adj" fmla="val 8930"/>
            </a:avLst>
          </a:prstGeom>
          <a:solidFill>
            <a:srgbClr val="003050"/>
          </a:solidFill>
          <a:ln w="76200" cap="flat" cmpd="sng">
            <a:solidFill>
              <a:srgbClr val="003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Google Shape;104;p12">
            <a:extLst>
              <a:ext uri="{FF2B5EF4-FFF2-40B4-BE49-F238E27FC236}">
                <a16:creationId xmlns:a16="http://schemas.microsoft.com/office/drawing/2014/main" id="{625CB5DC-8F62-17EF-E8DE-2F4624D2119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5400005">
            <a:off x="8270724" y="5149878"/>
            <a:ext cx="4327601" cy="24330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Texto 18">
            <a:extLst>
              <a:ext uri="{FF2B5EF4-FFF2-40B4-BE49-F238E27FC236}">
                <a16:creationId xmlns:a16="http://schemas.microsoft.com/office/drawing/2014/main" id="{B6421A9C-0877-DFEF-8AFB-21D6288D9C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9477" y="4041309"/>
            <a:ext cx="6553419" cy="4488919"/>
          </a:xfrm>
          <a:prstGeom prst="rect">
            <a:avLst/>
          </a:prstGeom>
        </p:spPr>
        <p:txBody>
          <a:bodyPr/>
          <a:lstStyle>
            <a:lvl1pPr algn="ctr">
              <a:defRPr sz="4800" b="0">
                <a:solidFill>
                  <a:srgbClr val="E6E6E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Insira um texto curto para destacar uma informação que pode ser um comparativo com o box ao lado.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F40612DE-E896-9794-04C0-6EAAE8CDF4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88031" y="4033882"/>
            <a:ext cx="6930831" cy="4488919"/>
          </a:xfrm>
          <a:prstGeom prst="rect">
            <a:avLst/>
          </a:prstGeom>
        </p:spPr>
        <p:txBody>
          <a:bodyPr/>
          <a:lstStyle>
            <a:lvl1pPr algn="ctr">
              <a:defRPr sz="4800" b="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Aqui pode ser inserido um resultado referente a caixa ao lado.</a:t>
            </a:r>
          </a:p>
        </p:txBody>
      </p:sp>
    </p:spTree>
    <p:extLst>
      <p:ext uri="{BB962C8B-B14F-4D97-AF65-F5344CB8AC3E}">
        <p14:creationId xmlns:p14="http://schemas.microsoft.com/office/powerpoint/2010/main" val="292846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18">
            <a:extLst>
              <a:ext uri="{FF2B5EF4-FFF2-40B4-BE49-F238E27FC236}">
                <a16:creationId xmlns:a16="http://schemas.microsoft.com/office/drawing/2014/main" id="{C1298A8D-3808-C2DF-227B-C4DAB27599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968" y="8250453"/>
            <a:ext cx="17806737" cy="166478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6666"/>
                </a:solidFill>
                <a:latin typeface="+mj-lt"/>
              </a:defRPr>
            </a:lvl1pPr>
            <a:lvl2pPr>
              <a:defRPr sz="2800">
                <a:solidFill>
                  <a:srgbClr val="666666"/>
                </a:solidFill>
                <a:latin typeface="+mj-lt"/>
              </a:defRPr>
            </a:lvl2pPr>
            <a:lvl3pPr>
              <a:defRPr sz="2800">
                <a:solidFill>
                  <a:srgbClr val="666666"/>
                </a:solidFill>
                <a:latin typeface="+mj-lt"/>
              </a:defRPr>
            </a:lvl3pPr>
            <a:lvl4pPr>
              <a:defRPr sz="2800">
                <a:solidFill>
                  <a:srgbClr val="666666"/>
                </a:solidFill>
                <a:latin typeface="+mj-lt"/>
              </a:defRPr>
            </a:lvl4pPr>
            <a:lvl5pPr>
              <a:defRPr sz="2800">
                <a:solidFill>
                  <a:srgbClr val="666666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Utilize esse espaço aqui para inserir o seu texto na tipografia Segoe UI em tamanho 32, para trazer uma breve descrição sobre do que se trata o gráfico. Se precisar, pode ajustar essa caixa de texto conforme a necessidade.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273CB6C2-A646-8F9F-033C-E92CB7B1BF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561" y="10271682"/>
            <a:ext cx="1524440" cy="66198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66666"/>
                </a:solidFill>
                <a:latin typeface="+mj-lt"/>
              </a:defRPr>
            </a:lvl1pPr>
            <a:lvl2pPr>
              <a:defRPr sz="2000" b="1">
                <a:solidFill>
                  <a:srgbClr val="E6E6E6"/>
                </a:solidFill>
                <a:latin typeface="+mj-lt"/>
              </a:defRPr>
            </a:lvl2pPr>
            <a:lvl3pPr>
              <a:defRPr sz="2000" b="1">
                <a:solidFill>
                  <a:srgbClr val="E6E6E6"/>
                </a:solidFill>
                <a:latin typeface="+mj-lt"/>
              </a:defRPr>
            </a:lvl3pPr>
            <a:lvl4pPr>
              <a:defRPr sz="2000" b="1">
                <a:solidFill>
                  <a:srgbClr val="E6E6E6"/>
                </a:solidFill>
                <a:latin typeface="+mj-lt"/>
              </a:defRPr>
            </a:lvl4pPr>
            <a:lvl5pPr>
              <a:defRPr sz="2000" b="1">
                <a:solidFill>
                  <a:srgbClr val="E6E6E6"/>
                </a:solidFill>
                <a:latin typeface="+mj-lt"/>
              </a:defRPr>
            </a:lvl5pPr>
          </a:lstStyle>
          <a:p>
            <a:pPr lvl="0"/>
            <a:fld id="{B6FA0A62-D31E-4025-8BAB-C2FFF1A423D7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6" name="Google Shape;69;p9">
            <a:extLst>
              <a:ext uri="{FF2B5EF4-FFF2-40B4-BE49-F238E27FC236}">
                <a16:creationId xmlns:a16="http://schemas.microsoft.com/office/drawing/2014/main" id="{5AF737A8-E549-F6E3-D286-59287F14298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469783" y="10259115"/>
            <a:ext cx="743838" cy="7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7;p13">
            <a:extLst>
              <a:ext uri="{FF2B5EF4-FFF2-40B4-BE49-F238E27FC236}">
                <a16:creationId xmlns:a16="http://schemas.microsoft.com/office/drawing/2014/main" id="{13DC22A0-A132-1004-41E0-AA54359B549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10799995">
            <a:off x="8270724" y="-457447"/>
            <a:ext cx="4327601" cy="24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8;p13">
            <a:extLst>
              <a:ext uri="{FF2B5EF4-FFF2-40B4-BE49-F238E27FC236}">
                <a16:creationId xmlns:a16="http://schemas.microsoft.com/office/drawing/2014/main" id="{C7FAD648-3D60-6E0E-75EF-1F7037C46431}"/>
              </a:ext>
            </a:extLst>
          </p:cNvPr>
          <p:cNvPicPr preferRelativeResize="0"/>
          <p:nvPr userDrawn="1"/>
        </p:nvPicPr>
        <p:blipFill rotWithShape="1">
          <a:blip r:embed="rId4">
            <a:alphaModFix amt="10000"/>
          </a:blip>
          <a:srcRect/>
          <a:stretch/>
        </p:blipFill>
        <p:spPr>
          <a:xfrm rot="10800000">
            <a:off x="7035088" y="76202"/>
            <a:ext cx="6798876" cy="3822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9E4EDE27-29CA-877F-3E1D-813F9816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968" y="844525"/>
            <a:ext cx="7936832" cy="1664779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r>
              <a:rPr lang="pt-BR" dirty="0"/>
              <a:t>Título do slide em até duas linhas</a:t>
            </a:r>
          </a:p>
        </p:txBody>
      </p:sp>
      <p:sp>
        <p:nvSpPr>
          <p:cNvPr id="11" name="Espaço Reservado para Gráfico 10">
            <a:extLst>
              <a:ext uri="{FF2B5EF4-FFF2-40B4-BE49-F238E27FC236}">
                <a16:creationId xmlns:a16="http://schemas.microsoft.com/office/drawing/2014/main" id="{70C84000-657E-9A55-2C6A-445E62B8EC5B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130300" y="2933699"/>
            <a:ext cx="8566150" cy="478310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2" name="Espaço Reservado para Gráfico 10">
            <a:extLst>
              <a:ext uri="{FF2B5EF4-FFF2-40B4-BE49-F238E27FC236}">
                <a16:creationId xmlns:a16="http://schemas.microsoft.com/office/drawing/2014/main" id="{3FC45363-66C4-16D1-1828-A9E73667B56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0371555" y="2933699"/>
            <a:ext cx="8566150" cy="478310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84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8" r:id="rId3"/>
    <p:sldLayoutId id="2147483652" r:id="rId4"/>
    <p:sldLayoutId id="2147483655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0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5792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2.jpe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2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8D7E9EB-F1D6-00BC-1966-BF3CCC5394D9}"/>
              </a:ext>
            </a:extLst>
          </p:cNvPr>
          <p:cNvSpPr/>
          <p:nvPr/>
        </p:nvSpPr>
        <p:spPr>
          <a:xfrm>
            <a:off x="4343401" y="3537"/>
            <a:ext cx="15762288" cy="2433600"/>
          </a:xfrm>
          <a:prstGeom prst="rect">
            <a:avLst/>
          </a:prstGeom>
          <a:gradFill flip="none" rotWithShape="1">
            <a:gsLst>
              <a:gs pos="44000">
                <a:schemeClr val="accent5">
                  <a:lumMod val="10000"/>
                </a:schemeClr>
              </a:gs>
              <a:gs pos="86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4263D3-1B4D-1711-72CB-00131EA569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4128" y="557520"/>
            <a:ext cx="13177161" cy="1325634"/>
          </a:xfrm>
        </p:spPr>
        <p:txBody>
          <a:bodyPr anchor="ctr"/>
          <a:lstStyle/>
          <a:p>
            <a:pPr algn="ctr"/>
            <a:r>
              <a:rPr lang="pt-BR" sz="7200" dirty="0"/>
              <a:t>ESTUDO DE CASO – COVID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7EB235-72C9-98EB-4C31-B2CCA2355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27763" y="2363094"/>
            <a:ext cx="5586041" cy="750314"/>
          </a:xfrm>
        </p:spPr>
        <p:txBody>
          <a:bodyPr anchor="ctr"/>
          <a:lstStyle/>
          <a:p>
            <a:pPr algn="r"/>
            <a:r>
              <a:rPr lang="pt-BR" sz="2400" dirty="0">
                <a:solidFill>
                  <a:schemeClr val="accent3">
                    <a:lumMod val="25000"/>
                    <a:lumOff val="75000"/>
                  </a:schemeClr>
                </a:solidFill>
              </a:rPr>
              <a:t>PÓS DATA SCIENCE</a:t>
            </a:r>
          </a:p>
        </p:txBody>
      </p:sp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AA010261-DAD0-138F-6ACE-7E4345236F2A}"/>
              </a:ext>
            </a:extLst>
          </p:cNvPr>
          <p:cNvSpPr txBox="1">
            <a:spLocks/>
          </p:cNvSpPr>
          <p:nvPr/>
        </p:nvSpPr>
        <p:spPr>
          <a:xfrm>
            <a:off x="432777" y="3217925"/>
            <a:ext cx="17218407" cy="437199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E6E6E6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804863"/>
            <a:r>
              <a:rPr lang="pt-BR" sz="4000" dirty="0">
                <a:solidFill>
                  <a:schemeClr val="bg1"/>
                </a:solidFill>
              </a:rPr>
              <a:t>GRUPO 1: 	CAROLINE MIDORI LULIO KAMEOKA</a:t>
            </a:r>
          </a:p>
          <a:p>
            <a:pPr defTabSz="804863"/>
            <a:r>
              <a:rPr lang="pt-BR" sz="4000" dirty="0">
                <a:solidFill>
                  <a:schemeClr val="bg1"/>
                </a:solidFill>
              </a:rPr>
              <a:t>				GUSTAVO CASTELO BRANCO RAMOS NAKANDAKARI</a:t>
            </a:r>
          </a:p>
          <a:p>
            <a:pPr defTabSz="804863"/>
            <a:r>
              <a:rPr lang="pt-BR" sz="4000" dirty="0">
                <a:solidFill>
                  <a:schemeClr val="bg1"/>
                </a:solidFill>
              </a:rPr>
              <a:t>				GUSTAVO SHITARA</a:t>
            </a:r>
          </a:p>
          <a:p>
            <a:pPr defTabSz="804863"/>
            <a:r>
              <a:rPr lang="pt-BR" sz="4000" dirty="0">
                <a:solidFill>
                  <a:schemeClr val="bg1"/>
                </a:solidFill>
              </a:rPr>
              <a:t>				LUIZ PHELLIPE DELL AQUILA</a:t>
            </a:r>
          </a:p>
          <a:p>
            <a:pPr defTabSz="804863"/>
            <a:r>
              <a:rPr lang="pt-BR" sz="4000" dirty="0">
                <a:solidFill>
                  <a:schemeClr val="bg1"/>
                </a:solidFill>
              </a:rPr>
              <a:t>				ROBERTO GARCIA VINUELA</a:t>
            </a:r>
          </a:p>
          <a:p>
            <a:pPr defTabSz="804863"/>
            <a:r>
              <a:rPr lang="pt-BR" sz="4000" dirty="0">
                <a:solidFill>
                  <a:schemeClr val="bg1"/>
                </a:solidFill>
              </a:rPr>
              <a:t>				VÍTOR HUGO MELO DE ALMEIDA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FC7F9CBB-A658-AC22-59CC-5A39FD6FFAF2}"/>
              </a:ext>
            </a:extLst>
          </p:cNvPr>
          <p:cNvSpPr txBox="1">
            <a:spLocks/>
          </p:cNvSpPr>
          <p:nvPr/>
        </p:nvSpPr>
        <p:spPr>
          <a:xfrm>
            <a:off x="432777" y="8370710"/>
            <a:ext cx="12405487" cy="58320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E6E6E6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719138"/>
            <a:r>
              <a:rPr lang="pt-BR" sz="4000" dirty="0">
                <a:solidFill>
                  <a:schemeClr val="bg1"/>
                </a:solidFill>
              </a:rPr>
              <a:t>PROF. RODRIGO SIGNORINI 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4B4DCFD-82ED-B255-C5F7-49DB39A32F54}"/>
              </a:ext>
            </a:extLst>
          </p:cNvPr>
          <p:cNvGrpSpPr/>
          <p:nvPr/>
        </p:nvGrpSpPr>
        <p:grpSpPr>
          <a:xfrm>
            <a:off x="15618276" y="9258855"/>
            <a:ext cx="4000500" cy="1534886"/>
            <a:chOff x="15054943" y="9176657"/>
            <a:chExt cx="4833257" cy="1943100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1F0A7D0-0439-3C02-1C95-859CBEC836C5}"/>
                </a:ext>
              </a:extLst>
            </p:cNvPr>
            <p:cNvSpPr/>
            <p:nvPr/>
          </p:nvSpPr>
          <p:spPr>
            <a:xfrm>
              <a:off x="15054943" y="9176657"/>
              <a:ext cx="4833257" cy="1943100"/>
            </a:xfrm>
            <a:prstGeom prst="roundRect">
              <a:avLst>
                <a:gd name="adj" fmla="val 81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241FD74-E790-C0A8-A5BB-73FCFF4C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11121" y="9484443"/>
              <a:ext cx="4453696" cy="1387650"/>
            </a:xfrm>
            <a:prstGeom prst="rect">
              <a:avLst/>
            </a:prstGeom>
            <a:ln w="57150">
              <a:noFill/>
            </a:ln>
            <a:effectLst/>
          </p:spPr>
        </p:pic>
      </p:grp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5D2084FF-FE4A-0982-2729-51F784924382}"/>
              </a:ext>
            </a:extLst>
          </p:cNvPr>
          <p:cNvSpPr txBox="1">
            <a:spLocks/>
          </p:cNvSpPr>
          <p:nvPr/>
        </p:nvSpPr>
        <p:spPr>
          <a:xfrm>
            <a:off x="432777" y="9734698"/>
            <a:ext cx="12405487" cy="58320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E6E6E6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719138"/>
            <a:r>
              <a:rPr lang="pt-BR" sz="3000" dirty="0">
                <a:solidFill>
                  <a:schemeClr val="bg1"/>
                </a:solidFill>
              </a:rPr>
              <a:t>São Paulo, 04 de junho de 2024.</a:t>
            </a:r>
          </a:p>
        </p:txBody>
      </p:sp>
      <p:pic>
        <p:nvPicPr>
          <p:cNvPr id="1026" name="Picture 2" descr="COVID-19 - Pró-Reitoria de Gestão de Pessoas">
            <a:extLst>
              <a:ext uri="{FF2B5EF4-FFF2-40B4-BE49-F238E27FC236}">
                <a16:creationId xmlns:a16="http://schemas.microsoft.com/office/drawing/2014/main" id="{7255B1FC-7CA9-3874-BD9A-08C62AE5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85"/>
            <a:ext cx="4343400" cy="243230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17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62FACF19-4AC3-1A90-2027-56C2AA15C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9">
            <a:extLst>
              <a:ext uri="{FF2B5EF4-FFF2-40B4-BE49-F238E27FC236}">
                <a16:creationId xmlns:a16="http://schemas.microsoft.com/office/drawing/2014/main" id="{083C2119-479B-1E07-2CF9-7FAF5857B177}"/>
              </a:ext>
            </a:extLst>
          </p:cNvPr>
          <p:cNvSpPr/>
          <p:nvPr/>
        </p:nvSpPr>
        <p:spPr>
          <a:xfrm>
            <a:off x="5803430" y="870357"/>
            <a:ext cx="4021478" cy="3782859"/>
          </a:xfrm>
          <a:prstGeom prst="rect">
            <a:avLst/>
          </a:prstGeom>
          <a:solidFill>
            <a:srgbClr val="00605D"/>
          </a:solidFill>
          <a:ln>
            <a:noFill/>
          </a:ln>
        </p:spPr>
        <p:txBody>
          <a:bodyPr spcFirstLastPara="1" wrap="square" lIns="91432" tIns="91432" rIns="91432" bIns="91432" anchor="ctr" anchorCtr="0">
            <a:noAutofit/>
          </a:bodyPr>
          <a:lstStyle/>
          <a:p>
            <a:pPr algn="ctr">
              <a:buSzPts val="1400"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1A5172-DCFE-38B0-542D-2AAE4BCA23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29400" y="0"/>
            <a:ext cx="13476289" cy="11309349"/>
          </a:xfrm>
        </p:spPr>
        <p:txBody>
          <a:bodyPr anchor="ctr"/>
          <a:lstStyle/>
          <a:p>
            <a:pPr marL="2236788" indent="-1257300" algn="l">
              <a:spcAft>
                <a:spcPts val="3000"/>
              </a:spcAft>
              <a:buClr>
                <a:srgbClr val="00E8B8"/>
              </a:buClr>
              <a:buFont typeface="Wingdings" panose="05000000000000000000" pitchFamily="2" charset="2"/>
              <a:buChar char="§"/>
            </a:pPr>
            <a:r>
              <a:rPr lang="pt-BR" sz="6800" dirty="0"/>
              <a:t>CONTEXTO</a:t>
            </a:r>
          </a:p>
          <a:p>
            <a:pPr marL="2236788" indent="-1257300" algn="l">
              <a:lnSpc>
                <a:spcPct val="200000"/>
              </a:lnSpc>
              <a:buClr>
                <a:srgbClr val="00E8B8"/>
              </a:buClr>
              <a:buFont typeface="Wingdings" panose="05000000000000000000" pitchFamily="2" charset="2"/>
              <a:buChar char="§"/>
            </a:pPr>
            <a:r>
              <a:rPr lang="pt-BR" sz="6800" dirty="0"/>
              <a:t>ABORDAGEM</a:t>
            </a:r>
          </a:p>
          <a:p>
            <a:pPr marL="2236788" indent="-1257300" algn="l">
              <a:lnSpc>
                <a:spcPct val="200000"/>
              </a:lnSpc>
              <a:buClr>
                <a:srgbClr val="00E8B8"/>
              </a:buClr>
              <a:buFont typeface="Wingdings" panose="05000000000000000000" pitchFamily="2" charset="2"/>
              <a:buChar char="§"/>
            </a:pPr>
            <a:r>
              <a:rPr lang="pt-BR" sz="6800" dirty="0"/>
              <a:t>RESULTADOS OBTIDOS</a:t>
            </a:r>
          </a:p>
          <a:p>
            <a:pPr marL="2236788" indent="-1257300" algn="l">
              <a:lnSpc>
                <a:spcPct val="200000"/>
              </a:lnSpc>
              <a:buClr>
                <a:srgbClr val="00E8B8"/>
              </a:buClr>
              <a:buFont typeface="Wingdings" panose="05000000000000000000" pitchFamily="2" charset="2"/>
              <a:buChar char="§"/>
            </a:pPr>
            <a:r>
              <a:rPr lang="pt-BR" sz="6800" dirty="0"/>
              <a:t>RECOMENDAÇÕES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7B080E61-D7E3-8FE2-4D29-BAD7DCE4AD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29400" cy="113093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E6E6E6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6800" dirty="0">
                <a:solidFill>
                  <a:schemeClr val="tx1"/>
                </a:solidFill>
              </a:rPr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163390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0D121-9F39-21E7-7695-ECAE7D5E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846DC406-F1DB-4737-33CE-C428A9F92622}"/>
                  </a:ext>
                </a:extLst>
              </p14:cNvPr>
              <p14:cNvContentPartPr/>
              <p14:nvPr/>
            </p14:nvContentPartPr>
            <p14:xfrm>
              <a:off x="19090657" y="10449861"/>
              <a:ext cx="31415" cy="31415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846DC406-F1DB-4737-33CE-C428A9F926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19907" y="10391685"/>
                <a:ext cx="3141500" cy="14660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ítulo 11">
            <a:extLst>
              <a:ext uri="{FF2B5EF4-FFF2-40B4-BE49-F238E27FC236}">
                <a16:creationId xmlns:a16="http://schemas.microsoft.com/office/drawing/2014/main" id="{EFB11E1E-50D2-97E3-6FC0-54170F94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155" y="469810"/>
            <a:ext cx="15708975" cy="1053000"/>
          </a:xfrm>
        </p:spPr>
        <p:txBody>
          <a:bodyPr/>
          <a:lstStyle/>
          <a:p>
            <a:r>
              <a:rPr lang="pt-BR" dirty="0"/>
              <a:t>ESTUDO DE CASO</a:t>
            </a:r>
          </a:p>
        </p:txBody>
      </p:sp>
      <p:pic>
        <p:nvPicPr>
          <p:cNvPr id="14" name="Picture 2" descr="COVID-19 - Pró-Reitoria de Gestão de Pessoas">
            <a:extLst>
              <a:ext uri="{FF2B5EF4-FFF2-40B4-BE49-F238E27FC236}">
                <a16:creationId xmlns:a16="http://schemas.microsoft.com/office/drawing/2014/main" id="{6A958CD3-340C-0E58-2BFC-14F992A2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86"/>
            <a:ext cx="3543299" cy="198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1884180-BC4B-CB49-9811-BFA6041735E8}"/>
              </a:ext>
            </a:extLst>
          </p:cNvPr>
          <p:cNvCxnSpPr/>
          <p:nvPr/>
        </p:nvCxnSpPr>
        <p:spPr>
          <a:xfrm>
            <a:off x="3543300" y="1962842"/>
            <a:ext cx="16562388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85FF0F7-969A-CB20-FFBF-1F813B2530D9}"/>
              </a:ext>
            </a:extLst>
          </p:cNvPr>
          <p:cNvSpPr txBox="1"/>
          <p:nvPr/>
        </p:nvSpPr>
        <p:spPr>
          <a:xfrm>
            <a:off x="277577" y="2500594"/>
            <a:ext cx="19440000" cy="4079826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pPr algn="just"/>
            <a:r>
              <a:rPr lang="pt-BR" sz="2800" dirty="0">
                <a:solidFill>
                  <a:schemeClr val="tx1"/>
                </a:solidFill>
              </a:rPr>
              <a:t>No contexto atual é necessário </a:t>
            </a:r>
            <a:r>
              <a:rPr lang="pt-BR" sz="3200" dirty="0">
                <a:solidFill>
                  <a:srgbClr val="0070C0"/>
                </a:solidFill>
              </a:rPr>
              <a:t>buscar formas mais eficientes e ágeis de detecção </a:t>
            </a:r>
            <a:r>
              <a:rPr lang="pt-BR" sz="2800" dirty="0">
                <a:solidFill>
                  <a:schemeClr val="tx1"/>
                </a:solidFill>
              </a:rPr>
              <a:t>da Covid-19, </a:t>
            </a:r>
            <a:r>
              <a:rPr lang="pt-BR" sz="3200" dirty="0">
                <a:solidFill>
                  <a:srgbClr val="0070C0"/>
                </a:solidFill>
              </a:rPr>
              <a:t>provendo o cuidado correto no menor tempo possível e evitando desperdício de recursos</a:t>
            </a:r>
            <a:r>
              <a:rPr lang="pt-BR" sz="2800" dirty="0">
                <a:solidFill>
                  <a:srgbClr val="0070C0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que poderiam ser melhor alocados em outras etapas do cuidado.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Visto que </a:t>
            </a:r>
            <a:r>
              <a:rPr lang="pt-BR" sz="3200" dirty="0">
                <a:solidFill>
                  <a:srgbClr val="0070C0"/>
                </a:solidFill>
              </a:rPr>
              <a:t>os sintomas da Covid-19 são semelhantes aos de outras doenças respiratórias virais</a:t>
            </a:r>
            <a:r>
              <a:rPr lang="pt-BR" sz="2800" dirty="0">
                <a:solidFill>
                  <a:schemeClr val="tx1"/>
                </a:solidFill>
              </a:rPr>
              <a:t>, notamos pelos dados colhidos da instituição que uma gama de exames tendem naturalmente a serem solicitados para o diagnóstico.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D3A9714-1769-63C5-18C8-1BE3C68B3B95}"/>
              </a:ext>
            </a:extLst>
          </p:cNvPr>
          <p:cNvSpPr txBox="1"/>
          <p:nvPr/>
        </p:nvSpPr>
        <p:spPr>
          <a:xfrm>
            <a:off x="326567" y="8521765"/>
            <a:ext cx="19452553" cy="139395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defRPr sz="3600" b="1">
                <a:solidFill>
                  <a:schemeClr val="tx1"/>
                </a:solidFill>
                <a:latin typeface="+mj-lt"/>
              </a:defRPr>
            </a:lvl1pPr>
          </a:lstStyle>
          <a:p>
            <a:pPr algn="ctr"/>
            <a:r>
              <a:rPr lang="pt-BR" sz="3300" dirty="0">
                <a:solidFill>
                  <a:srgbClr val="0070C0"/>
                </a:solidFill>
              </a:rPr>
              <a:t>E se pudéssemos elaborar um modelo preditivo para predizer a probabilidade de um paciente testar positivo para Covid-19, bem como reduzir a quantidade de exames, prazo de diagnóstico e custo final da jornada?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0B0258B-1710-B1BD-52ED-717D56B82B85}"/>
              </a:ext>
            </a:extLst>
          </p:cNvPr>
          <p:cNvGrpSpPr/>
          <p:nvPr/>
        </p:nvGrpSpPr>
        <p:grpSpPr>
          <a:xfrm>
            <a:off x="5143499" y="7014878"/>
            <a:ext cx="10172702" cy="800098"/>
            <a:chOff x="5143499" y="7352246"/>
            <a:chExt cx="10172702" cy="800098"/>
          </a:xfrm>
        </p:grpSpPr>
        <p:sp>
          <p:nvSpPr>
            <p:cNvPr id="30" name="Triângulo isósceles 29">
              <a:extLst>
                <a:ext uri="{FF2B5EF4-FFF2-40B4-BE49-F238E27FC236}">
                  <a16:creationId xmlns:a16="http://schemas.microsoft.com/office/drawing/2014/main" id="{2E87A098-F777-3D21-99BD-131DE4C07A92}"/>
                </a:ext>
              </a:extLst>
            </p:cNvPr>
            <p:cNvSpPr/>
            <p:nvPr/>
          </p:nvSpPr>
          <p:spPr>
            <a:xfrm rot="10800000">
              <a:off x="5143501" y="7352246"/>
              <a:ext cx="10172700" cy="80009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4" name="Título 11">
              <a:extLst>
                <a:ext uri="{FF2B5EF4-FFF2-40B4-BE49-F238E27FC236}">
                  <a16:creationId xmlns:a16="http://schemas.microsoft.com/office/drawing/2014/main" id="{F04BC079-888F-BB62-3B92-61795DFB3FBE}"/>
                </a:ext>
              </a:extLst>
            </p:cNvPr>
            <p:cNvSpPr txBox="1">
              <a:spLocks/>
            </p:cNvSpPr>
            <p:nvPr/>
          </p:nvSpPr>
          <p:spPr>
            <a:xfrm>
              <a:off x="5143499" y="7386441"/>
              <a:ext cx="10025743" cy="549245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6000" b="1" i="0" u="none" strike="noStrike" cap="none">
                  <a:solidFill>
                    <a:srgbClr val="003050"/>
                  </a:solidFill>
                  <a:latin typeface="+mj-lt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pt-BR" sz="3000" dirty="0">
                  <a:solidFill>
                    <a:schemeClr val="accent5">
                      <a:lumMod val="10000"/>
                    </a:schemeClr>
                  </a:solidFill>
                </a:rPr>
                <a:t>D E S A F I O</a:t>
              </a:r>
            </a:p>
          </p:txBody>
        </p:sp>
      </p:grpSp>
      <p:pic>
        <p:nvPicPr>
          <p:cNvPr id="2050" name="Picture 2" descr="Redução Custos Ícone Diminuição Imagem Símbolo Vetorial Isolada Fundo Vetor  de ©koblizeek 208355166">
            <a:extLst>
              <a:ext uri="{FF2B5EF4-FFF2-40B4-BE49-F238E27FC236}">
                <a16:creationId xmlns:a16="http://schemas.microsoft.com/office/drawing/2014/main" id="{3EC13255-40B8-9DF2-C3B0-504E656C7F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" t="10382" r="12702" b="14715"/>
          <a:stretch/>
        </p:blipFill>
        <p:spPr bwMode="auto">
          <a:xfrm>
            <a:off x="1640899" y="9736073"/>
            <a:ext cx="1251917" cy="116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dução - ícones de o negócio grátis">
            <a:extLst>
              <a:ext uri="{FF2B5EF4-FFF2-40B4-BE49-F238E27FC236}">
                <a16:creationId xmlns:a16="http://schemas.microsoft.com/office/drawing/2014/main" id="{DB466983-14F0-B4AC-D470-5EB6F107D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21" y="9797101"/>
            <a:ext cx="1045599" cy="10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rto prazo - ícones de hora e data grátis">
            <a:extLst>
              <a:ext uri="{FF2B5EF4-FFF2-40B4-BE49-F238E27FC236}">
                <a16:creationId xmlns:a16="http://schemas.microsoft.com/office/drawing/2014/main" id="{856E1949-1C71-38A8-4915-3A210E6C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95" y="9693942"/>
            <a:ext cx="1251917" cy="125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386749AC-6270-66A7-B7F5-116DCA27D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93882" y="9872386"/>
            <a:ext cx="3189288" cy="993695"/>
          </a:xfrm>
          <a:prstGeom prst="rect">
            <a:avLst/>
          </a:prstGeom>
          <a:ln w="571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070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30D121-9F39-21E7-7695-ECAE7D5E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846DC406-F1DB-4737-33CE-C428A9F92622}"/>
                  </a:ext>
                </a:extLst>
              </p14:cNvPr>
              <p14:cNvContentPartPr/>
              <p14:nvPr/>
            </p14:nvContentPartPr>
            <p14:xfrm>
              <a:off x="19090657" y="10025307"/>
              <a:ext cx="31415" cy="31415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846DC406-F1DB-4737-33CE-C428A9F926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19907" y="9967131"/>
                <a:ext cx="3141500" cy="14660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ítulo 11">
            <a:extLst>
              <a:ext uri="{FF2B5EF4-FFF2-40B4-BE49-F238E27FC236}">
                <a16:creationId xmlns:a16="http://schemas.microsoft.com/office/drawing/2014/main" id="{EFB11E1E-50D2-97E3-6FC0-54170F94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155" y="469810"/>
            <a:ext cx="15708975" cy="1053000"/>
          </a:xfrm>
        </p:spPr>
        <p:txBody>
          <a:bodyPr/>
          <a:lstStyle/>
          <a:p>
            <a:r>
              <a:rPr lang="pt-BR" dirty="0"/>
              <a:t>ABORDAGEM</a:t>
            </a:r>
          </a:p>
        </p:txBody>
      </p:sp>
      <p:pic>
        <p:nvPicPr>
          <p:cNvPr id="14" name="Picture 2" descr="COVID-19 - Pró-Reitoria de Gestão de Pessoas">
            <a:extLst>
              <a:ext uri="{FF2B5EF4-FFF2-40B4-BE49-F238E27FC236}">
                <a16:creationId xmlns:a16="http://schemas.microsoft.com/office/drawing/2014/main" id="{6A958CD3-340C-0E58-2BFC-14F992A2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86"/>
            <a:ext cx="3543299" cy="198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1884180-BC4B-CB49-9811-BFA6041735E8}"/>
              </a:ext>
            </a:extLst>
          </p:cNvPr>
          <p:cNvCxnSpPr/>
          <p:nvPr/>
        </p:nvCxnSpPr>
        <p:spPr>
          <a:xfrm>
            <a:off x="3543300" y="1962842"/>
            <a:ext cx="16562388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6905ACC-B31C-8492-95AB-87EF20745260}"/>
              </a:ext>
            </a:extLst>
          </p:cNvPr>
          <p:cNvSpPr/>
          <p:nvPr/>
        </p:nvSpPr>
        <p:spPr>
          <a:xfrm>
            <a:off x="1706334" y="5246458"/>
            <a:ext cx="3927021" cy="414246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UNIVARIADA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BIVARIADA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VERIFICAÇÃO DE DADOS NULOS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VERIFICAÇÃO DE DADOS DUPLICADOS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VERIFICAÇÃO DE INFORMAÇÕES MÚTUAS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VERIFICAÇÃO DE COEFICIENTES DE CORRELAÇÃO</a:t>
            </a:r>
          </a:p>
          <a:p>
            <a:pPr marL="80962"/>
            <a:endParaRPr lang="pt-BR" sz="1800" b="1" dirty="0">
              <a:solidFill>
                <a:schemeClr val="bg2"/>
              </a:solidFill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6119F222-2329-5741-92AA-8C389A851E18}"/>
              </a:ext>
            </a:extLst>
          </p:cNvPr>
          <p:cNvSpPr/>
          <p:nvPr/>
        </p:nvSpPr>
        <p:spPr>
          <a:xfrm>
            <a:off x="1706334" y="3305435"/>
            <a:ext cx="4320000" cy="1800000"/>
          </a:xfrm>
          <a:prstGeom prst="homePlate">
            <a:avLst>
              <a:gd name="adj" fmla="val 20909"/>
            </a:avLst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bg1"/>
                </a:solidFill>
              </a:rPr>
              <a:t>ANÁLISE </a:t>
            </a:r>
          </a:p>
          <a:p>
            <a:pPr algn="ctr"/>
            <a:r>
              <a:rPr lang="pt-BR" sz="2600" b="1" dirty="0">
                <a:solidFill>
                  <a:schemeClr val="bg1"/>
                </a:solidFill>
              </a:rPr>
              <a:t>EXPLORATÓRIA</a:t>
            </a:r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D77106FE-A079-2142-78DC-7D027E3A4763}"/>
              </a:ext>
            </a:extLst>
          </p:cNvPr>
          <p:cNvSpPr/>
          <p:nvPr/>
        </p:nvSpPr>
        <p:spPr>
          <a:xfrm>
            <a:off x="5834739" y="3305435"/>
            <a:ext cx="4320000" cy="1800000"/>
          </a:xfrm>
          <a:prstGeom prst="chevron">
            <a:avLst>
              <a:gd name="adj" fmla="val 2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bg1"/>
                </a:solidFill>
              </a:rPr>
              <a:t>CONSTRUÇÃO DO MODELO</a:t>
            </a:r>
          </a:p>
        </p:txBody>
      </p:sp>
      <p:sp>
        <p:nvSpPr>
          <p:cNvPr id="6" name="Seta: Divisa 5">
            <a:extLst>
              <a:ext uri="{FF2B5EF4-FFF2-40B4-BE49-F238E27FC236}">
                <a16:creationId xmlns:a16="http://schemas.microsoft.com/office/drawing/2014/main" id="{7CDAAAD0-4F87-34FA-529C-507FE709E5F1}"/>
              </a:ext>
            </a:extLst>
          </p:cNvPr>
          <p:cNvSpPr/>
          <p:nvPr/>
        </p:nvSpPr>
        <p:spPr>
          <a:xfrm>
            <a:off x="9963144" y="3305435"/>
            <a:ext cx="4320000" cy="1800000"/>
          </a:xfrm>
          <a:prstGeom prst="chevron">
            <a:avLst>
              <a:gd name="adj" fmla="val 2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bg1"/>
                </a:solidFill>
              </a:rPr>
              <a:t>PROCESSAMENTO DOS DADOS</a:t>
            </a:r>
          </a:p>
        </p:txBody>
      </p:sp>
      <p:sp>
        <p:nvSpPr>
          <p:cNvPr id="7" name="Seta: Divisa 6">
            <a:extLst>
              <a:ext uri="{FF2B5EF4-FFF2-40B4-BE49-F238E27FC236}">
                <a16:creationId xmlns:a16="http://schemas.microsoft.com/office/drawing/2014/main" id="{BB25421C-6F24-727A-22BE-D26FFC588287}"/>
              </a:ext>
            </a:extLst>
          </p:cNvPr>
          <p:cNvSpPr/>
          <p:nvPr/>
        </p:nvSpPr>
        <p:spPr>
          <a:xfrm>
            <a:off x="14091550" y="3305435"/>
            <a:ext cx="4320000" cy="1800000"/>
          </a:xfrm>
          <a:prstGeom prst="chevron">
            <a:avLst>
              <a:gd name="adj" fmla="val 2055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bg1"/>
                </a:solidFill>
              </a:rPr>
              <a:t>AVALIAÇÃO DOS RESULTADOS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4E8D6A-0329-6329-DA68-5ECD0BFAF3F3}"/>
              </a:ext>
            </a:extLst>
          </p:cNvPr>
          <p:cNvSpPr/>
          <p:nvPr/>
        </p:nvSpPr>
        <p:spPr>
          <a:xfrm>
            <a:off x="5846496" y="5246458"/>
            <a:ext cx="3927021" cy="414246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DIMENSIONAMENTO DAS VARIÁVEIS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VERIFICAÇÃO DE OUTLIERS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DEFINIÇÃO DE SET A SER UTILIZADO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SEPARAÇÃO DE DATASETS DE TREINO E TESTE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DEFINIÇÃO DE MODELO A SER UTILIZADO (KNN)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E55F44-4F8C-B3CC-9D49-B3D78EE211EB}"/>
              </a:ext>
            </a:extLst>
          </p:cNvPr>
          <p:cNvSpPr/>
          <p:nvPr/>
        </p:nvSpPr>
        <p:spPr>
          <a:xfrm>
            <a:off x="9986658" y="5246458"/>
            <a:ext cx="3927021" cy="414246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TESTE DO MODELO CRIADO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CÁLCULO DE INDICADORES: PRECISION E RECALL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ELABORAÇÃO DE MATRIZ DE CONFUSÃO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AVALIAÇÃO DO MODELO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endParaRPr lang="pt-BR" sz="1800" b="1" dirty="0">
              <a:solidFill>
                <a:schemeClr val="bg2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F392265-A8F6-D2BE-8BB7-88DB50BF29E2}"/>
              </a:ext>
            </a:extLst>
          </p:cNvPr>
          <p:cNvSpPr/>
          <p:nvPr/>
        </p:nvSpPr>
        <p:spPr>
          <a:xfrm>
            <a:off x="14126821" y="5246458"/>
            <a:ext cx="3927021" cy="414246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INSIGHTS DA AVALIAÇÃO DO MODELO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INTERPRETAÇÃO DOS RESULTADOS DO MODELO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2"/>
                </a:solidFill>
              </a:rPr>
              <a:t>DECISÃO SOBRE O MODELO ELABORADO.</a:t>
            </a:r>
          </a:p>
        </p:txBody>
      </p:sp>
      <p:pic>
        <p:nvPicPr>
          <p:cNvPr id="7170" name="Picture 2" descr="Análise de dados - ícones de negócios e finanças grátis">
            <a:extLst>
              <a:ext uri="{FF2B5EF4-FFF2-40B4-BE49-F238E27FC236}">
                <a16:creationId xmlns:a16="http://schemas.microsoft.com/office/drawing/2014/main" id="{DF663CB4-3057-AE27-69D8-0EEA7991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44" y="8813651"/>
            <a:ext cx="1173600" cy="11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A5C946-1C92-C740-89B4-06DB1123A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206" y="8813651"/>
            <a:ext cx="1173600" cy="1173600"/>
          </a:xfrm>
          <a:prstGeom prst="rect">
            <a:avLst/>
          </a:prstGeom>
        </p:spPr>
      </p:pic>
      <p:pic>
        <p:nvPicPr>
          <p:cNvPr id="7172" name="Picture 4" descr="Machine Learning Generic Gradient icon">
            <a:extLst>
              <a:ext uri="{FF2B5EF4-FFF2-40B4-BE49-F238E27FC236}">
                <a16:creationId xmlns:a16="http://schemas.microsoft.com/office/drawing/2014/main" id="{7754AA3F-68B1-0481-BF2A-1513F323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368" y="8813651"/>
            <a:ext cx="1173600" cy="11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nálise de dados - ícones de computador grátis">
            <a:extLst>
              <a:ext uri="{FF2B5EF4-FFF2-40B4-BE49-F238E27FC236}">
                <a16:creationId xmlns:a16="http://schemas.microsoft.com/office/drawing/2014/main" id="{4E8994C1-126A-A4A9-308A-51C636328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531" y="8813651"/>
            <a:ext cx="1173600" cy="11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163F9E8-78A1-C6BB-4F1D-0989BACC9B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93882" y="9872386"/>
            <a:ext cx="3189288" cy="993695"/>
          </a:xfrm>
          <a:prstGeom prst="rect">
            <a:avLst/>
          </a:prstGeom>
          <a:ln w="571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0516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A6E8-7B3C-401D-0430-0D9AAD374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AA668A0F-0B2E-9F1E-7269-DB43DFC3E2FE}"/>
                  </a:ext>
                </a:extLst>
              </p14:cNvPr>
              <p14:cNvContentPartPr/>
              <p14:nvPr/>
            </p14:nvContentPartPr>
            <p14:xfrm>
              <a:off x="19090657" y="10025307"/>
              <a:ext cx="31415" cy="31415"/>
            </p14:xfrm>
          </p:contentPart>
        </mc:Choice>
        <mc:Fallback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AA668A0F-0B2E-9F1E-7269-DB43DFC3E2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19907" y="9967131"/>
                <a:ext cx="3141500" cy="14660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ítulo 11">
            <a:extLst>
              <a:ext uri="{FF2B5EF4-FFF2-40B4-BE49-F238E27FC236}">
                <a16:creationId xmlns:a16="http://schemas.microsoft.com/office/drawing/2014/main" id="{0BA5E196-E42A-FF53-2DDD-80F9B830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155" y="469810"/>
            <a:ext cx="15708975" cy="1053000"/>
          </a:xfrm>
        </p:spPr>
        <p:txBody>
          <a:bodyPr/>
          <a:lstStyle/>
          <a:p>
            <a:r>
              <a:rPr lang="pt-BR" dirty="0"/>
              <a:t>ABORDAGEM</a:t>
            </a:r>
          </a:p>
        </p:txBody>
      </p:sp>
      <p:pic>
        <p:nvPicPr>
          <p:cNvPr id="14" name="Picture 2" descr="COVID-19 - Pró-Reitoria de Gestão de Pessoas">
            <a:extLst>
              <a:ext uri="{FF2B5EF4-FFF2-40B4-BE49-F238E27FC236}">
                <a16:creationId xmlns:a16="http://schemas.microsoft.com/office/drawing/2014/main" id="{FD8EFD70-18EE-C9AF-8320-B04F9B6B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86"/>
            <a:ext cx="3543299" cy="198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0D72956-1A46-56E8-19CD-C25C05AC24B9}"/>
              </a:ext>
            </a:extLst>
          </p:cNvPr>
          <p:cNvCxnSpPr/>
          <p:nvPr/>
        </p:nvCxnSpPr>
        <p:spPr>
          <a:xfrm>
            <a:off x="3543300" y="1962842"/>
            <a:ext cx="16562388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CF714497-5E9B-D9B1-7B50-7EE91528AF33}"/>
              </a:ext>
            </a:extLst>
          </p:cNvPr>
          <p:cNvSpPr/>
          <p:nvPr/>
        </p:nvSpPr>
        <p:spPr>
          <a:xfrm>
            <a:off x="1706334" y="5246458"/>
            <a:ext cx="3927021" cy="414246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2"/>
                </a:solidFill>
              </a:rPr>
              <a:t>AMOSTRA DE DADOS LABORATORIAIS</a:t>
            </a:r>
          </a:p>
          <a:p>
            <a:pPr marL="80962"/>
            <a:endParaRPr lang="pt-BR" sz="2000" b="1" dirty="0">
              <a:solidFill>
                <a:schemeClr val="bg2"/>
              </a:solidFill>
            </a:endParaRP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2"/>
                </a:solidFill>
              </a:rPr>
              <a:t>AVALIAÇÃO DA CONSISTÊNCIA E INTEGRIDADE DOS DADOS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2"/>
              </a:solidFill>
            </a:endParaRP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2"/>
                </a:solidFill>
              </a:rPr>
              <a:t>RELACIONAMENTO ENTRE VARIÁVEIS</a:t>
            </a: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63ACA984-7C80-6E2C-94D4-71B459898323}"/>
              </a:ext>
            </a:extLst>
          </p:cNvPr>
          <p:cNvSpPr/>
          <p:nvPr/>
        </p:nvSpPr>
        <p:spPr>
          <a:xfrm>
            <a:off x="1706334" y="3305435"/>
            <a:ext cx="4320000" cy="1800000"/>
          </a:xfrm>
          <a:prstGeom prst="homePlate">
            <a:avLst>
              <a:gd name="adj" fmla="val 20909"/>
            </a:avLst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bg1"/>
                </a:solidFill>
              </a:rPr>
              <a:t>ANÁLISE </a:t>
            </a:r>
          </a:p>
          <a:p>
            <a:pPr algn="ctr"/>
            <a:r>
              <a:rPr lang="pt-BR" sz="2600" b="1" dirty="0">
                <a:solidFill>
                  <a:schemeClr val="bg1"/>
                </a:solidFill>
              </a:rPr>
              <a:t>EXPLORATÓRIA</a:t>
            </a:r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3FFAF983-31A2-1E03-F44D-FCAC9DCE5C59}"/>
              </a:ext>
            </a:extLst>
          </p:cNvPr>
          <p:cNvSpPr/>
          <p:nvPr/>
        </p:nvSpPr>
        <p:spPr>
          <a:xfrm>
            <a:off x="5834739" y="3305435"/>
            <a:ext cx="4320000" cy="1800000"/>
          </a:xfrm>
          <a:prstGeom prst="chevron">
            <a:avLst>
              <a:gd name="adj" fmla="val 2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bg1"/>
                </a:solidFill>
              </a:rPr>
              <a:t>PREPARAÇÃO DOS DADOS</a:t>
            </a:r>
          </a:p>
        </p:txBody>
      </p:sp>
      <p:sp>
        <p:nvSpPr>
          <p:cNvPr id="6" name="Seta: Divisa 5">
            <a:extLst>
              <a:ext uri="{FF2B5EF4-FFF2-40B4-BE49-F238E27FC236}">
                <a16:creationId xmlns:a16="http://schemas.microsoft.com/office/drawing/2014/main" id="{F30CC040-19A7-6F44-C397-6CE26F10C57D}"/>
              </a:ext>
            </a:extLst>
          </p:cNvPr>
          <p:cNvSpPr/>
          <p:nvPr/>
        </p:nvSpPr>
        <p:spPr>
          <a:xfrm>
            <a:off x="9963144" y="3305435"/>
            <a:ext cx="4320000" cy="1800000"/>
          </a:xfrm>
          <a:prstGeom prst="chevron">
            <a:avLst>
              <a:gd name="adj" fmla="val 2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bg1"/>
                </a:solidFill>
              </a:rPr>
              <a:t>CONSTRUÇÃO DO MODELO</a:t>
            </a:r>
          </a:p>
        </p:txBody>
      </p:sp>
      <p:sp>
        <p:nvSpPr>
          <p:cNvPr id="7" name="Seta: Divisa 6">
            <a:extLst>
              <a:ext uri="{FF2B5EF4-FFF2-40B4-BE49-F238E27FC236}">
                <a16:creationId xmlns:a16="http://schemas.microsoft.com/office/drawing/2014/main" id="{BE707715-2E5D-5215-D57C-71B812EC8D30}"/>
              </a:ext>
            </a:extLst>
          </p:cNvPr>
          <p:cNvSpPr/>
          <p:nvPr/>
        </p:nvSpPr>
        <p:spPr>
          <a:xfrm>
            <a:off x="14091550" y="3305435"/>
            <a:ext cx="4320000" cy="1800000"/>
          </a:xfrm>
          <a:prstGeom prst="chevron">
            <a:avLst>
              <a:gd name="adj" fmla="val 2055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bg1"/>
                </a:solidFill>
              </a:rPr>
              <a:t>AVALIAÇÃO DOS RESULTADOS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6ADAFA-3A0B-A4E0-68F5-D8A0827D54BD}"/>
              </a:ext>
            </a:extLst>
          </p:cNvPr>
          <p:cNvSpPr/>
          <p:nvPr/>
        </p:nvSpPr>
        <p:spPr>
          <a:xfrm>
            <a:off x="5846496" y="5246458"/>
            <a:ext cx="3927021" cy="414246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2"/>
                </a:solidFill>
              </a:rPr>
              <a:t>SELEÇÃO DE VARIÁVEIS APLICÁVEIS AO PROBLEMA DE NEGÓCIO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2"/>
              </a:solidFill>
            </a:endParaRP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2"/>
                </a:solidFill>
              </a:rPr>
              <a:t>REMOÇÃO DE DADOS NULOS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2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1AC6B02-68E0-6941-D876-E9743AEA58F8}"/>
              </a:ext>
            </a:extLst>
          </p:cNvPr>
          <p:cNvSpPr/>
          <p:nvPr/>
        </p:nvSpPr>
        <p:spPr>
          <a:xfrm>
            <a:off x="9986658" y="5246458"/>
            <a:ext cx="3927021" cy="414246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2"/>
                </a:solidFill>
              </a:rPr>
              <a:t>SELEÇÃO DE CENÁRIOS PARA CONSTRUÇÃO DO MODELO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endParaRPr lang="pt-BR" sz="1800" b="1" dirty="0">
              <a:solidFill>
                <a:schemeClr val="bg2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EBAEF75-8E15-B6ED-CC17-348AF1B9B599}"/>
              </a:ext>
            </a:extLst>
          </p:cNvPr>
          <p:cNvSpPr/>
          <p:nvPr/>
        </p:nvSpPr>
        <p:spPr>
          <a:xfrm>
            <a:off x="14126821" y="5246458"/>
            <a:ext cx="3927021" cy="414246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2"/>
                </a:solidFill>
              </a:rPr>
              <a:t>INSIGHTS DA AVALIAÇÃO DO MODELO</a:t>
            </a:r>
          </a:p>
          <a:p>
            <a:pPr marL="285750" indent="-204788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2"/>
              </a:solidFill>
            </a:endParaRPr>
          </a:p>
          <a:p>
            <a:pPr marL="285750" indent="-204788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2"/>
                </a:solidFill>
              </a:rPr>
              <a:t>INTERPRETAÇÃO DOS RESULTADOS DO MODELO</a:t>
            </a:r>
          </a:p>
        </p:txBody>
      </p:sp>
      <p:pic>
        <p:nvPicPr>
          <p:cNvPr id="7170" name="Picture 2" descr="Análise de dados - ícones de negócios e finanças grátis">
            <a:extLst>
              <a:ext uri="{FF2B5EF4-FFF2-40B4-BE49-F238E27FC236}">
                <a16:creationId xmlns:a16="http://schemas.microsoft.com/office/drawing/2014/main" id="{D5D2105E-436B-0FDC-3D83-F2FDD42F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44" y="8813651"/>
            <a:ext cx="1173600" cy="11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6CFDF2E-2CEE-013C-A2D8-C184D5DD0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206" y="8813651"/>
            <a:ext cx="1173600" cy="1173600"/>
          </a:xfrm>
          <a:prstGeom prst="rect">
            <a:avLst/>
          </a:prstGeom>
        </p:spPr>
      </p:pic>
      <p:pic>
        <p:nvPicPr>
          <p:cNvPr id="7172" name="Picture 4" descr="Machine Learning Generic Gradient icon">
            <a:extLst>
              <a:ext uri="{FF2B5EF4-FFF2-40B4-BE49-F238E27FC236}">
                <a16:creationId xmlns:a16="http://schemas.microsoft.com/office/drawing/2014/main" id="{02737ED0-310E-08D1-F9BD-DB700F68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368" y="8813651"/>
            <a:ext cx="1173600" cy="11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nálise de dados - ícones de computador grátis">
            <a:extLst>
              <a:ext uri="{FF2B5EF4-FFF2-40B4-BE49-F238E27FC236}">
                <a16:creationId xmlns:a16="http://schemas.microsoft.com/office/drawing/2014/main" id="{CA6E5C8A-2DD8-A850-85B3-6F8B497C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531" y="8813651"/>
            <a:ext cx="1173600" cy="11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30D37C2-2C05-F397-4F9E-ADBD31E6F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93882" y="9872386"/>
            <a:ext cx="3189288" cy="993695"/>
          </a:xfrm>
          <a:prstGeom prst="rect">
            <a:avLst/>
          </a:prstGeom>
          <a:ln w="571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4249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0D121-9F39-21E7-7695-ECAE7D5E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75C9AC9-B723-8D2C-ECA0-E6F34351FFDC}"/>
              </a:ext>
            </a:extLst>
          </p:cNvPr>
          <p:cNvSpPr txBox="1"/>
          <p:nvPr/>
        </p:nvSpPr>
        <p:spPr>
          <a:xfrm>
            <a:off x="10140046" y="2280935"/>
            <a:ext cx="9720000" cy="877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Ins="39600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tx1"/>
                </a:solidFill>
              </a:rPr>
              <a:t>Dentre os pacientes já atendidos, foram identificados </a:t>
            </a:r>
            <a:r>
              <a:rPr lang="pt-BR" sz="3000" dirty="0">
                <a:solidFill>
                  <a:srgbClr val="FF0000"/>
                </a:solidFill>
              </a:rPr>
              <a:t>10% </a:t>
            </a:r>
            <a:r>
              <a:rPr lang="pt-BR" sz="3000" dirty="0">
                <a:solidFill>
                  <a:schemeClr val="tx1"/>
                </a:solidFill>
              </a:rPr>
              <a:t>de pacientes com resultados de hemogramas e optamos por testar a correlação desses exames com o diagnóstico de Covid-19, visto que é um exame com entrega de resultado inferior a uma hora e baixo custo de aplicação.</a:t>
            </a:r>
          </a:p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tx1"/>
                </a:solidFill>
              </a:rPr>
              <a:t>O resultado do modelo foi um precisão de </a:t>
            </a:r>
            <a:r>
              <a:rPr lang="pt-BR" sz="3000" dirty="0">
                <a:solidFill>
                  <a:srgbClr val="FF0000"/>
                </a:solidFill>
              </a:rPr>
              <a:t>53%, </a:t>
            </a:r>
            <a:r>
              <a:rPr lang="pt-BR" sz="3000" dirty="0">
                <a:solidFill>
                  <a:schemeClr val="tx1"/>
                </a:solidFill>
              </a:rPr>
              <a:t>com uma performance em sua capacidade de identificação de casos positivos de </a:t>
            </a:r>
            <a:r>
              <a:rPr lang="pt-BR" sz="3000" dirty="0">
                <a:solidFill>
                  <a:srgbClr val="FF0000"/>
                </a:solidFill>
              </a:rPr>
              <a:t>53%</a:t>
            </a:r>
            <a:r>
              <a:rPr lang="pt-BR" sz="3000" dirty="0">
                <a:solidFill>
                  <a:schemeClr val="tx1"/>
                </a:solidFill>
              </a:rPr>
              <a:t>, ou seja, a cada 100 pessoas preditas com COVID-19, o modelo identificou 53 delas corretamente.</a:t>
            </a:r>
          </a:p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tx1"/>
                </a:solidFill>
              </a:rPr>
              <a:t>O modelo apresenta um desempenho equilibrado na detecção de casos positivos e negativos.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846DC406-F1DB-4737-33CE-C428A9F92622}"/>
                  </a:ext>
                </a:extLst>
              </p14:cNvPr>
              <p14:cNvContentPartPr/>
              <p14:nvPr/>
            </p14:nvContentPartPr>
            <p14:xfrm>
              <a:off x="19090657" y="10270242"/>
              <a:ext cx="31415" cy="31415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846DC406-F1DB-4737-33CE-C428A9F926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19907" y="10212066"/>
                <a:ext cx="3141500" cy="14660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ítulo 11">
            <a:extLst>
              <a:ext uri="{FF2B5EF4-FFF2-40B4-BE49-F238E27FC236}">
                <a16:creationId xmlns:a16="http://schemas.microsoft.com/office/drawing/2014/main" id="{EFB11E1E-50D2-97E3-6FC0-54170F94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155" y="469810"/>
            <a:ext cx="15708975" cy="1053000"/>
          </a:xfrm>
        </p:spPr>
        <p:txBody>
          <a:bodyPr/>
          <a:lstStyle/>
          <a:p>
            <a:r>
              <a:rPr lang="pt-BR" dirty="0"/>
              <a:t>RESULTADOS OBTIDOS</a:t>
            </a:r>
          </a:p>
        </p:txBody>
      </p:sp>
      <p:pic>
        <p:nvPicPr>
          <p:cNvPr id="14" name="Picture 2" descr="COVID-19 - Pró-Reitoria de Gestão de Pessoas">
            <a:extLst>
              <a:ext uri="{FF2B5EF4-FFF2-40B4-BE49-F238E27FC236}">
                <a16:creationId xmlns:a16="http://schemas.microsoft.com/office/drawing/2014/main" id="{6A958CD3-340C-0E58-2BFC-14F992A2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86"/>
            <a:ext cx="3543299" cy="198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1884180-BC4B-CB49-9811-BFA6041735E8}"/>
              </a:ext>
            </a:extLst>
          </p:cNvPr>
          <p:cNvCxnSpPr/>
          <p:nvPr/>
        </p:nvCxnSpPr>
        <p:spPr>
          <a:xfrm>
            <a:off x="3543300" y="1962842"/>
            <a:ext cx="16562388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6905ACC-B31C-8492-95AB-87EF20745260}"/>
              </a:ext>
            </a:extLst>
          </p:cNvPr>
          <p:cNvSpPr/>
          <p:nvPr/>
        </p:nvSpPr>
        <p:spPr>
          <a:xfrm>
            <a:off x="241154" y="2280937"/>
            <a:ext cx="9720000" cy="8773501"/>
          </a:xfrm>
          <a:prstGeom prst="rect">
            <a:avLst/>
          </a:prstGeom>
          <a:noFill/>
          <a:ln w="57150">
            <a:solidFill>
              <a:srgbClr val="00E8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200" b="1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23CE8A-0B05-EBAA-4B71-2D97B04A4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0758" y="10270242"/>
            <a:ext cx="3189288" cy="993695"/>
          </a:xfrm>
          <a:prstGeom prst="rect">
            <a:avLst/>
          </a:prstGeom>
          <a:ln w="57150">
            <a:noFill/>
          </a:ln>
          <a:effectLst/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370E074-7F4D-5D75-8754-5C93707A8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2106"/>
              </p:ext>
            </p:extLst>
          </p:nvPr>
        </p:nvGraphicFramePr>
        <p:xfrm>
          <a:off x="330596" y="3487250"/>
          <a:ext cx="9365495" cy="5412204"/>
        </p:xfrm>
        <a:graphic>
          <a:graphicData uri="http://schemas.openxmlformats.org/drawingml/2006/table">
            <a:tbl>
              <a:tblPr firstRow="1" bandRow="1">
                <a:tableStyleId>{D5EAA183-9344-4D01-904A-0EF6EBD25C7E}</a:tableStyleId>
              </a:tblPr>
              <a:tblGrid>
                <a:gridCol w="1895460">
                  <a:extLst>
                    <a:ext uri="{9D8B030D-6E8A-4147-A177-3AD203B41FA5}">
                      <a16:colId xmlns:a16="http://schemas.microsoft.com/office/drawing/2014/main" val="211857711"/>
                    </a:ext>
                  </a:extLst>
                </a:gridCol>
                <a:gridCol w="2000887">
                  <a:extLst>
                    <a:ext uri="{9D8B030D-6E8A-4147-A177-3AD203B41FA5}">
                      <a16:colId xmlns:a16="http://schemas.microsoft.com/office/drawing/2014/main" val="2378083927"/>
                    </a:ext>
                  </a:extLst>
                </a:gridCol>
                <a:gridCol w="2536166">
                  <a:extLst>
                    <a:ext uri="{9D8B030D-6E8A-4147-A177-3AD203B41FA5}">
                      <a16:colId xmlns:a16="http://schemas.microsoft.com/office/drawing/2014/main" val="684507409"/>
                    </a:ext>
                  </a:extLst>
                </a:gridCol>
                <a:gridCol w="2932982">
                  <a:extLst>
                    <a:ext uri="{9D8B030D-6E8A-4147-A177-3AD203B41FA5}">
                      <a16:colId xmlns:a16="http://schemas.microsoft.com/office/drawing/2014/main" val="2554105488"/>
                    </a:ext>
                  </a:extLst>
                </a:gridCol>
              </a:tblGrid>
              <a:tr h="1011122"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3600" b="1" dirty="0"/>
                        <a:t>KNN (K=3)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32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975717"/>
                  </a:ext>
                </a:extLst>
              </a:tr>
              <a:tr h="1540232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Precisão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Sensibilidade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Desempenho geral (Modelo)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789610"/>
                  </a:ext>
                </a:extLst>
              </a:tr>
              <a:tr h="1423301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Sem PCR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34%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594620"/>
                  </a:ext>
                </a:extLst>
              </a:tr>
              <a:tr h="1423301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Com PCR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53%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10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1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79349-3B4A-7C48-D9EB-A3CC4B1C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D959465-98FF-1DF0-6ED2-E1F1EA840D02}"/>
              </a:ext>
            </a:extLst>
          </p:cNvPr>
          <p:cNvSpPr txBox="1"/>
          <p:nvPr/>
        </p:nvSpPr>
        <p:spPr>
          <a:xfrm>
            <a:off x="10140046" y="2280935"/>
            <a:ext cx="9720000" cy="877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Ins="39600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tx1"/>
                </a:solidFill>
              </a:rPr>
              <a:t>Dentre os pacientes já atendidos, foram identificados </a:t>
            </a:r>
            <a:r>
              <a:rPr lang="pt-BR" sz="3000" dirty="0">
                <a:solidFill>
                  <a:srgbClr val="FF0000"/>
                </a:solidFill>
              </a:rPr>
              <a:t>10% </a:t>
            </a:r>
            <a:r>
              <a:rPr lang="pt-BR" sz="3000" dirty="0">
                <a:solidFill>
                  <a:schemeClr val="tx1"/>
                </a:solidFill>
              </a:rPr>
              <a:t>de pacientes com resultados de hemogramas e optamos por testar a correlação desses exames com o diagnóstico de Covid-19, visto que é um exame com entrega de resultado inferior a uma hora e baixo custo de aplicação.</a:t>
            </a:r>
          </a:p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tx1"/>
                </a:solidFill>
              </a:rPr>
              <a:t>O resultado do modelo foi um precisão de </a:t>
            </a:r>
            <a:r>
              <a:rPr lang="pt-BR" sz="3000" dirty="0">
                <a:solidFill>
                  <a:srgbClr val="FF0000"/>
                </a:solidFill>
              </a:rPr>
              <a:t>53%, </a:t>
            </a:r>
            <a:r>
              <a:rPr lang="pt-BR" sz="3000" dirty="0">
                <a:solidFill>
                  <a:schemeClr val="tx1"/>
                </a:solidFill>
              </a:rPr>
              <a:t>com uma performance em sua capacidade de identificação de casos positivos de </a:t>
            </a:r>
            <a:r>
              <a:rPr lang="pt-BR" sz="3000" dirty="0">
                <a:solidFill>
                  <a:srgbClr val="FF0000"/>
                </a:solidFill>
              </a:rPr>
              <a:t>53%</a:t>
            </a:r>
            <a:r>
              <a:rPr lang="pt-BR" sz="3000" dirty="0">
                <a:solidFill>
                  <a:schemeClr val="tx1"/>
                </a:solidFill>
              </a:rPr>
              <a:t>, ou seja, a cada 100 pessoas preditas com COVID-19, o modelo identificou 53 delas corretamente.</a:t>
            </a:r>
          </a:p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tx1"/>
                </a:solidFill>
              </a:rPr>
              <a:t>O modelo apresenta um desempenho equilibrado na detecção de casos positivos e negativos.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8B975AE3-5B63-0A92-3736-E37A43F56FC5}"/>
                  </a:ext>
                </a:extLst>
              </p14:cNvPr>
              <p14:cNvContentPartPr/>
              <p14:nvPr/>
            </p14:nvContentPartPr>
            <p14:xfrm>
              <a:off x="19090657" y="10270242"/>
              <a:ext cx="31415" cy="31415"/>
            </p14:xfrm>
          </p:contentPart>
        </mc:Choice>
        <mc:Fallback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8B975AE3-5B63-0A92-3736-E37A43F56F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19907" y="10212066"/>
                <a:ext cx="3141500" cy="14660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ítulo 11">
            <a:extLst>
              <a:ext uri="{FF2B5EF4-FFF2-40B4-BE49-F238E27FC236}">
                <a16:creationId xmlns:a16="http://schemas.microsoft.com/office/drawing/2014/main" id="{C96AABC9-355F-8563-EB77-2AB0054E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155" y="469810"/>
            <a:ext cx="15708975" cy="1053000"/>
          </a:xfrm>
        </p:spPr>
        <p:txBody>
          <a:bodyPr/>
          <a:lstStyle/>
          <a:p>
            <a:r>
              <a:rPr lang="pt-BR" dirty="0"/>
              <a:t>RESULTADOS OBTIDOS</a:t>
            </a:r>
          </a:p>
        </p:txBody>
      </p:sp>
      <p:pic>
        <p:nvPicPr>
          <p:cNvPr id="14" name="Picture 2" descr="COVID-19 - Pró-Reitoria de Gestão de Pessoas">
            <a:extLst>
              <a:ext uri="{FF2B5EF4-FFF2-40B4-BE49-F238E27FC236}">
                <a16:creationId xmlns:a16="http://schemas.microsoft.com/office/drawing/2014/main" id="{14936CB7-8127-B1A4-7FD9-38B425DD7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86"/>
            <a:ext cx="3543299" cy="198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0D82C46-05EE-D5F0-DB22-6D2B3267523E}"/>
              </a:ext>
            </a:extLst>
          </p:cNvPr>
          <p:cNvCxnSpPr/>
          <p:nvPr/>
        </p:nvCxnSpPr>
        <p:spPr>
          <a:xfrm>
            <a:off x="3543300" y="1962842"/>
            <a:ext cx="16562388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3786329D-FEC8-3A2B-66DF-AEDF34CD126B}"/>
              </a:ext>
            </a:extLst>
          </p:cNvPr>
          <p:cNvSpPr/>
          <p:nvPr/>
        </p:nvSpPr>
        <p:spPr>
          <a:xfrm>
            <a:off x="241154" y="2280937"/>
            <a:ext cx="9720000" cy="8773501"/>
          </a:xfrm>
          <a:prstGeom prst="rect">
            <a:avLst/>
          </a:prstGeom>
          <a:noFill/>
          <a:ln w="57150">
            <a:solidFill>
              <a:srgbClr val="00E8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200" b="1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5BE263-6ED6-EE26-4669-043F461AF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0758" y="10270242"/>
            <a:ext cx="3189288" cy="993695"/>
          </a:xfrm>
          <a:prstGeom prst="rect">
            <a:avLst/>
          </a:prstGeom>
          <a:ln w="57150">
            <a:noFill/>
          </a:ln>
          <a:effectLst/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D209F2F-5F99-FBBF-F9BB-FD99055A0DE0}"/>
              </a:ext>
            </a:extLst>
          </p:cNvPr>
          <p:cNvGraphicFramePr>
            <a:graphicFrameLocks noGrp="1"/>
          </p:cNvGraphicFramePr>
          <p:nvPr/>
        </p:nvGraphicFramePr>
        <p:xfrm>
          <a:off x="330596" y="3487250"/>
          <a:ext cx="9365495" cy="5412204"/>
        </p:xfrm>
        <a:graphic>
          <a:graphicData uri="http://schemas.openxmlformats.org/drawingml/2006/table">
            <a:tbl>
              <a:tblPr firstRow="1" bandRow="1">
                <a:tableStyleId>{D5EAA183-9344-4D01-904A-0EF6EBD25C7E}</a:tableStyleId>
              </a:tblPr>
              <a:tblGrid>
                <a:gridCol w="1895460">
                  <a:extLst>
                    <a:ext uri="{9D8B030D-6E8A-4147-A177-3AD203B41FA5}">
                      <a16:colId xmlns:a16="http://schemas.microsoft.com/office/drawing/2014/main" val="211857711"/>
                    </a:ext>
                  </a:extLst>
                </a:gridCol>
                <a:gridCol w="2000887">
                  <a:extLst>
                    <a:ext uri="{9D8B030D-6E8A-4147-A177-3AD203B41FA5}">
                      <a16:colId xmlns:a16="http://schemas.microsoft.com/office/drawing/2014/main" val="2378083927"/>
                    </a:ext>
                  </a:extLst>
                </a:gridCol>
                <a:gridCol w="2536166">
                  <a:extLst>
                    <a:ext uri="{9D8B030D-6E8A-4147-A177-3AD203B41FA5}">
                      <a16:colId xmlns:a16="http://schemas.microsoft.com/office/drawing/2014/main" val="684507409"/>
                    </a:ext>
                  </a:extLst>
                </a:gridCol>
                <a:gridCol w="2932982">
                  <a:extLst>
                    <a:ext uri="{9D8B030D-6E8A-4147-A177-3AD203B41FA5}">
                      <a16:colId xmlns:a16="http://schemas.microsoft.com/office/drawing/2014/main" val="2554105488"/>
                    </a:ext>
                  </a:extLst>
                </a:gridCol>
              </a:tblGrid>
              <a:tr h="1011122"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3600" b="1" dirty="0"/>
                        <a:t>KNN (K=3)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32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975717"/>
                  </a:ext>
                </a:extLst>
              </a:tr>
              <a:tr h="1540232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Precisão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Sensibilidade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Desempenho geral (Modelo)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789610"/>
                  </a:ext>
                </a:extLst>
              </a:tr>
              <a:tr h="1423301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Sem PCR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34%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594620"/>
                  </a:ext>
                </a:extLst>
              </a:tr>
              <a:tr h="1423301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Com PCR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53%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10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0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0D121-9F39-21E7-7695-ECAE7D5E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6782966-A279-5BA8-46C9-73B521956227}"/>
              </a:ext>
            </a:extLst>
          </p:cNvPr>
          <p:cNvSpPr txBox="1"/>
          <p:nvPr/>
        </p:nvSpPr>
        <p:spPr>
          <a:xfrm>
            <a:off x="10140046" y="3298370"/>
            <a:ext cx="9720000" cy="7747899"/>
          </a:xfrm>
          <a:prstGeom prst="rect">
            <a:avLst/>
          </a:prstGeom>
          <a:noFill/>
        </p:spPr>
        <p:txBody>
          <a:bodyPr rIns="39600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pPr marL="457200" indent="-277813" algn="just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846DC406-F1DB-4737-33CE-C428A9F92622}"/>
                  </a:ext>
                </a:extLst>
              </p14:cNvPr>
              <p14:cNvContentPartPr/>
              <p14:nvPr/>
            </p14:nvContentPartPr>
            <p14:xfrm>
              <a:off x="19090657" y="10270242"/>
              <a:ext cx="31415" cy="31415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846DC406-F1DB-4737-33CE-C428A9F926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19907" y="10212066"/>
                <a:ext cx="3141500" cy="14660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ítulo 11">
            <a:extLst>
              <a:ext uri="{FF2B5EF4-FFF2-40B4-BE49-F238E27FC236}">
                <a16:creationId xmlns:a16="http://schemas.microsoft.com/office/drawing/2014/main" id="{EFB11E1E-50D2-97E3-6FC0-54170F94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155" y="469810"/>
            <a:ext cx="15708975" cy="1053000"/>
          </a:xfrm>
        </p:spPr>
        <p:txBody>
          <a:bodyPr/>
          <a:lstStyle/>
          <a:p>
            <a:r>
              <a:rPr lang="pt-BR" dirty="0"/>
              <a:t>RECOMENDAÇÕES</a:t>
            </a:r>
          </a:p>
        </p:txBody>
      </p:sp>
      <p:pic>
        <p:nvPicPr>
          <p:cNvPr id="14" name="Picture 2" descr="COVID-19 - Pró-Reitoria de Gestão de Pessoas">
            <a:extLst>
              <a:ext uri="{FF2B5EF4-FFF2-40B4-BE49-F238E27FC236}">
                <a16:creationId xmlns:a16="http://schemas.microsoft.com/office/drawing/2014/main" id="{6A958CD3-340C-0E58-2BFC-14F992A2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86"/>
            <a:ext cx="3543299" cy="198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1884180-BC4B-CB49-9811-BFA6041735E8}"/>
              </a:ext>
            </a:extLst>
          </p:cNvPr>
          <p:cNvCxnSpPr/>
          <p:nvPr/>
        </p:nvCxnSpPr>
        <p:spPr>
          <a:xfrm>
            <a:off x="3543300" y="1962842"/>
            <a:ext cx="16562388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FF02A2-88BD-72CC-3D43-BCC4E6BB8F9F}"/>
              </a:ext>
            </a:extLst>
          </p:cNvPr>
          <p:cNvSpPr txBox="1"/>
          <p:nvPr/>
        </p:nvSpPr>
        <p:spPr>
          <a:xfrm>
            <a:off x="653209" y="2171795"/>
            <a:ext cx="19680425" cy="7541170"/>
          </a:xfrm>
          <a:prstGeom prst="rect">
            <a:avLst/>
          </a:prstGeom>
          <a:noFill/>
        </p:spPr>
        <p:txBody>
          <a:bodyPr rIns="39600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6000" b="1">
                <a:solidFill>
                  <a:srgbClr val="003050"/>
                </a:solidFill>
                <a:latin typeface="+mj-lt"/>
              </a:defRPr>
            </a:lvl1pPr>
          </a:lstStyle>
          <a:p>
            <a:pPr marL="457200" indent="-277813" algn="just">
              <a:buFont typeface="Arial" panose="020B0604020202020204" pitchFamily="34" charset="0"/>
              <a:buChar char="•"/>
            </a:pPr>
            <a:endParaRPr lang="pt-BR" sz="1050" dirty="0">
              <a:solidFill>
                <a:schemeClr val="tx1"/>
              </a:solidFill>
            </a:endParaRPr>
          </a:p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Verificar a possibilidade de preenchimento dos dados identificados como nulos</a:t>
            </a:r>
            <a:r>
              <a:rPr lang="pt-BR" sz="3200" dirty="0">
                <a:solidFill>
                  <a:srgbClr val="FF0000"/>
                </a:solidFill>
              </a:rPr>
              <a:t>.</a:t>
            </a:r>
          </a:p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Identificar as principais variáveis para a doença em questão, para enriquecimento do Banco de Dados.</a:t>
            </a:r>
          </a:p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Redefinir abordagem de coleta de dados.</a:t>
            </a:r>
          </a:p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Após redução de dados nulos, redefinir as variáveis que mais explicam o desfecho.</a:t>
            </a:r>
          </a:p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Redefinir o modelo para aprendizagem desse novo cenário, caso necessário pensar em outro modelo.</a:t>
            </a:r>
          </a:p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Aumentar a amostragem de dados válidos e completos.</a:t>
            </a:r>
          </a:p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Avaliar melhoria dos indicadores de desempenho do modelo.</a:t>
            </a:r>
            <a:endParaRPr lang="pt-BR" sz="3200" dirty="0">
              <a:solidFill>
                <a:srgbClr val="FF0000"/>
              </a:solidFill>
            </a:endParaRPr>
          </a:p>
          <a:p>
            <a:pPr marL="457200" indent="-277813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CA4800D-A1C9-B93F-A28F-0756B3A77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3882" y="9872386"/>
            <a:ext cx="3189288" cy="993695"/>
          </a:xfrm>
          <a:prstGeom prst="rect">
            <a:avLst/>
          </a:prstGeom>
          <a:ln w="571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5650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2EE4686C-DB78-04D8-B903-E5FF12B48E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0105688" cy="11309350"/>
          </a:xfrm>
          <a:prstGeom prst="rect">
            <a:avLst/>
          </a:prstGeom>
          <a:noFill/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E6E6E6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600" b="1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6800" dirty="0">
                <a:solidFill>
                  <a:schemeClr val="bg1"/>
                </a:solidFill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instein">
      <a:dk1>
        <a:srgbClr val="003050"/>
      </a:dk1>
      <a:lt1>
        <a:srgbClr val="FFFFFF"/>
      </a:lt1>
      <a:dk2>
        <a:srgbClr val="012D30"/>
      </a:dk2>
      <a:lt2>
        <a:srgbClr val="00E8B8"/>
      </a:lt2>
      <a:accent1>
        <a:srgbClr val="00605D"/>
      </a:accent1>
      <a:accent2>
        <a:srgbClr val="012D30"/>
      </a:accent2>
      <a:accent3>
        <a:srgbClr val="003050"/>
      </a:accent3>
      <a:accent4>
        <a:srgbClr val="F5DFE1"/>
      </a:accent4>
      <a:accent5>
        <a:srgbClr val="D8D8D8"/>
      </a:accent5>
      <a:accent6>
        <a:srgbClr val="00E8B8"/>
      </a:accent6>
      <a:hlink>
        <a:srgbClr val="F5DFE1"/>
      </a:hlink>
      <a:folHlink>
        <a:srgbClr val="00605D"/>
      </a:folHlink>
    </a:clrScheme>
    <a:fontScheme name="Personalizada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Einstein">
      <a:dk1>
        <a:srgbClr val="003050"/>
      </a:dk1>
      <a:lt1>
        <a:srgbClr val="FFFFFF"/>
      </a:lt1>
      <a:dk2>
        <a:srgbClr val="012D30"/>
      </a:dk2>
      <a:lt2>
        <a:srgbClr val="00E8B8"/>
      </a:lt2>
      <a:accent1>
        <a:srgbClr val="00605D"/>
      </a:accent1>
      <a:accent2>
        <a:srgbClr val="012D30"/>
      </a:accent2>
      <a:accent3>
        <a:srgbClr val="003050"/>
      </a:accent3>
      <a:accent4>
        <a:srgbClr val="F5DFE1"/>
      </a:accent4>
      <a:accent5>
        <a:srgbClr val="D8D8D8"/>
      </a:accent5>
      <a:accent6>
        <a:srgbClr val="00E8B8"/>
      </a:accent6>
      <a:hlink>
        <a:srgbClr val="F5DFE1"/>
      </a:hlink>
      <a:folHlink>
        <a:srgbClr val="00605D"/>
      </a:folHlink>
    </a:clrScheme>
    <a:fontScheme name="Personalizada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096B13C79BE2439D556334B825CA66" ma:contentTypeVersion="17" ma:contentTypeDescription="Crie um novo documento." ma:contentTypeScope="" ma:versionID="17294bb341a2406d0d2427ba13c349ec">
  <xsd:schema xmlns:xsd="http://www.w3.org/2001/XMLSchema" xmlns:xs="http://www.w3.org/2001/XMLSchema" xmlns:p="http://schemas.microsoft.com/office/2006/metadata/properties" xmlns:ns1="http://schemas.microsoft.com/sharepoint/v3" xmlns:ns3="f8556e1a-a660-48b0-a9f6-5871463b16af" xmlns:ns4="428941c5-7c49-4ae8-bdaf-e9f2554b61af" targetNamespace="http://schemas.microsoft.com/office/2006/metadata/properties" ma:root="true" ma:fieldsID="7ffd8d3cfdd9f398e77fa0bc4de09852" ns1:_="" ns3:_="" ns4:_="">
    <xsd:import namespace="http://schemas.microsoft.com/sharepoint/v3"/>
    <xsd:import namespace="f8556e1a-a660-48b0-a9f6-5871463b16af"/>
    <xsd:import namespace="428941c5-7c49-4ae8-bdaf-e9f2554b61a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1:_ip_UnifiedCompliancePolicyProperties" minOccurs="0"/>
                <xsd:element ref="ns1:_ip_UnifiedCompliancePolicyUIAction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56e1a-a660-48b0-a9f6-5871463b16a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941c5-7c49-4ae8-bdaf-e9f2554b61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428941c5-7c49-4ae8-bdaf-e9f2554b61a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C2073D-62C1-4E7D-AE5C-A302AA878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8556e1a-a660-48b0-a9f6-5871463b16af"/>
    <ds:schemaRef ds:uri="428941c5-7c49-4ae8-bdaf-e9f2554b6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C453CC-C7C8-4554-9EF5-C0B5E87B1712}">
  <ds:schemaRefs>
    <ds:schemaRef ds:uri="http://www.w3.org/XML/1998/namespace"/>
    <ds:schemaRef ds:uri="http://purl.org/dc/dcmitype/"/>
    <ds:schemaRef ds:uri="f8556e1a-a660-48b0-a9f6-5871463b16af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28941c5-7c49-4ae8-bdaf-e9f2554b61af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9D7EE09-400E-489B-99E4-83B0FA5B88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11586</TotalTime>
  <Words>729</Words>
  <Application>Microsoft Office PowerPoint</Application>
  <PresentationFormat>Personalizar</PresentationFormat>
  <Paragraphs>110</Paragraphs>
  <Slides>9</Slides>
  <Notes>4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Lato</vt:lpstr>
      <vt:lpstr>Wingdings</vt:lpstr>
      <vt:lpstr>Office Theme</vt:lpstr>
      <vt:lpstr>1_Office Theme</vt:lpstr>
      <vt:lpstr>Apresentação do PowerPoint</vt:lpstr>
      <vt:lpstr>Apresentação do PowerPoint</vt:lpstr>
      <vt:lpstr>ESTUDO DE CASO</vt:lpstr>
      <vt:lpstr>ABORDAGEM</vt:lpstr>
      <vt:lpstr>ABORDAGEM</vt:lpstr>
      <vt:lpstr>RESULTADOS OBTIDOS</vt:lpstr>
      <vt:lpstr>RESULTADOS OBTIDOS</vt:lpstr>
      <vt:lpstr>RECOMENDAÇÕES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Orientações importantes</dc:title>
  <dc:creator>Aline Torrieri Camargo</dc:creator>
  <cp:lastModifiedBy>Luiz Phellipe Dell Aquila</cp:lastModifiedBy>
  <cp:revision>158</cp:revision>
  <dcterms:modified xsi:type="dcterms:W3CDTF">2024-06-05T00:28:57Z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0x01010087096B13C79BE2439D556334B825CA66</vt:lpwstr>
  </property>
</Properties>
</file>