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288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C05E-AF10-BB65-1A14-332E197BF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326" y="1298448"/>
            <a:ext cx="7901722" cy="3796066"/>
          </a:xfrm>
        </p:spPr>
        <p:txBody>
          <a:bodyPr/>
          <a:lstStyle/>
          <a:p>
            <a:pPr algn="ctr"/>
            <a:r>
              <a:rPr lang="en-NG" dirty="0"/>
              <a:t>Continous Integration</a:t>
            </a:r>
            <a:br>
              <a:rPr lang="en-NG" dirty="0"/>
            </a:br>
            <a:r>
              <a:rPr lang="en-NG" dirty="0"/>
              <a:t>/</a:t>
            </a:r>
            <a:br>
              <a:rPr lang="en-NG" dirty="0"/>
            </a:br>
            <a:r>
              <a:rPr lang="en-NG" dirty="0"/>
              <a:t>Continuous Delivery</a:t>
            </a:r>
            <a:br>
              <a:rPr lang="en-NG" dirty="0"/>
            </a:br>
            <a:r>
              <a:rPr lang="en-NG" dirty="0"/>
              <a:t>(CI/CD)</a:t>
            </a:r>
          </a:p>
        </p:txBody>
      </p:sp>
    </p:spTree>
    <p:extLst>
      <p:ext uri="{BB962C8B-B14F-4D97-AF65-F5344CB8AC3E}">
        <p14:creationId xmlns:p14="http://schemas.microsoft.com/office/powerpoint/2010/main" val="75042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34E0-D65D-3318-5A88-76E9CB43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b="1" dirty="0"/>
              <a:t>What is CI/CD?</a:t>
            </a:r>
            <a:br>
              <a:rPr lang="en-NG" dirty="0"/>
            </a:br>
            <a:br>
              <a:rPr lang="en-NG" dirty="0"/>
            </a:br>
            <a:r>
              <a:rPr lang="en-NG" sz="2800" dirty="0"/>
              <a:t>CI/CD is a set of engineering practice used by teams to deliver features faster  and frequently.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A40154-53DB-0A77-74C3-0C1FDDD67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642464"/>
            <a:ext cx="7315200" cy="3563547"/>
          </a:xfrm>
        </p:spPr>
      </p:pic>
    </p:spTree>
    <p:extLst>
      <p:ext uri="{BB962C8B-B14F-4D97-AF65-F5344CB8AC3E}">
        <p14:creationId xmlns:p14="http://schemas.microsoft.com/office/powerpoint/2010/main" val="52871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FEF2-A338-0BA2-35D6-8894F51A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b="1" dirty="0"/>
              <a:t>Why  CI/CD?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5B993-CE91-237A-48DE-B4E38DB4B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G" b="1" dirty="0"/>
              <a:t>Reduces Risk:  </a:t>
            </a:r>
            <a:r>
              <a:rPr lang="en-NG" dirty="0"/>
              <a:t>Code is </a:t>
            </a:r>
            <a:r>
              <a:rPr lang="en-GB" dirty="0"/>
              <a:t>tested and deployed more frequently, this reduce the risk level of the project as bugs are detected earlier.</a:t>
            </a:r>
          </a:p>
          <a:p>
            <a:r>
              <a:rPr lang="en-GB" b="1" dirty="0"/>
              <a:t>Faster iterations: </a:t>
            </a:r>
            <a:r>
              <a:rPr lang="en-GB" dirty="0"/>
              <a:t>The gap between the application in production and the one the developer is working on will be much smaller.</a:t>
            </a:r>
          </a:p>
          <a:p>
            <a:r>
              <a:rPr lang="en-GB" b="1" dirty="0"/>
              <a:t>Maximum Automation</a:t>
            </a:r>
            <a:r>
              <a:rPr lang="en-GB" dirty="0"/>
              <a:t>: Reduces human error and also the time and effort for integrations of different code changes.</a:t>
            </a:r>
          </a:p>
          <a:p>
            <a:r>
              <a:rPr lang="en-GB" b="1" dirty="0"/>
              <a:t>Seamless Transitions and Easy Rollback: </a:t>
            </a:r>
            <a:r>
              <a:rPr lang="en-GB" dirty="0"/>
              <a:t> updates/features can be release without interruptions and  changes can also be easily rollback.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96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8A52-2C4C-5816-C611-7713D4D7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3" y="1123837"/>
            <a:ext cx="3200400" cy="4601183"/>
          </a:xfrm>
        </p:spPr>
        <p:txBody>
          <a:bodyPr/>
          <a:lstStyle/>
          <a:p>
            <a:r>
              <a:rPr lang="en-NG" dirty="0"/>
              <a:t>Why Use CI/CD?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D1371-A249-F1FB-CB92-AB3DDA86F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G" b="1" dirty="0"/>
              <a:t>Reduces Cost:  </a:t>
            </a:r>
            <a:r>
              <a:rPr lang="en-NG" dirty="0"/>
              <a:t>issues are prevented before reaching deployment and infrastructure is automatically manage base on needs.</a:t>
            </a:r>
          </a:p>
          <a:p>
            <a:r>
              <a:rPr lang="en-NG" b="1" dirty="0"/>
              <a:t>Quick Feedback</a:t>
            </a:r>
            <a:r>
              <a:rPr lang="en-NG" dirty="0"/>
              <a:t>:  Faster releases enable feedback on every change. valuable insight are gain much faster.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85157199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59</TotalTime>
  <Words>176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Continous Integration / Continuous Delivery (CI/CD)</vt:lpstr>
      <vt:lpstr>What is CI/CD?  CI/CD is a set of engineering practice used by teams to deliver features faster  and frequently.</vt:lpstr>
      <vt:lpstr>Why  CI/CD?</vt:lpstr>
      <vt:lpstr>Why Use CI/CD?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Continous Integration / Continuous Delivery (CI/CD)</dc:title>
  <dc:creator>Microsoft Office User</dc:creator>
  <cp:lastModifiedBy>Microsoft Office User</cp:lastModifiedBy>
  <cp:revision>1</cp:revision>
  <dcterms:created xsi:type="dcterms:W3CDTF">2022-07-22T02:42:26Z</dcterms:created>
  <dcterms:modified xsi:type="dcterms:W3CDTF">2022-07-22T03:42:12Z</dcterms:modified>
</cp:coreProperties>
</file>