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>
        <p:scale>
          <a:sx n="100" d="100"/>
          <a:sy n="100" d="100"/>
        </p:scale>
        <p:origin x="94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C7B0-2A34-4A4A-B4FD-61B29D625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54FF9-D7B3-4182-91BE-8FBE50548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5828-EC8F-4B37-A7DF-C27D946F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2A2F4-8347-41FE-BCEE-06DA0339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5E2B-A246-4133-BAA3-F4C278D5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8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4EF5-8E4F-4C45-8ECA-3F21144D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FFD25-7DA0-4B92-B7A1-691C314C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9620-3820-441F-918F-7EF5E590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411B-8BDE-4DB3-B179-260E9D9D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34CC-F76C-4A3A-B90E-EF6ACD86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9058C-E375-48F7-BB57-A11200240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F5C6D-FBCD-4174-8972-F108B15E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7095-E518-4257-98B6-925F7CE6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09E94-C82F-441E-8815-0F014A3B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1299-9089-4543-909A-FEF07163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68E9-86BC-4B99-A4D8-2556036E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7B42-7F47-4B19-83A5-33A0DA1F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1FE1C-8EF1-430E-89B5-13E62E2F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FBA1-AD71-4279-BFB6-B0F6EF6D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FCDA1-D47C-43A1-93FB-F49E2DD9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7754-9D12-4252-8B77-1D246BC5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8F0B-20FC-4CF5-9240-CE3231695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5841-05F6-4E77-AEF1-9763E9EB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0FDC-D973-49D2-A90C-D461D330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ED90-4E78-4767-818E-C15071C1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36D6-002B-46A4-B3F2-362828F0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F903-1859-4C7C-BE4C-BACFDC203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274D2-8F76-4F81-BE04-DB629C90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F2DB9-7379-431C-867B-9C7417EB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B841-1241-4FF7-AE80-B5612A1B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7A1D3-0393-41B3-AD49-0851BDFE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4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6417-8792-42C7-BE18-370EA1F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035D9-5CFC-4776-96CE-11243B9D4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84340-A68F-4407-AE53-6A66BEB5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1064C-5185-4F07-810E-1AF23C319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0B7BA-2D1D-4C61-806F-3B116EEBE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6D27F-BC28-4E68-9FE7-09949DB0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BBDA6-6F92-470D-A8B2-F126213A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1B845-BD95-4EFF-9217-E41A5535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5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6E57-E132-4EFA-BA4C-E2601A8F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EB92B-DC1D-44D9-A558-9D702A40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94939-CC63-4052-B5D8-0C5BEA61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7510B-5FB6-4402-8143-177EE4F7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6B0D0-52F4-4C67-AEAE-03AE35DA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42E7C-6CCE-4F90-A9FD-63CD0DF7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32AA8-1067-40C7-81B0-54294DC7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5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F4AD-39E1-4CAA-B6CC-76A96E3A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F8FB-2C5F-4531-8C2D-0F0E320A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4A01C-8601-4A1A-B329-EB9BA72D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4B454-E5F5-45BD-9562-60FA3A74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C64C9-4CA0-49C3-96A5-2066097B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1D50A-20ED-491F-B1D1-08405F14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E93-ECFD-4D80-A4ED-A78FD817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EE9E5-0B28-43A7-865A-F8C990EC1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A87F0-3002-4051-8A98-D9002067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F6193-724B-4C19-B601-7AE8E0F2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39A7B-C57B-40A8-A751-B478618A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0CE89-0051-439A-9342-D784CE0A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29A9D-89FD-4F5D-A43B-C7FDD1F5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E425F-97A6-40B8-8F00-30AD69F4D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CC55-A6AF-42F3-8946-0BDFE6BBF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DB4A-FFB4-4EEE-8691-CC721B8F20C1}" type="datetimeFigureOut">
              <a:rPr lang="en-US" smtClean="0"/>
              <a:t>30-Sep-20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F262-19C6-400D-A14F-E84F83131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BDB87-0C58-428C-8DE9-485CD3CB0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CB364-456D-4EC9-BD5F-EB2CCBE25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47FE-6BD7-49EB-86B4-EDB478325EEE}"/>
              </a:ext>
            </a:extLst>
          </p:cNvPr>
          <p:cNvCxnSpPr>
            <a:cxnSpLocks/>
          </p:cNvCxnSpPr>
          <p:nvPr/>
        </p:nvCxnSpPr>
        <p:spPr>
          <a:xfrm>
            <a:off x="6096000" y="897467"/>
            <a:ext cx="0" cy="585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F612B7-E91F-4DFD-9374-3B4073C83660}"/>
              </a:ext>
            </a:extLst>
          </p:cNvPr>
          <p:cNvCxnSpPr>
            <a:cxnSpLocks/>
          </p:cNvCxnSpPr>
          <p:nvPr/>
        </p:nvCxnSpPr>
        <p:spPr>
          <a:xfrm>
            <a:off x="3048000" y="897467"/>
            <a:ext cx="0" cy="585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B14E74-2595-4D08-9A21-41C9E1A9A09A}"/>
              </a:ext>
            </a:extLst>
          </p:cNvPr>
          <p:cNvCxnSpPr>
            <a:cxnSpLocks/>
          </p:cNvCxnSpPr>
          <p:nvPr/>
        </p:nvCxnSpPr>
        <p:spPr>
          <a:xfrm>
            <a:off x="9144000" y="897467"/>
            <a:ext cx="0" cy="585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AB957F-4BC5-433C-BD47-254F3413D3F1}"/>
              </a:ext>
            </a:extLst>
          </p:cNvPr>
          <p:cNvSpPr txBox="1"/>
          <p:nvPr/>
        </p:nvSpPr>
        <p:spPr>
          <a:xfrm>
            <a:off x="1100667" y="1397004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E904E-56FB-4166-B530-157D16A07665}"/>
              </a:ext>
            </a:extLst>
          </p:cNvPr>
          <p:cNvSpPr txBox="1"/>
          <p:nvPr/>
        </p:nvSpPr>
        <p:spPr>
          <a:xfrm>
            <a:off x="4148667" y="1397004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207BF-D0C3-4DEF-941D-2456E0173576}"/>
              </a:ext>
            </a:extLst>
          </p:cNvPr>
          <p:cNvSpPr txBox="1"/>
          <p:nvPr/>
        </p:nvSpPr>
        <p:spPr>
          <a:xfrm>
            <a:off x="7196667" y="1397004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981E1-D418-4015-9787-FE00E3AF5DD9}"/>
              </a:ext>
            </a:extLst>
          </p:cNvPr>
          <p:cNvSpPr txBox="1"/>
          <p:nvPr/>
        </p:nvSpPr>
        <p:spPr>
          <a:xfrm>
            <a:off x="10244667" y="1397004"/>
            <a:ext cx="84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701EED-47B0-4021-BADD-56419AC12E6A}"/>
              </a:ext>
            </a:extLst>
          </p:cNvPr>
          <p:cNvCxnSpPr>
            <a:cxnSpLocks/>
          </p:cNvCxnSpPr>
          <p:nvPr/>
        </p:nvCxnSpPr>
        <p:spPr>
          <a:xfrm>
            <a:off x="0" y="897467"/>
            <a:ext cx="0" cy="585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55B255-5CEA-4672-9F47-0D89D1D61B4C}"/>
              </a:ext>
            </a:extLst>
          </p:cNvPr>
          <p:cNvCxnSpPr>
            <a:cxnSpLocks/>
          </p:cNvCxnSpPr>
          <p:nvPr/>
        </p:nvCxnSpPr>
        <p:spPr>
          <a:xfrm>
            <a:off x="12192000" y="897467"/>
            <a:ext cx="0" cy="585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2B3AE5-E0D2-4C19-821B-C6AEE1B2C783}"/>
              </a:ext>
            </a:extLst>
          </p:cNvPr>
          <p:cNvSpPr txBox="1"/>
          <p:nvPr/>
        </p:nvSpPr>
        <p:spPr>
          <a:xfrm>
            <a:off x="0" y="1982285"/>
            <a:ext cx="838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D30E-238C-4240-8E0F-0CCC76AFC254}"/>
              </a:ext>
            </a:extLst>
          </p:cNvPr>
          <p:cNvSpPr txBox="1"/>
          <p:nvPr/>
        </p:nvSpPr>
        <p:spPr>
          <a:xfrm>
            <a:off x="0" y="3660910"/>
            <a:ext cx="8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Analyze particles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6F5EEA9-A539-43C5-B834-171B3E6CC237}"/>
              </a:ext>
            </a:extLst>
          </p:cNvPr>
          <p:cNvGrpSpPr/>
          <p:nvPr/>
        </p:nvGrpSpPr>
        <p:grpSpPr>
          <a:xfrm>
            <a:off x="774699" y="1602316"/>
            <a:ext cx="1498602" cy="1498602"/>
            <a:chOff x="774699" y="541866"/>
            <a:chExt cx="1498602" cy="149860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5B71421-8407-4BA4-9248-98868F1C7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4699" y="541866"/>
              <a:ext cx="1498602" cy="149860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D4A5BC-EBD1-418A-A4C4-3BD1EF727DD6}"/>
                </a:ext>
              </a:extLst>
            </p:cNvPr>
            <p:cNvSpPr txBox="1"/>
            <p:nvPr/>
          </p:nvSpPr>
          <p:spPr>
            <a:xfrm>
              <a:off x="981634" y="74152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C8CD97-AC24-40B4-9524-BAA91F23A0A2}"/>
                </a:ext>
              </a:extLst>
            </p:cNvPr>
            <p:cNvSpPr txBox="1"/>
            <p:nvPr/>
          </p:nvSpPr>
          <p:spPr>
            <a:xfrm>
              <a:off x="1127683" y="118602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8187CB-A27A-4510-B1DD-4DB147B80392}"/>
                </a:ext>
              </a:extLst>
            </p:cNvPr>
            <p:cNvSpPr txBox="1"/>
            <p:nvPr/>
          </p:nvSpPr>
          <p:spPr>
            <a:xfrm>
              <a:off x="1615864" y="128373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81460-F9E8-46F8-BAE6-C336E801E703}"/>
                </a:ext>
              </a:extLst>
            </p:cNvPr>
            <p:cNvSpPr txBox="1"/>
            <p:nvPr/>
          </p:nvSpPr>
          <p:spPr>
            <a:xfrm>
              <a:off x="1881217" y="146788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7F60796-500F-4EEE-9417-373B33BC9BED}"/>
                </a:ext>
              </a:extLst>
            </p:cNvPr>
            <p:cNvSpPr txBox="1"/>
            <p:nvPr/>
          </p:nvSpPr>
          <p:spPr>
            <a:xfrm>
              <a:off x="935951" y="163687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39BB129-FFC8-489A-9598-546E28B87246}"/>
                </a:ext>
              </a:extLst>
            </p:cNvPr>
            <p:cNvSpPr txBox="1"/>
            <p:nvPr/>
          </p:nvSpPr>
          <p:spPr>
            <a:xfrm>
              <a:off x="1247217" y="175998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03B7CD1-4548-4BC6-9EC2-E45F31937036}"/>
              </a:ext>
            </a:extLst>
          </p:cNvPr>
          <p:cNvGrpSpPr/>
          <p:nvPr/>
        </p:nvGrpSpPr>
        <p:grpSpPr>
          <a:xfrm>
            <a:off x="3822699" y="1602316"/>
            <a:ext cx="1498602" cy="1498602"/>
            <a:chOff x="3822699" y="541866"/>
            <a:chExt cx="1498602" cy="149860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8208D3D-E4E0-4326-BF53-A95A9A6D6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2699" y="541866"/>
              <a:ext cx="1498602" cy="149860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5F61AD-BB5E-45F5-8E49-5A945216EDCE}"/>
                </a:ext>
              </a:extLst>
            </p:cNvPr>
            <p:cNvSpPr txBox="1"/>
            <p:nvPr/>
          </p:nvSpPr>
          <p:spPr>
            <a:xfrm>
              <a:off x="4035983" y="74152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DCFA55-E61A-4B62-8DB4-19D2A8521DDE}"/>
                </a:ext>
              </a:extLst>
            </p:cNvPr>
            <p:cNvSpPr txBox="1"/>
            <p:nvPr/>
          </p:nvSpPr>
          <p:spPr>
            <a:xfrm>
              <a:off x="4168217" y="118602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27D8EC-5618-4AC1-96EB-31BFD3395766}"/>
                </a:ext>
              </a:extLst>
            </p:cNvPr>
            <p:cNvSpPr txBox="1"/>
            <p:nvPr/>
          </p:nvSpPr>
          <p:spPr>
            <a:xfrm>
              <a:off x="4780918" y="1345290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4339623-9B1F-4CF1-A090-D4416FFD8AFF}"/>
                </a:ext>
              </a:extLst>
            </p:cNvPr>
            <p:cNvSpPr txBox="1"/>
            <p:nvPr/>
          </p:nvSpPr>
          <p:spPr>
            <a:xfrm>
              <a:off x="3989185" y="163687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E69636-E439-4842-A082-16158955CDE2}"/>
                </a:ext>
              </a:extLst>
            </p:cNvPr>
            <p:cNvSpPr txBox="1"/>
            <p:nvPr/>
          </p:nvSpPr>
          <p:spPr>
            <a:xfrm>
              <a:off x="4300451" y="175998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8518112-B39D-4407-916F-55FB9F7A328D}"/>
                </a:ext>
              </a:extLst>
            </p:cNvPr>
            <p:cNvSpPr txBox="1"/>
            <p:nvPr/>
          </p:nvSpPr>
          <p:spPr>
            <a:xfrm>
              <a:off x="4568517" y="694958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866E91-2A7F-40C1-9B0D-0553A15B4970}"/>
                </a:ext>
              </a:extLst>
            </p:cNvPr>
            <p:cNvSpPr txBox="1"/>
            <p:nvPr/>
          </p:nvSpPr>
          <p:spPr>
            <a:xfrm>
              <a:off x="4860426" y="1760847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A7C8396-97B6-4256-ACDD-24A7BDF4B0D4}"/>
              </a:ext>
            </a:extLst>
          </p:cNvPr>
          <p:cNvGrpSpPr/>
          <p:nvPr/>
        </p:nvGrpSpPr>
        <p:grpSpPr>
          <a:xfrm>
            <a:off x="9918699" y="1602316"/>
            <a:ext cx="1498602" cy="1498602"/>
            <a:chOff x="9918699" y="541866"/>
            <a:chExt cx="1498602" cy="149860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68DAEAB-68D0-4933-A4D1-E9E4DDE93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18699" y="541866"/>
              <a:ext cx="1498602" cy="149860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B9A3BF-B915-49CF-9C1A-050159D35812}"/>
                </a:ext>
              </a:extLst>
            </p:cNvPr>
            <p:cNvSpPr txBox="1"/>
            <p:nvPr/>
          </p:nvSpPr>
          <p:spPr>
            <a:xfrm>
              <a:off x="10138333" y="74152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EE02D97-C2DE-4D76-B69A-FB26950E5BE1}"/>
                </a:ext>
              </a:extLst>
            </p:cNvPr>
            <p:cNvSpPr txBox="1"/>
            <p:nvPr/>
          </p:nvSpPr>
          <p:spPr>
            <a:xfrm>
              <a:off x="10286268" y="118602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C95F68D-5A6C-41C9-BBA2-C06BD5B24DC6}"/>
                </a:ext>
              </a:extLst>
            </p:cNvPr>
            <p:cNvSpPr txBox="1"/>
            <p:nvPr/>
          </p:nvSpPr>
          <p:spPr>
            <a:xfrm>
              <a:off x="10776795" y="128373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644AF1-E1A0-4E3C-BAB2-71CE14A8E37B}"/>
                </a:ext>
              </a:extLst>
            </p:cNvPr>
            <p:cNvSpPr txBox="1"/>
            <p:nvPr/>
          </p:nvSpPr>
          <p:spPr>
            <a:xfrm>
              <a:off x="11042148" y="146788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EEDFADF-AE33-4E2D-8603-6C303D45FFCE}"/>
                </a:ext>
              </a:extLst>
            </p:cNvPr>
            <p:cNvSpPr txBox="1"/>
            <p:nvPr/>
          </p:nvSpPr>
          <p:spPr>
            <a:xfrm>
              <a:off x="10221652" y="1683612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B093E3-9E8D-43AD-A027-D36C7558938B}"/>
                </a:ext>
              </a:extLst>
            </p:cNvPr>
            <p:cNvSpPr txBox="1"/>
            <p:nvPr/>
          </p:nvSpPr>
          <p:spPr>
            <a:xfrm>
              <a:off x="10684122" y="694958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7A1253-CA58-4CFE-A53B-E4C0E6D3CAF6}"/>
              </a:ext>
            </a:extLst>
          </p:cNvPr>
          <p:cNvGrpSpPr/>
          <p:nvPr/>
        </p:nvGrpSpPr>
        <p:grpSpPr>
          <a:xfrm>
            <a:off x="6870699" y="1602316"/>
            <a:ext cx="1498602" cy="1498602"/>
            <a:chOff x="6870699" y="541866"/>
            <a:chExt cx="1498602" cy="149860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25EECEC-764E-4747-B68C-98B1734CB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0699" y="541866"/>
              <a:ext cx="1498602" cy="149860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07891C7-DBAD-46BD-BD84-69560A72654B}"/>
                </a:ext>
              </a:extLst>
            </p:cNvPr>
            <p:cNvSpPr txBox="1"/>
            <p:nvPr/>
          </p:nvSpPr>
          <p:spPr>
            <a:xfrm>
              <a:off x="7083983" y="72882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2152FF-0287-493B-B8FA-00A683ACAEB9}"/>
                </a:ext>
              </a:extLst>
            </p:cNvPr>
            <p:cNvSpPr txBox="1"/>
            <p:nvPr/>
          </p:nvSpPr>
          <p:spPr>
            <a:xfrm>
              <a:off x="7234151" y="118602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3E8902B-0658-492E-B131-DE782A8EBA7A}"/>
                </a:ext>
              </a:extLst>
            </p:cNvPr>
            <p:cNvSpPr txBox="1"/>
            <p:nvPr/>
          </p:nvSpPr>
          <p:spPr>
            <a:xfrm>
              <a:off x="7828917" y="1345290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47850B-C55C-477C-9212-A69B37DD457E}"/>
                </a:ext>
              </a:extLst>
            </p:cNvPr>
            <p:cNvSpPr txBox="1"/>
            <p:nvPr/>
          </p:nvSpPr>
          <p:spPr>
            <a:xfrm>
              <a:off x="7185851" y="1683612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9B7844-CC99-4B7D-BCB9-2F4930006EFD}"/>
                </a:ext>
              </a:extLst>
            </p:cNvPr>
            <p:cNvSpPr txBox="1"/>
            <p:nvPr/>
          </p:nvSpPr>
          <p:spPr>
            <a:xfrm>
              <a:off x="7639240" y="694958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5866D4-1DE1-4A3A-B1A5-31056EBB85DB}"/>
                </a:ext>
              </a:extLst>
            </p:cNvPr>
            <p:cNvSpPr txBox="1"/>
            <p:nvPr/>
          </p:nvSpPr>
          <p:spPr>
            <a:xfrm>
              <a:off x="7931149" y="1760847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515CB1-A05D-4773-85AA-3571E5C7A63D}"/>
                </a:ext>
              </a:extLst>
            </p:cNvPr>
            <p:cNvSpPr txBox="1"/>
            <p:nvPr/>
          </p:nvSpPr>
          <p:spPr>
            <a:xfrm>
              <a:off x="8087784" y="1019731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FF1AE1B-4107-4E2E-92E1-0A98D1E03203}"/>
              </a:ext>
            </a:extLst>
          </p:cNvPr>
          <p:cNvGrpSpPr/>
          <p:nvPr/>
        </p:nvGrpSpPr>
        <p:grpSpPr>
          <a:xfrm>
            <a:off x="774699" y="3128543"/>
            <a:ext cx="1497600" cy="1497600"/>
            <a:chOff x="774699" y="2438401"/>
            <a:chExt cx="1497600" cy="14976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2EFB54A-72C4-49B1-99FB-B12902CF4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699" y="2438401"/>
              <a:ext cx="1497600" cy="149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2B1BCC3-1C5E-4B1F-8B2A-24596751191B}"/>
                </a:ext>
              </a:extLst>
            </p:cNvPr>
            <p:cNvSpPr txBox="1"/>
            <p:nvPr/>
          </p:nvSpPr>
          <p:spPr>
            <a:xfrm>
              <a:off x="981634" y="2623070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DB3265-846C-4227-B9AF-275963E02D96}"/>
                </a:ext>
              </a:extLst>
            </p:cNvPr>
            <p:cNvSpPr txBox="1"/>
            <p:nvPr/>
          </p:nvSpPr>
          <p:spPr>
            <a:xfrm>
              <a:off x="1157315" y="310121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12BAE57-AADD-4370-96C2-D54BBBF32D82}"/>
                </a:ext>
              </a:extLst>
            </p:cNvPr>
            <p:cNvSpPr txBox="1"/>
            <p:nvPr/>
          </p:nvSpPr>
          <p:spPr>
            <a:xfrm>
              <a:off x="1615864" y="3188689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EE4C1A-6A47-4EA4-BDC8-1D23B324C211}"/>
                </a:ext>
              </a:extLst>
            </p:cNvPr>
            <p:cNvSpPr txBox="1"/>
            <p:nvPr/>
          </p:nvSpPr>
          <p:spPr>
            <a:xfrm>
              <a:off x="1869865" y="3370877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BB12213-31D9-4275-82B6-3EC2E8D7A7C6}"/>
                </a:ext>
              </a:extLst>
            </p:cNvPr>
            <p:cNvSpPr txBox="1"/>
            <p:nvPr/>
          </p:nvSpPr>
          <p:spPr>
            <a:xfrm>
              <a:off x="911284" y="3527511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469081-9955-4C34-93CB-39A314C0EE0D}"/>
                </a:ext>
              </a:extLst>
            </p:cNvPr>
            <p:cNvSpPr txBox="1"/>
            <p:nvPr/>
          </p:nvSpPr>
          <p:spPr>
            <a:xfrm>
              <a:off x="1244597" y="3650622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F0EB964-C981-477E-B1EB-A7C9BCDBFDFD}"/>
              </a:ext>
            </a:extLst>
          </p:cNvPr>
          <p:cNvGrpSpPr/>
          <p:nvPr/>
        </p:nvGrpSpPr>
        <p:grpSpPr>
          <a:xfrm>
            <a:off x="3822699" y="3128543"/>
            <a:ext cx="1497600" cy="1497600"/>
            <a:chOff x="3822699" y="2791993"/>
            <a:chExt cx="1497600" cy="14976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69B4523-428C-466A-BB0C-B256DE566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2699" y="2791993"/>
              <a:ext cx="1497600" cy="149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B62BFE-C7CA-45A8-BF31-D1A081E1B927}"/>
                </a:ext>
              </a:extLst>
            </p:cNvPr>
            <p:cNvSpPr txBox="1"/>
            <p:nvPr/>
          </p:nvSpPr>
          <p:spPr>
            <a:xfrm>
              <a:off x="4028576" y="2988330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A673C38-BE25-4225-9EEB-6E2FBBC47910}"/>
                </a:ext>
              </a:extLst>
            </p:cNvPr>
            <p:cNvSpPr txBox="1"/>
            <p:nvPr/>
          </p:nvSpPr>
          <p:spPr>
            <a:xfrm>
              <a:off x="4565988" y="294370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F8FBBEC-1EDE-48B4-BFF9-2A7795962F85}"/>
                </a:ext>
              </a:extLst>
            </p:cNvPr>
            <p:cNvSpPr txBox="1"/>
            <p:nvPr/>
          </p:nvSpPr>
          <p:spPr>
            <a:xfrm>
              <a:off x="4184092" y="3433557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4AC1B5-1788-4C79-8BE7-9C257DA9E0A8}"/>
                </a:ext>
              </a:extLst>
            </p:cNvPr>
            <p:cNvSpPr txBox="1"/>
            <p:nvPr/>
          </p:nvSpPr>
          <p:spPr>
            <a:xfrm>
              <a:off x="4772448" y="362770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7FE408A-C0B6-4DDB-9418-2D664F5B82F5}"/>
                </a:ext>
              </a:extLst>
            </p:cNvPr>
            <p:cNvSpPr txBox="1"/>
            <p:nvPr/>
          </p:nvSpPr>
          <p:spPr>
            <a:xfrm>
              <a:off x="3987182" y="3889827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0BBD56E-2506-4797-B835-B02C4DAB0BFE}"/>
                </a:ext>
              </a:extLst>
            </p:cNvPr>
            <p:cNvSpPr txBox="1"/>
            <p:nvPr/>
          </p:nvSpPr>
          <p:spPr>
            <a:xfrm>
              <a:off x="4283898" y="3999636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C8C3457-D055-4EE3-B11E-139EFA046564}"/>
                </a:ext>
              </a:extLst>
            </p:cNvPr>
            <p:cNvSpPr txBox="1"/>
            <p:nvPr/>
          </p:nvSpPr>
          <p:spPr>
            <a:xfrm>
              <a:off x="4864965" y="4009763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B5A8D5B-7448-48BB-A946-12C7B3FF5471}"/>
              </a:ext>
            </a:extLst>
          </p:cNvPr>
          <p:cNvGrpSpPr/>
          <p:nvPr/>
        </p:nvGrpSpPr>
        <p:grpSpPr>
          <a:xfrm>
            <a:off x="6870699" y="3128543"/>
            <a:ext cx="1497600" cy="1497600"/>
            <a:chOff x="6870699" y="2791993"/>
            <a:chExt cx="1497600" cy="149760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FB7F615-315A-48BD-81FC-0B059A33A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70699" y="2791993"/>
              <a:ext cx="1497600" cy="149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BD218EE-0E7F-4375-97CD-C8DCBBEDA509}"/>
                </a:ext>
              </a:extLst>
            </p:cNvPr>
            <p:cNvSpPr txBox="1"/>
            <p:nvPr/>
          </p:nvSpPr>
          <p:spPr>
            <a:xfrm>
              <a:off x="7076271" y="2988330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82D829-9111-48EA-B6CB-37485BDC140E}"/>
                </a:ext>
              </a:extLst>
            </p:cNvPr>
            <p:cNvSpPr txBox="1"/>
            <p:nvPr/>
          </p:nvSpPr>
          <p:spPr>
            <a:xfrm>
              <a:off x="7613683" y="294370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C2BC14C-CE91-45F4-8BD1-8B85BC8B9D03}"/>
                </a:ext>
              </a:extLst>
            </p:cNvPr>
            <p:cNvSpPr txBox="1"/>
            <p:nvPr/>
          </p:nvSpPr>
          <p:spPr>
            <a:xfrm>
              <a:off x="7231787" y="3433557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4CE096C-EF71-4555-96F5-7B3933F3C20E}"/>
                </a:ext>
              </a:extLst>
            </p:cNvPr>
            <p:cNvSpPr txBox="1"/>
            <p:nvPr/>
          </p:nvSpPr>
          <p:spPr>
            <a:xfrm>
              <a:off x="7820143" y="362770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86E937D-0C50-458E-A53E-252FC0EF09A8}"/>
                </a:ext>
              </a:extLst>
            </p:cNvPr>
            <p:cNvSpPr txBox="1"/>
            <p:nvPr/>
          </p:nvSpPr>
          <p:spPr>
            <a:xfrm>
              <a:off x="7185851" y="3937081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1BEA8F-A2D7-4749-BB80-6262663A082D}"/>
                </a:ext>
              </a:extLst>
            </p:cNvPr>
            <p:cNvSpPr txBox="1"/>
            <p:nvPr/>
          </p:nvSpPr>
          <p:spPr>
            <a:xfrm>
              <a:off x="7912660" y="4009763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FE38944-E125-4B09-A996-F3458D7580D5}"/>
                </a:ext>
              </a:extLst>
            </p:cNvPr>
            <p:cNvSpPr txBox="1"/>
            <p:nvPr/>
          </p:nvSpPr>
          <p:spPr>
            <a:xfrm>
              <a:off x="8081434" y="3272329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3F06BB-483B-44B7-ABB7-2027F2C06356}"/>
              </a:ext>
            </a:extLst>
          </p:cNvPr>
          <p:cNvGrpSpPr/>
          <p:nvPr/>
        </p:nvGrpSpPr>
        <p:grpSpPr>
          <a:xfrm>
            <a:off x="9918699" y="3128543"/>
            <a:ext cx="1497600" cy="1497600"/>
            <a:chOff x="9918699" y="2791993"/>
            <a:chExt cx="1497600" cy="1497600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6AA3D7B-2C8F-413C-9DD0-5919B6413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18699" y="2791993"/>
              <a:ext cx="1497600" cy="149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1B3BDE6-AE21-4D79-8B40-EC51F2CF10A4}"/>
                </a:ext>
              </a:extLst>
            </p:cNvPr>
            <p:cNvSpPr txBox="1"/>
            <p:nvPr/>
          </p:nvSpPr>
          <p:spPr>
            <a:xfrm>
              <a:off x="10125886" y="299150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0C2C8C8-A5BD-4F29-88F6-921B723D8D3B}"/>
                </a:ext>
              </a:extLst>
            </p:cNvPr>
            <p:cNvSpPr txBox="1"/>
            <p:nvPr/>
          </p:nvSpPr>
          <p:spPr>
            <a:xfrm>
              <a:off x="10669648" y="294370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D1DEFF1-36A9-4402-9597-EAEA80AA6529}"/>
                </a:ext>
              </a:extLst>
            </p:cNvPr>
            <p:cNvSpPr txBox="1"/>
            <p:nvPr/>
          </p:nvSpPr>
          <p:spPr>
            <a:xfrm>
              <a:off x="10271877" y="3433557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D6FF8FF-506D-467E-A8AD-A9392AA84C48}"/>
                </a:ext>
              </a:extLst>
            </p:cNvPr>
            <p:cNvSpPr txBox="1"/>
            <p:nvPr/>
          </p:nvSpPr>
          <p:spPr>
            <a:xfrm>
              <a:off x="10760336" y="3542225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92A0D21-C8FE-45C8-A0F3-316634BF9BF2}"/>
                </a:ext>
              </a:extLst>
            </p:cNvPr>
            <p:cNvSpPr txBox="1"/>
            <p:nvPr/>
          </p:nvSpPr>
          <p:spPr>
            <a:xfrm>
              <a:off x="10225342" y="3951382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05FC788-1FFC-4E96-9706-D1B4EB6C6902}"/>
                </a:ext>
              </a:extLst>
            </p:cNvPr>
            <p:cNvSpPr txBox="1"/>
            <p:nvPr/>
          </p:nvSpPr>
          <p:spPr>
            <a:xfrm>
              <a:off x="11013329" y="3718634"/>
              <a:ext cx="132234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aphicFrame>
        <p:nvGraphicFramePr>
          <p:cNvPr id="105" name="Table 105">
            <a:extLst>
              <a:ext uri="{FF2B5EF4-FFF2-40B4-BE49-F238E27FC236}">
                <a16:creationId xmlns:a16="http://schemas.microsoft.com/office/drawing/2014/main" id="{2B6ABF68-B26F-4C99-A430-C9BA7CB0F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98190"/>
              </p:ext>
            </p:extLst>
          </p:nvPr>
        </p:nvGraphicFramePr>
        <p:xfrm>
          <a:off x="114801" y="4784262"/>
          <a:ext cx="2743188" cy="178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84">
                  <a:extLst>
                    <a:ext uri="{9D8B030D-6E8A-4147-A177-3AD203B41FA5}">
                      <a16:colId xmlns:a16="http://schemas.microsoft.com/office/drawing/2014/main" val="163242913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2613884519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3247854056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04275582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78961692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521362070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2993246703"/>
                    </a:ext>
                  </a:extLst>
                </a:gridCol>
              </a:tblGrid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(AP)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(same)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988281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06810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979022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258833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88169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073329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506792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7351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04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Ok!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829296"/>
                  </a:ext>
                </a:extLst>
              </a:tr>
            </a:tbl>
          </a:graphicData>
        </a:graphic>
      </p:graphicFrame>
      <p:graphicFrame>
        <p:nvGraphicFramePr>
          <p:cNvPr id="107" name="Table 105">
            <a:extLst>
              <a:ext uri="{FF2B5EF4-FFF2-40B4-BE49-F238E27FC236}">
                <a16:creationId xmlns:a16="http://schemas.microsoft.com/office/drawing/2014/main" id="{3E02475E-F2D4-4C2D-9E26-58DCFD37D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53410"/>
              </p:ext>
            </p:extLst>
          </p:nvPr>
        </p:nvGraphicFramePr>
        <p:xfrm>
          <a:off x="3194394" y="4784262"/>
          <a:ext cx="2743188" cy="178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84">
                  <a:extLst>
                    <a:ext uri="{9D8B030D-6E8A-4147-A177-3AD203B41FA5}">
                      <a16:colId xmlns:a16="http://schemas.microsoft.com/office/drawing/2014/main" val="163242913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2613884519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3247854056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04275582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78961692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521362070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2993246703"/>
                    </a:ext>
                  </a:extLst>
                </a:gridCol>
              </a:tblGrid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(AP)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 in previous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</a:t>
                      </a:r>
                    </a:p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988281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06810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 </a:t>
                      </a:r>
                      <a:r>
                        <a:rPr lang="en-US" sz="3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passado</a:t>
                      </a:r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3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atribuir</a:t>
                      </a:r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nova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979022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258833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88169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073329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506792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 </a:t>
                      </a:r>
                      <a:r>
                        <a:rPr lang="en-US" sz="3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passado</a:t>
                      </a:r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3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atribuir</a:t>
                      </a:r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nova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7351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04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829296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1AD94483-5975-4ECB-B983-A8E909FD014A}"/>
              </a:ext>
            </a:extLst>
          </p:cNvPr>
          <p:cNvSpPr txBox="1"/>
          <p:nvPr/>
        </p:nvSpPr>
        <p:spPr>
          <a:xfrm>
            <a:off x="563905" y="6621366"/>
            <a:ext cx="1186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Max ID: 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098CED-C48E-433C-BB2A-01E35BF41713}"/>
              </a:ext>
            </a:extLst>
          </p:cNvPr>
          <p:cNvSpPr txBox="1"/>
          <p:nvPr/>
        </p:nvSpPr>
        <p:spPr>
          <a:xfrm>
            <a:off x="3987182" y="6621366"/>
            <a:ext cx="1186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Max ID: 8</a:t>
            </a:r>
          </a:p>
        </p:txBody>
      </p:sp>
      <p:pic>
        <p:nvPicPr>
          <p:cNvPr id="113" name="Picture 11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65FEE14C-7B82-433A-8D7B-466291195B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47" y="280317"/>
            <a:ext cx="838200" cy="838200"/>
          </a:xfrm>
          <a:prstGeom prst="rect">
            <a:avLst/>
          </a:prstGeom>
        </p:spPr>
      </p:pic>
      <p:pic>
        <p:nvPicPr>
          <p:cNvPr id="115" name="Picture 1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0B076C2-6FC0-400E-BBB3-8ACFBE18F1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19" y="547017"/>
            <a:ext cx="571500" cy="5715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C1D14ED-54AA-43EE-94F3-53C12B8EFD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07" y="699417"/>
            <a:ext cx="419100" cy="4191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35BD96D9-8F71-4C7E-A1E0-8D8DCD40CD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408" y="680367"/>
            <a:ext cx="438150" cy="43815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E304880-B007-4948-84D8-FC6BDA4D7F5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594" y="794667"/>
            <a:ext cx="323850" cy="323850"/>
          </a:xfrm>
          <a:prstGeom prst="rect">
            <a:avLst/>
          </a:prstGeom>
        </p:spPr>
      </p:pic>
      <p:pic>
        <p:nvPicPr>
          <p:cNvPr id="123" name="Picture 12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A417DF5-B1D4-43A1-84D6-40CED1A599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738" y="42192"/>
            <a:ext cx="1381125" cy="1076325"/>
          </a:xfrm>
          <a:prstGeom prst="rect">
            <a:avLst/>
          </a:prstGeom>
        </p:spPr>
      </p:pic>
      <p:pic>
        <p:nvPicPr>
          <p:cNvPr id="125" name="Picture 124" descr="A picture containing ball&#10;&#10;Description automatically generated">
            <a:extLst>
              <a:ext uri="{FF2B5EF4-FFF2-40B4-BE49-F238E27FC236}">
                <a16:creationId xmlns:a16="http://schemas.microsoft.com/office/drawing/2014/main" id="{3626D689-41AD-4802-991B-D33D984BF4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32" y="146967"/>
            <a:ext cx="1257300" cy="97155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D7C4E1D-02D6-4A02-A83B-A7BF1B6FFDAC}"/>
              </a:ext>
            </a:extLst>
          </p:cNvPr>
          <p:cNvSpPr txBox="1"/>
          <p:nvPr/>
        </p:nvSpPr>
        <p:spPr>
          <a:xfrm>
            <a:off x="1615864" y="1151449"/>
            <a:ext cx="10181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Swelling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EBE455-7315-4971-8228-783DE76886FB}"/>
              </a:ext>
            </a:extLst>
          </p:cNvPr>
          <p:cNvSpPr txBox="1"/>
          <p:nvPr/>
        </p:nvSpPr>
        <p:spPr>
          <a:xfrm>
            <a:off x="2930699" y="1151449"/>
            <a:ext cx="10181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Coalescing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0455DD-3C13-4E61-B630-9EE28DBF075C}"/>
              </a:ext>
            </a:extLst>
          </p:cNvPr>
          <p:cNvSpPr txBox="1"/>
          <p:nvPr/>
        </p:nvSpPr>
        <p:spPr>
          <a:xfrm>
            <a:off x="4421217" y="1151449"/>
            <a:ext cx="101816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Bursting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7B9C9B-105D-4FF5-89E4-EFCE3DB95926}"/>
              </a:ext>
            </a:extLst>
          </p:cNvPr>
          <p:cNvSpPr txBox="1"/>
          <p:nvPr/>
        </p:nvSpPr>
        <p:spPr>
          <a:xfrm>
            <a:off x="5797153" y="1151449"/>
            <a:ext cx="67703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Shrinking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3BA642-570E-499E-8D49-2F23D22703E6}"/>
              </a:ext>
            </a:extLst>
          </p:cNvPr>
          <p:cNvSpPr txBox="1"/>
          <p:nvPr/>
        </p:nvSpPr>
        <p:spPr>
          <a:xfrm>
            <a:off x="6672503" y="1151449"/>
            <a:ext cx="7971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Partial track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40C7211-E112-4E2E-8C93-476B648A24AA}"/>
              </a:ext>
            </a:extLst>
          </p:cNvPr>
          <p:cNvSpPr txBox="1"/>
          <p:nvPr/>
        </p:nvSpPr>
        <p:spPr>
          <a:xfrm>
            <a:off x="7667929" y="1151449"/>
            <a:ext cx="7971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Oscillating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06B74A-9750-4E64-B238-75D0F27FACAB}"/>
              </a:ext>
            </a:extLst>
          </p:cNvPr>
          <p:cNvSpPr txBox="1"/>
          <p:nvPr/>
        </p:nvSpPr>
        <p:spPr>
          <a:xfrm>
            <a:off x="8553965" y="1151449"/>
            <a:ext cx="7971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</a:p>
        </p:txBody>
      </p:sp>
      <p:graphicFrame>
        <p:nvGraphicFramePr>
          <p:cNvPr id="136" name="Table 105">
            <a:extLst>
              <a:ext uri="{FF2B5EF4-FFF2-40B4-BE49-F238E27FC236}">
                <a16:creationId xmlns:a16="http://schemas.microsoft.com/office/drawing/2014/main" id="{FC7722CC-F727-4F21-AAD9-EBA4AF5E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75424"/>
              </p:ext>
            </p:extLst>
          </p:nvPr>
        </p:nvGraphicFramePr>
        <p:xfrm>
          <a:off x="6201971" y="4784262"/>
          <a:ext cx="2743188" cy="178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84">
                  <a:extLst>
                    <a:ext uri="{9D8B030D-6E8A-4147-A177-3AD203B41FA5}">
                      <a16:colId xmlns:a16="http://schemas.microsoft.com/office/drawing/2014/main" val="163242913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2613884519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3247854056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04275582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78961692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521362070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2993246703"/>
                    </a:ext>
                  </a:extLst>
                </a:gridCol>
              </a:tblGrid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(AP)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 in previous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988281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06810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NaN-7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Ok, new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979022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NaN-NaN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 </a:t>
                      </a:r>
                      <a:r>
                        <a:rPr lang="en-US" sz="3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passado</a:t>
                      </a:r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3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atribuir</a:t>
                      </a:r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nova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258833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88169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073329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506792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NaN-8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Ok, new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7351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04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829296"/>
                  </a:ext>
                </a:extLst>
              </a:tr>
            </a:tbl>
          </a:graphicData>
        </a:graphic>
      </p:graphicFrame>
      <p:sp>
        <p:nvSpPr>
          <p:cNvPr id="137" name="TextBox 136">
            <a:extLst>
              <a:ext uri="{FF2B5EF4-FFF2-40B4-BE49-F238E27FC236}">
                <a16:creationId xmlns:a16="http://schemas.microsoft.com/office/drawing/2014/main" id="{21BF9667-D784-4C0D-8FFB-53304719EC4F}"/>
              </a:ext>
            </a:extLst>
          </p:cNvPr>
          <p:cNvSpPr txBox="1"/>
          <p:nvPr/>
        </p:nvSpPr>
        <p:spPr>
          <a:xfrm>
            <a:off x="6994759" y="6621366"/>
            <a:ext cx="1186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Max ID: 9</a:t>
            </a:r>
          </a:p>
        </p:txBody>
      </p:sp>
      <p:graphicFrame>
        <p:nvGraphicFramePr>
          <p:cNvPr id="138" name="Table 105">
            <a:extLst>
              <a:ext uri="{FF2B5EF4-FFF2-40B4-BE49-F238E27FC236}">
                <a16:creationId xmlns:a16="http://schemas.microsoft.com/office/drawing/2014/main" id="{1C2EDCF8-EEAA-40C3-89C8-D8E9D6C5C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24205"/>
              </p:ext>
            </p:extLst>
          </p:nvPr>
        </p:nvGraphicFramePr>
        <p:xfrm>
          <a:off x="9312528" y="4784262"/>
          <a:ext cx="2743188" cy="178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84">
                  <a:extLst>
                    <a:ext uri="{9D8B030D-6E8A-4147-A177-3AD203B41FA5}">
                      <a16:colId xmlns:a16="http://schemas.microsoft.com/office/drawing/2014/main" val="163242913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2613884519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3247854056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04275582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789616921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1521362070"/>
                    </a:ext>
                  </a:extLst>
                </a:gridCol>
                <a:gridCol w="391884">
                  <a:extLst>
                    <a:ext uri="{9D8B030D-6E8A-4147-A177-3AD203B41FA5}">
                      <a16:colId xmlns:a16="http://schemas.microsoft.com/office/drawing/2014/main" val="2993246703"/>
                    </a:ext>
                  </a:extLst>
                </a:gridCol>
              </a:tblGrid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 (AP)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 in previous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Modes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Modes-ROI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Assign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988281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1-1-1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806810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NaN-7-7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979022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2-2-2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258833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3-3-3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3-3-3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Tie-break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588169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3-3-3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4-3-3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Tie-break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073329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5-5-5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506792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67351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04"/>
                  </a:ext>
                </a:extLst>
              </a:tr>
              <a:tr h="17513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829296"/>
                  </a:ext>
                </a:extLst>
              </a:tr>
            </a:tbl>
          </a:graphicData>
        </a:graphic>
      </p:graphicFrame>
      <p:sp>
        <p:nvSpPr>
          <p:cNvPr id="139" name="TextBox 138">
            <a:extLst>
              <a:ext uri="{FF2B5EF4-FFF2-40B4-BE49-F238E27FC236}">
                <a16:creationId xmlns:a16="http://schemas.microsoft.com/office/drawing/2014/main" id="{DF6A23E5-1E47-4F3C-83FC-F663B795097A}"/>
              </a:ext>
            </a:extLst>
          </p:cNvPr>
          <p:cNvSpPr txBox="1"/>
          <p:nvPr/>
        </p:nvSpPr>
        <p:spPr>
          <a:xfrm>
            <a:off x="10105316" y="6621366"/>
            <a:ext cx="11868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Max ID: 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C47348-6A3D-4B18-AE27-BB5DE4907592}"/>
              </a:ext>
            </a:extLst>
          </p:cNvPr>
          <p:cNvSpPr txBox="1"/>
          <p:nvPr/>
        </p:nvSpPr>
        <p:spPr>
          <a:xfrm>
            <a:off x="11091334" y="6488668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Wrong tie break – assign new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B8B8E39-39CA-4323-81FE-0B5AD3AE3802}"/>
              </a:ext>
            </a:extLst>
          </p:cNvPr>
          <p:cNvSpPr txBox="1"/>
          <p:nvPr/>
        </p:nvSpPr>
        <p:spPr>
          <a:xfrm>
            <a:off x="10694483" y="0"/>
            <a:ext cx="1497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Arrays needed: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Analyze particles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Mode in previous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Modes-ROI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AssignedID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1000" dirty="0"/>
              <a:t>Also: MAX ID</a:t>
            </a:r>
          </a:p>
        </p:txBody>
      </p:sp>
    </p:spTree>
    <p:extLst>
      <p:ext uri="{BB962C8B-B14F-4D97-AF65-F5344CB8AC3E}">
        <p14:creationId xmlns:p14="http://schemas.microsoft.com/office/powerpoint/2010/main" val="36711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10587</TotalTime>
  <Words>281</Words>
  <Application>Microsoft Office PowerPoint</Application>
  <PresentationFormat>Widescreen</PresentationFormat>
  <Paragraphs>217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Hugo Botelho</dc:creator>
  <cp:lastModifiedBy>Hugo Botelho</cp:lastModifiedBy>
  <cp:revision>3</cp:revision>
  <dcterms:created xsi:type="dcterms:W3CDTF">2020-09-25T08:43:42Z</dcterms:created>
  <dcterms:modified xsi:type="dcterms:W3CDTF">2020-10-02T17:12:19Z</dcterms:modified>
</cp:coreProperties>
</file>