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1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8639-9790-4094-840B-DD5E1B88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97B10-2CB1-465C-AF82-076F7C58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EDBE-C93A-4940-B5FD-0848EFF4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BAC0-349C-4153-8964-2CB1E249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2767-BD69-416B-B713-0112B6E8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9ADA-70F1-48B6-B439-96BACA24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E8938-AC81-41CD-8AD6-12E0AE8C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E22F-E752-4E08-85B9-983EDCBB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63BC-038C-45BC-AA96-BA78B70E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1B8D-768D-41C2-A2FC-ABF1B1BD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0FAD2-FDE9-47B1-A90F-A643CB9D5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7FD77-AB1F-4B8D-9CE1-7D20A945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C1F3-A257-407B-8985-E6338BC1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388F-1E6D-4E1F-A036-CE47179A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4188-7570-4A32-840F-0E670869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D8A7-B34D-40ED-B1A8-2824A95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3DE3-1BAD-40A1-B473-2FF7CD97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DD83-7817-4F6A-9B27-B4034212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2BB8-6AF0-4AB8-9C81-0EB246B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BD4A-9C82-458E-AC10-A9D08E1D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2D6-3B43-4A13-B29A-7E38E8F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ED2B2-5688-44C0-96D3-2A81EAFB9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47F0-06D7-4D27-AB6A-3492722A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2CB5-6587-4619-A97A-78893BA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882B-40C1-4A5D-B67F-ECAD465E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E03F-31D0-43AE-85AE-47043478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3E60-B67E-4435-A904-CBF53CDA1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091F-21F0-4B4B-88DE-B3F50CFA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7B3C-EAC5-47F0-90AB-3BCD907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556E-91C2-486D-8543-55FA1DA8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BFF39-0BB2-469E-B9BD-F20508DF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A5A-B1F3-4514-BA1E-E9622AE0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3F4B-6DBC-4EB8-83BA-5B085F81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2B8EE-3B26-4FD6-B0FF-8BE63AC6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C6D98-5E0D-49BE-BE0E-EFE3D090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3E889-FBB8-4173-96FA-046078E94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BB576-B9E2-40B9-B962-5AAD586E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CEF80-3656-40A2-9171-5B58A58B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2CE6C-A7EA-46C3-950C-181A83B4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A1EA-8F7F-4D6F-A597-23AC8589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FF89-6E66-4FA5-BE58-E181703B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18D26-906F-4E82-A74C-39B5121F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3C9C-7652-4C33-9F1E-DE51CF7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99241-1FD4-43F9-92CC-B4B2864D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0BD16-293C-41F9-8BA6-C82BA699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F3021-9CE0-4249-BD25-5B7A6281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6415-1CD7-475B-9FD3-0741086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B479-5C85-44E7-8680-10545B39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0CD8-50C4-4C1D-A2A5-A99B560F1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76E4-6629-4B00-8BEE-F0D79FDC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641B-4FF5-4DFA-A39F-8E426AF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8E73-2093-4AC0-B780-25F246A7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BDD6-0D8A-4657-A646-B9A89E33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6D825-E392-4FE1-BDAD-7A0F26038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7CBA-815A-46F8-AFEF-C967CD71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38BB2-2B90-44B0-B7A8-EF2608DE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25C1-2E05-4647-986D-A9C6076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C640-1CD5-4DA9-ACBA-7FBD86EE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990E-D6FA-44E9-B704-973C5A04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4CC9-90D1-435F-A472-CF91E154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A625-0E8B-4282-BAC7-A4E208ACD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B719-4CE7-4676-ABEF-C1D18BD9E152}" type="datetimeFigureOut">
              <a:rPr lang="en-US" smtClean="0"/>
              <a:t>02-Oct-20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9EEF-2990-4D04-A68A-E40C2B055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789C-0736-4B8F-A60F-EE63C574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AB3-3A41-4144-BE37-B465A0242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9D709-4D00-4302-80B5-68CEC0C5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71" y="752474"/>
            <a:ext cx="693494" cy="60102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5FC21A-9985-49FD-B864-E3602FE2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9226"/>
              </p:ext>
            </p:extLst>
          </p:nvPr>
        </p:nvGraphicFramePr>
        <p:xfrm>
          <a:off x="5290771" y="752474"/>
          <a:ext cx="693495" cy="601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65">
                  <a:extLst>
                    <a:ext uri="{9D8B030D-6E8A-4147-A177-3AD203B41FA5}">
                      <a16:colId xmlns:a16="http://schemas.microsoft.com/office/drawing/2014/main" val="4023363641"/>
                    </a:ext>
                  </a:extLst>
                </a:gridCol>
                <a:gridCol w="231165">
                  <a:extLst>
                    <a:ext uri="{9D8B030D-6E8A-4147-A177-3AD203B41FA5}">
                      <a16:colId xmlns:a16="http://schemas.microsoft.com/office/drawing/2014/main" val="3263920235"/>
                    </a:ext>
                  </a:extLst>
                </a:gridCol>
                <a:gridCol w="231165">
                  <a:extLst>
                    <a:ext uri="{9D8B030D-6E8A-4147-A177-3AD203B41FA5}">
                      <a16:colId xmlns:a16="http://schemas.microsoft.com/office/drawing/2014/main" val="1668444604"/>
                    </a:ext>
                  </a:extLst>
                </a:gridCol>
              </a:tblGrid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745191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858028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43272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567428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570819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01791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483012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037424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91570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24541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23036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68342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79371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76890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211544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6860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08232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08593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61491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40559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86870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170340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883793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763602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031863"/>
                  </a:ext>
                </a:extLst>
              </a:tr>
              <a:tr h="23116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6773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14E88E-D6C4-4921-9E5B-8D225CB798E4}"/>
              </a:ext>
            </a:extLst>
          </p:cNvPr>
          <p:cNvSpPr txBox="1"/>
          <p:nvPr/>
        </p:nvSpPr>
        <p:spPr>
          <a:xfrm rot="18000000">
            <a:off x="5360017" y="510862"/>
            <a:ext cx="326753" cy="87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EBF-6266-4E1D-A605-A0F28CDA3356}"/>
              </a:ext>
            </a:extLst>
          </p:cNvPr>
          <p:cNvSpPr txBox="1"/>
          <p:nvPr/>
        </p:nvSpPr>
        <p:spPr>
          <a:xfrm rot="18000000">
            <a:off x="5490643" y="243534"/>
            <a:ext cx="794856" cy="17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  <a:p>
            <a:pPr>
              <a:lnSpc>
                <a:spcPct val="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analyze particles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E3ED1-5E77-45B5-8461-7588A8252CDA}"/>
              </a:ext>
            </a:extLst>
          </p:cNvPr>
          <p:cNvSpPr txBox="1"/>
          <p:nvPr/>
        </p:nvSpPr>
        <p:spPr>
          <a:xfrm rot="18000000">
            <a:off x="5810345" y="388476"/>
            <a:ext cx="460125" cy="17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  <a:p>
            <a:pPr>
              <a:lnSpc>
                <a:spcPct val="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D7ABB-0A13-44DB-B6E5-4ADA57FB9A89}"/>
              </a:ext>
            </a:extLst>
          </p:cNvPr>
          <p:cNvCxnSpPr>
            <a:cxnSpLocks/>
          </p:cNvCxnSpPr>
          <p:nvPr/>
        </p:nvCxnSpPr>
        <p:spPr>
          <a:xfrm flipV="1">
            <a:off x="5984265" y="47036"/>
            <a:ext cx="397428" cy="6883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CB0D7-25B6-4ADE-9DE5-7D98FB7AAE84}"/>
              </a:ext>
            </a:extLst>
          </p:cNvPr>
          <p:cNvCxnSpPr>
            <a:cxnSpLocks/>
          </p:cNvCxnSpPr>
          <p:nvPr/>
        </p:nvCxnSpPr>
        <p:spPr>
          <a:xfrm flipV="1">
            <a:off x="5295894" y="47036"/>
            <a:ext cx="397428" cy="6883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74A41F-2E31-442A-B802-FEA2BFEEB2DE}"/>
              </a:ext>
            </a:extLst>
          </p:cNvPr>
          <p:cNvCxnSpPr>
            <a:cxnSpLocks/>
          </p:cNvCxnSpPr>
          <p:nvPr/>
        </p:nvCxnSpPr>
        <p:spPr>
          <a:xfrm flipV="1">
            <a:off x="5525351" y="47036"/>
            <a:ext cx="397428" cy="6883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5D9B02-CD2E-4227-933B-E3F7714E1BAA}"/>
              </a:ext>
            </a:extLst>
          </p:cNvPr>
          <p:cNvCxnSpPr>
            <a:cxnSpLocks/>
          </p:cNvCxnSpPr>
          <p:nvPr/>
        </p:nvCxnSpPr>
        <p:spPr>
          <a:xfrm flipV="1">
            <a:off x="5754808" y="47036"/>
            <a:ext cx="397428" cy="6883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4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Botelho</dc:creator>
  <cp:lastModifiedBy>Hugo Botelho</cp:lastModifiedBy>
  <cp:revision>1</cp:revision>
  <dcterms:created xsi:type="dcterms:W3CDTF">2020-10-02T17:15:29Z</dcterms:created>
  <dcterms:modified xsi:type="dcterms:W3CDTF">2020-10-02T17:27:52Z</dcterms:modified>
</cp:coreProperties>
</file>