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jpeg" ContentType="image/jpeg"/>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Lst>
  <p:sldSz cx="50800000" cy="25400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1981200" rtl="0" fontAlgn="auto" latinLnBrk="0" hangingPunct="0">
      <a:lnSpc>
        <a:spcPct val="100000"/>
      </a:lnSpc>
      <a:spcBef>
        <a:spcPts val="0"/>
      </a:spcBef>
      <a:spcAft>
        <a:spcPts val="0"/>
      </a:spcAft>
      <a:buClrTx/>
      <a:buSzTx/>
      <a:buFontTx/>
      <a:buNone/>
      <a:tabLst/>
      <a:defRPr b="0" baseline="0" cap="none" i="0" spc="0" strike="noStrike" sz="10800" u="none" kumimoji="0" normalizeH="0">
        <a:ln>
          <a:noFill/>
        </a:ln>
        <a:solidFill>
          <a:srgbClr val="000000"/>
        </a:solidFill>
        <a:effectLst/>
        <a:uFillTx/>
        <a:latin typeface="+mn-lt"/>
        <a:ea typeface="+mn-ea"/>
        <a:cs typeface="+mn-cs"/>
        <a:sym typeface="Gill Sans"/>
      </a:defRPr>
    </a:lvl1pPr>
    <a:lvl2pPr marL="0" marR="0" indent="0" algn="ctr" defTabSz="1981200" rtl="0" fontAlgn="auto" latinLnBrk="0" hangingPunct="0">
      <a:lnSpc>
        <a:spcPct val="100000"/>
      </a:lnSpc>
      <a:spcBef>
        <a:spcPts val="0"/>
      </a:spcBef>
      <a:spcAft>
        <a:spcPts val="0"/>
      </a:spcAft>
      <a:buClrTx/>
      <a:buSzTx/>
      <a:buFontTx/>
      <a:buNone/>
      <a:tabLst/>
      <a:defRPr b="0" baseline="0" cap="none" i="0" spc="0" strike="noStrike" sz="10800" u="none" kumimoji="0" normalizeH="0">
        <a:ln>
          <a:noFill/>
        </a:ln>
        <a:solidFill>
          <a:srgbClr val="000000"/>
        </a:solidFill>
        <a:effectLst/>
        <a:uFillTx/>
        <a:latin typeface="+mn-lt"/>
        <a:ea typeface="+mn-ea"/>
        <a:cs typeface="+mn-cs"/>
        <a:sym typeface="Gill Sans"/>
      </a:defRPr>
    </a:lvl2pPr>
    <a:lvl3pPr marL="0" marR="0" indent="0" algn="ctr" defTabSz="1981200" rtl="0" fontAlgn="auto" latinLnBrk="0" hangingPunct="0">
      <a:lnSpc>
        <a:spcPct val="100000"/>
      </a:lnSpc>
      <a:spcBef>
        <a:spcPts val="0"/>
      </a:spcBef>
      <a:spcAft>
        <a:spcPts val="0"/>
      </a:spcAft>
      <a:buClrTx/>
      <a:buSzTx/>
      <a:buFontTx/>
      <a:buNone/>
      <a:tabLst/>
      <a:defRPr b="0" baseline="0" cap="none" i="0" spc="0" strike="noStrike" sz="10800" u="none" kumimoji="0" normalizeH="0">
        <a:ln>
          <a:noFill/>
        </a:ln>
        <a:solidFill>
          <a:srgbClr val="000000"/>
        </a:solidFill>
        <a:effectLst/>
        <a:uFillTx/>
        <a:latin typeface="+mn-lt"/>
        <a:ea typeface="+mn-ea"/>
        <a:cs typeface="+mn-cs"/>
        <a:sym typeface="Gill Sans"/>
      </a:defRPr>
    </a:lvl3pPr>
    <a:lvl4pPr marL="0" marR="0" indent="0" algn="ctr" defTabSz="1981200" rtl="0" fontAlgn="auto" latinLnBrk="0" hangingPunct="0">
      <a:lnSpc>
        <a:spcPct val="100000"/>
      </a:lnSpc>
      <a:spcBef>
        <a:spcPts val="0"/>
      </a:spcBef>
      <a:spcAft>
        <a:spcPts val="0"/>
      </a:spcAft>
      <a:buClrTx/>
      <a:buSzTx/>
      <a:buFontTx/>
      <a:buNone/>
      <a:tabLst/>
      <a:defRPr b="0" baseline="0" cap="none" i="0" spc="0" strike="noStrike" sz="10800" u="none" kumimoji="0" normalizeH="0">
        <a:ln>
          <a:noFill/>
        </a:ln>
        <a:solidFill>
          <a:srgbClr val="000000"/>
        </a:solidFill>
        <a:effectLst/>
        <a:uFillTx/>
        <a:latin typeface="+mn-lt"/>
        <a:ea typeface="+mn-ea"/>
        <a:cs typeface="+mn-cs"/>
        <a:sym typeface="Gill Sans"/>
      </a:defRPr>
    </a:lvl4pPr>
    <a:lvl5pPr marL="0" marR="0" indent="0" algn="ctr" defTabSz="1981200" rtl="0" fontAlgn="auto" latinLnBrk="0" hangingPunct="0">
      <a:lnSpc>
        <a:spcPct val="100000"/>
      </a:lnSpc>
      <a:spcBef>
        <a:spcPts val="0"/>
      </a:spcBef>
      <a:spcAft>
        <a:spcPts val="0"/>
      </a:spcAft>
      <a:buClrTx/>
      <a:buSzTx/>
      <a:buFontTx/>
      <a:buNone/>
      <a:tabLst/>
      <a:defRPr b="0" baseline="0" cap="none" i="0" spc="0" strike="noStrike" sz="10800" u="none" kumimoji="0" normalizeH="0">
        <a:ln>
          <a:noFill/>
        </a:ln>
        <a:solidFill>
          <a:srgbClr val="000000"/>
        </a:solidFill>
        <a:effectLst/>
        <a:uFillTx/>
        <a:latin typeface="+mn-lt"/>
        <a:ea typeface="+mn-ea"/>
        <a:cs typeface="+mn-cs"/>
        <a:sym typeface="Gill Sans"/>
      </a:defRPr>
    </a:lvl5pPr>
    <a:lvl6pPr marL="0" marR="0" indent="0" algn="ctr" defTabSz="1981200" rtl="0" fontAlgn="auto" latinLnBrk="0" hangingPunct="0">
      <a:lnSpc>
        <a:spcPct val="100000"/>
      </a:lnSpc>
      <a:spcBef>
        <a:spcPts val="0"/>
      </a:spcBef>
      <a:spcAft>
        <a:spcPts val="0"/>
      </a:spcAft>
      <a:buClrTx/>
      <a:buSzTx/>
      <a:buFontTx/>
      <a:buNone/>
      <a:tabLst/>
      <a:defRPr b="0" baseline="0" cap="none" i="0" spc="0" strike="noStrike" sz="10800" u="none" kumimoji="0" normalizeH="0">
        <a:ln>
          <a:noFill/>
        </a:ln>
        <a:solidFill>
          <a:srgbClr val="000000"/>
        </a:solidFill>
        <a:effectLst/>
        <a:uFillTx/>
        <a:latin typeface="+mn-lt"/>
        <a:ea typeface="+mn-ea"/>
        <a:cs typeface="+mn-cs"/>
        <a:sym typeface="Gill Sans"/>
      </a:defRPr>
    </a:lvl6pPr>
    <a:lvl7pPr marL="0" marR="0" indent="0" algn="ctr" defTabSz="1981200" rtl="0" fontAlgn="auto" latinLnBrk="0" hangingPunct="0">
      <a:lnSpc>
        <a:spcPct val="100000"/>
      </a:lnSpc>
      <a:spcBef>
        <a:spcPts val="0"/>
      </a:spcBef>
      <a:spcAft>
        <a:spcPts val="0"/>
      </a:spcAft>
      <a:buClrTx/>
      <a:buSzTx/>
      <a:buFontTx/>
      <a:buNone/>
      <a:tabLst/>
      <a:defRPr b="0" baseline="0" cap="none" i="0" spc="0" strike="noStrike" sz="10800" u="none" kumimoji="0" normalizeH="0">
        <a:ln>
          <a:noFill/>
        </a:ln>
        <a:solidFill>
          <a:srgbClr val="000000"/>
        </a:solidFill>
        <a:effectLst/>
        <a:uFillTx/>
        <a:latin typeface="+mn-lt"/>
        <a:ea typeface="+mn-ea"/>
        <a:cs typeface="+mn-cs"/>
        <a:sym typeface="Gill Sans"/>
      </a:defRPr>
    </a:lvl7pPr>
    <a:lvl8pPr marL="0" marR="0" indent="0" algn="ctr" defTabSz="1981200" rtl="0" fontAlgn="auto" latinLnBrk="0" hangingPunct="0">
      <a:lnSpc>
        <a:spcPct val="100000"/>
      </a:lnSpc>
      <a:spcBef>
        <a:spcPts val="0"/>
      </a:spcBef>
      <a:spcAft>
        <a:spcPts val="0"/>
      </a:spcAft>
      <a:buClrTx/>
      <a:buSzTx/>
      <a:buFontTx/>
      <a:buNone/>
      <a:tabLst/>
      <a:defRPr b="0" baseline="0" cap="none" i="0" spc="0" strike="noStrike" sz="10800" u="none" kumimoji="0" normalizeH="0">
        <a:ln>
          <a:noFill/>
        </a:ln>
        <a:solidFill>
          <a:srgbClr val="000000"/>
        </a:solidFill>
        <a:effectLst/>
        <a:uFillTx/>
        <a:latin typeface="+mn-lt"/>
        <a:ea typeface="+mn-ea"/>
        <a:cs typeface="+mn-cs"/>
        <a:sym typeface="Gill Sans"/>
      </a:defRPr>
    </a:lvl8pPr>
    <a:lvl9pPr marL="0" marR="0" indent="0" algn="ctr" defTabSz="1981200" rtl="0" fontAlgn="auto" latinLnBrk="0" hangingPunct="0">
      <a:lnSpc>
        <a:spcPct val="100000"/>
      </a:lnSpc>
      <a:spcBef>
        <a:spcPts val="0"/>
      </a:spcBef>
      <a:spcAft>
        <a:spcPts val="0"/>
      </a:spcAft>
      <a:buClrTx/>
      <a:buSzTx/>
      <a:buFontTx/>
      <a:buNone/>
      <a:tabLst/>
      <a:defRPr b="0" baseline="0" cap="none" i="0" spc="0" strike="noStrike" sz="10800" u="none" kumimoji="0" normalizeH="0">
        <a:ln>
          <a:noFill/>
        </a:ln>
        <a:solidFill>
          <a:srgbClr val="000000"/>
        </a:solidFill>
        <a:effectLst/>
        <a:uFillTx/>
        <a:latin typeface="+mn-lt"/>
        <a:ea typeface="+mn-ea"/>
        <a:cs typeface="+mn-cs"/>
        <a:sym typeface="Gill San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8F44A2F1-9E1F-4B54-A3A2-5F16C0AD49E2}" styleName="">
    <a:tblBg/>
    <a:wholeTb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b="def" i="def"/>
      <a:tcStyle>
        <a:tcBdr/>
        <a:fill>
          <a:solidFill>
            <a:srgbClr val="EFF1F3"/>
          </a:solidFill>
        </a:fill>
      </a:tcStyle>
    </a:band2H>
    <a:firstCol>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 styleId="{C7B018BB-80A7-4F77-B60F-C8B233D01FF8}" styleName="">
    <a:tblBg/>
    <a:wholeTbl>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def" i="de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def" i="de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def" i="de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1981200" latinLnBrk="0">
      <a:defRPr sz="1600">
        <a:latin typeface="Lucida Grande"/>
        <a:ea typeface="Lucida Grande"/>
        <a:cs typeface="Lucida Grande"/>
        <a:sym typeface="Lucida Grande"/>
      </a:defRPr>
    </a:lvl1pPr>
    <a:lvl2pPr indent="228600" defTabSz="1981200" latinLnBrk="0">
      <a:defRPr sz="1600">
        <a:latin typeface="Lucida Grande"/>
        <a:ea typeface="Lucida Grande"/>
        <a:cs typeface="Lucida Grande"/>
        <a:sym typeface="Lucida Grande"/>
      </a:defRPr>
    </a:lvl2pPr>
    <a:lvl3pPr indent="457200" defTabSz="1981200" latinLnBrk="0">
      <a:defRPr sz="1600">
        <a:latin typeface="Lucida Grande"/>
        <a:ea typeface="Lucida Grande"/>
        <a:cs typeface="Lucida Grande"/>
        <a:sym typeface="Lucida Grande"/>
      </a:defRPr>
    </a:lvl3pPr>
    <a:lvl4pPr indent="685800" defTabSz="1981200" latinLnBrk="0">
      <a:defRPr sz="1600">
        <a:latin typeface="Lucida Grande"/>
        <a:ea typeface="Lucida Grande"/>
        <a:cs typeface="Lucida Grande"/>
        <a:sym typeface="Lucida Grande"/>
      </a:defRPr>
    </a:lvl4pPr>
    <a:lvl5pPr indent="914400" defTabSz="1981200" latinLnBrk="0">
      <a:defRPr sz="1600">
        <a:latin typeface="Lucida Grande"/>
        <a:ea typeface="Lucida Grande"/>
        <a:cs typeface="Lucida Grande"/>
        <a:sym typeface="Lucida Grande"/>
      </a:defRPr>
    </a:lvl5pPr>
    <a:lvl6pPr indent="1143000" defTabSz="1981200" latinLnBrk="0">
      <a:defRPr sz="1600">
        <a:latin typeface="Lucida Grande"/>
        <a:ea typeface="Lucida Grande"/>
        <a:cs typeface="Lucida Grande"/>
        <a:sym typeface="Lucida Grande"/>
      </a:defRPr>
    </a:lvl6pPr>
    <a:lvl7pPr indent="1371600" defTabSz="1981200" latinLnBrk="0">
      <a:defRPr sz="1600">
        <a:latin typeface="Lucida Grande"/>
        <a:ea typeface="Lucida Grande"/>
        <a:cs typeface="Lucida Grande"/>
        <a:sym typeface="Lucida Grande"/>
      </a:defRPr>
    </a:lvl7pPr>
    <a:lvl8pPr indent="1600200" defTabSz="1981200" latinLnBrk="0">
      <a:defRPr sz="1600">
        <a:latin typeface="Lucida Grande"/>
        <a:ea typeface="Lucida Grande"/>
        <a:cs typeface="Lucida Grande"/>
        <a:sym typeface="Lucida Grande"/>
      </a:defRPr>
    </a:lvl8pPr>
    <a:lvl9pPr indent="1828800" defTabSz="1981200" latinLnBrk="0">
      <a:defRPr sz="1600">
        <a:latin typeface="Lucida Grande"/>
        <a:ea typeface="Lucida Grande"/>
        <a:cs typeface="Lucida Grande"/>
        <a:sym typeface="Lucida Grand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9681307" y="4269153"/>
            <a:ext cx="31447154" cy="8596925"/>
          </a:xfrm>
          <a:prstGeom prst="rect">
            <a:avLst/>
          </a:prstGeom>
        </p:spPr>
        <p:txBody>
          <a:bodyPr lIns="39076" tIns="39076" rIns="39076" bIns="39076" anchor="b"/>
          <a:lstStyle/>
          <a:p>
            <a:pPr/>
            <a:r>
              <a:t>Title Text</a:t>
            </a:r>
          </a:p>
        </p:txBody>
      </p:sp>
      <p:sp>
        <p:nvSpPr>
          <p:cNvPr id="12" name="Body Level One…"/>
          <p:cNvSpPr txBox="1"/>
          <p:nvPr>
            <p:ph type="body" sz="quarter" idx="1"/>
          </p:nvPr>
        </p:nvSpPr>
        <p:spPr>
          <a:xfrm>
            <a:off x="9681307" y="13100538"/>
            <a:ext cx="31447154" cy="2940539"/>
          </a:xfrm>
          <a:prstGeom prst="rect">
            <a:avLst/>
          </a:prstGeom>
        </p:spPr>
        <p:txBody>
          <a:bodyPr anchor="t"/>
          <a:lstStyle>
            <a:lvl1pPr marL="0" indent="0" algn="ctr">
              <a:spcBef>
                <a:spcPts val="0"/>
              </a:spcBef>
              <a:buSzTx/>
              <a:buNone/>
              <a:defRPr sz="9200"/>
            </a:lvl1pPr>
            <a:lvl2pPr marL="0" indent="0" algn="ctr">
              <a:spcBef>
                <a:spcPts val="0"/>
              </a:spcBef>
              <a:buSzTx/>
              <a:buNone/>
              <a:defRPr sz="9200"/>
            </a:lvl2pPr>
            <a:lvl3pPr marL="0" indent="0" algn="ctr">
              <a:spcBef>
                <a:spcPts val="0"/>
              </a:spcBef>
              <a:buSzTx/>
              <a:buNone/>
              <a:defRPr sz="9200"/>
            </a:lvl3pPr>
            <a:lvl4pPr marL="0" indent="0" algn="ctr">
              <a:spcBef>
                <a:spcPts val="0"/>
              </a:spcBef>
              <a:buSzTx/>
              <a:buNone/>
              <a:defRPr sz="9200"/>
            </a:lvl4pPr>
            <a:lvl5pPr marL="0" indent="0" algn="ctr">
              <a:spcBef>
                <a:spcPts val="0"/>
              </a:spcBef>
              <a:buSzTx/>
              <a:buNone/>
              <a:defRPr sz="9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 Left">
    <p:spTree>
      <p:nvGrpSpPr>
        <p:cNvPr id="1" name=""/>
        <p:cNvGrpSpPr/>
        <p:nvPr/>
      </p:nvGrpSpPr>
      <p:grpSpPr>
        <a:xfrm>
          <a:off x="0" y="0"/>
          <a:ext cx="0" cy="0"/>
          <a:chOff x="0" y="0"/>
          <a:chExt cx="0" cy="0"/>
        </a:xfrm>
      </p:grpSpPr>
      <p:sp>
        <p:nvSpPr>
          <p:cNvPr id="89" name="Title Text"/>
          <p:cNvSpPr txBox="1"/>
          <p:nvPr>
            <p:ph type="title"/>
          </p:nvPr>
        </p:nvSpPr>
        <p:spPr>
          <a:prstGeom prst="rect">
            <a:avLst/>
          </a:prstGeom>
        </p:spPr>
        <p:txBody>
          <a:bodyPr/>
          <a:lstStyle/>
          <a:p>
            <a:pPr/>
            <a:r>
              <a:t>Title Text</a:t>
            </a:r>
          </a:p>
        </p:txBody>
      </p:sp>
      <p:sp>
        <p:nvSpPr>
          <p:cNvPr id="90" name="Body Level One…"/>
          <p:cNvSpPr txBox="1"/>
          <p:nvPr>
            <p:ph type="body" sz="quarter" idx="1"/>
          </p:nvPr>
        </p:nvSpPr>
        <p:spPr>
          <a:xfrm>
            <a:off x="9681307" y="7209692"/>
            <a:ext cx="15152078" cy="14878539"/>
          </a:xfrm>
          <a:prstGeom prst="rect">
            <a:avLst/>
          </a:prstGeom>
        </p:spPr>
        <p:txBody>
          <a:bodyPr/>
          <a:lstStyle>
            <a:lvl1pPr marL="693045" indent="-375545">
              <a:spcBef>
                <a:spcPts val="12900"/>
              </a:spcBef>
              <a:defRPr sz="8200"/>
            </a:lvl1pPr>
            <a:lvl2pPr marL="1137545" indent="-375545">
              <a:spcBef>
                <a:spcPts val="12900"/>
              </a:spcBef>
              <a:defRPr sz="8200"/>
            </a:lvl2pPr>
            <a:lvl3pPr marL="1582045" indent="-375545">
              <a:spcBef>
                <a:spcPts val="12900"/>
              </a:spcBef>
              <a:defRPr sz="8200"/>
            </a:lvl3pPr>
            <a:lvl4pPr marL="2026545" indent="-375545">
              <a:spcBef>
                <a:spcPts val="12900"/>
              </a:spcBef>
              <a:defRPr sz="8200"/>
            </a:lvl4pPr>
            <a:lvl5pPr marL="2471045" indent="-375545">
              <a:spcBef>
                <a:spcPts val="12900"/>
              </a:spcBef>
              <a:defRPr sz="8200"/>
            </a:lvl5pPr>
          </a:lstStyle>
          <a:p>
            <a:pPr/>
            <a:r>
              <a:t>Body Level One</a:t>
            </a:r>
          </a:p>
          <a:p>
            <a:pPr lvl="1"/>
            <a:r>
              <a:t>Body Level Two</a:t>
            </a:r>
          </a:p>
          <a:p>
            <a:pPr lvl="2"/>
            <a:r>
              <a:t>Body Level Three</a:t>
            </a:r>
          </a:p>
          <a:p>
            <a:pPr lvl="3"/>
            <a:r>
              <a:t>Body Level Four</a:t>
            </a:r>
          </a:p>
          <a:p>
            <a:pPr lvl="4"/>
            <a:r>
              <a:t>Body Level Five</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 Right">
    <p:spTree>
      <p:nvGrpSpPr>
        <p:cNvPr id="1" name=""/>
        <p:cNvGrpSpPr/>
        <p:nvPr/>
      </p:nvGrpSpPr>
      <p:grpSpPr>
        <a:xfrm>
          <a:off x="0" y="0"/>
          <a:ext cx="0" cy="0"/>
          <a:chOff x="0" y="0"/>
          <a:chExt cx="0" cy="0"/>
        </a:xfrm>
      </p:grpSpPr>
      <p:sp>
        <p:nvSpPr>
          <p:cNvPr id="98" name="Title Text"/>
          <p:cNvSpPr txBox="1"/>
          <p:nvPr>
            <p:ph type="title"/>
          </p:nvPr>
        </p:nvSpPr>
        <p:spPr>
          <a:prstGeom prst="rect">
            <a:avLst/>
          </a:prstGeom>
        </p:spPr>
        <p:txBody>
          <a:bodyPr/>
          <a:lstStyle/>
          <a:p>
            <a:pPr/>
            <a:r>
              <a:t>Title Text</a:t>
            </a:r>
          </a:p>
        </p:txBody>
      </p:sp>
      <p:sp>
        <p:nvSpPr>
          <p:cNvPr id="99" name="Body Level One…"/>
          <p:cNvSpPr txBox="1"/>
          <p:nvPr>
            <p:ph type="body" sz="quarter" idx="1"/>
          </p:nvPr>
        </p:nvSpPr>
        <p:spPr>
          <a:xfrm>
            <a:off x="29219769" y="7209692"/>
            <a:ext cx="11908694" cy="14878539"/>
          </a:xfrm>
          <a:prstGeom prst="rect">
            <a:avLst/>
          </a:prstGeom>
        </p:spPr>
        <p:txBody>
          <a:bodyPr/>
          <a:lstStyle>
            <a:lvl1pPr marL="693045" indent="-375545">
              <a:spcBef>
                <a:spcPts val="12900"/>
              </a:spcBef>
              <a:defRPr sz="8200"/>
            </a:lvl1pPr>
            <a:lvl2pPr marL="1137545" indent="-375545">
              <a:spcBef>
                <a:spcPts val="12900"/>
              </a:spcBef>
              <a:defRPr sz="8200"/>
            </a:lvl2pPr>
            <a:lvl3pPr marL="1582045" indent="-375545">
              <a:spcBef>
                <a:spcPts val="12900"/>
              </a:spcBef>
              <a:defRPr sz="8200"/>
            </a:lvl3pPr>
            <a:lvl4pPr marL="2026545" indent="-375545">
              <a:spcBef>
                <a:spcPts val="12900"/>
              </a:spcBef>
              <a:defRPr sz="8200"/>
            </a:lvl4pPr>
            <a:lvl5pPr marL="2471045" indent="-375545">
              <a:spcBef>
                <a:spcPts val="12900"/>
              </a:spcBef>
              <a:defRPr sz="8200"/>
            </a:lvl5pPr>
          </a:lstStyle>
          <a:p>
            <a:pPr/>
            <a:r>
              <a:t>Body Level One</a:t>
            </a:r>
          </a:p>
          <a:p>
            <a:pPr lvl="1"/>
            <a:r>
              <a:t>Body Level Two</a:t>
            </a:r>
          </a:p>
          <a:p>
            <a:pPr lvl="2"/>
            <a:r>
              <a:t>Body Level Three</a:t>
            </a:r>
          </a:p>
          <a:p>
            <a:pPr lvl="3"/>
            <a:r>
              <a:t>Body Level Four</a:t>
            </a:r>
          </a:p>
          <a:p>
            <a:pPr lvl="4"/>
            <a:r>
              <a:t>Body Level Five</a:t>
            </a:r>
          </a:p>
        </p:txBody>
      </p:sp>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sz="half" idx="1"/>
          </p:nvPr>
        </p:nvSpPr>
        <p:spPr>
          <a:xfrm>
            <a:off x="9681307" y="7209692"/>
            <a:ext cx="31447154" cy="14878539"/>
          </a:xfrm>
          <a:prstGeom prst="rect">
            <a:avLst/>
          </a:prstGeom>
        </p:spPr>
        <p:txBody>
          <a:bodyPr/>
          <a:lstStyle>
            <a:lvl1pPr>
              <a:spcBef>
                <a:spcPts val="8100"/>
              </a:spcBef>
            </a:lvl1pPr>
            <a:lvl2pPr>
              <a:spcBef>
                <a:spcPts val="8100"/>
              </a:spcBef>
            </a:lvl2pPr>
            <a:lvl3pPr>
              <a:spcBef>
                <a:spcPts val="8100"/>
              </a:spcBef>
            </a:lvl3pPr>
            <a:lvl4pPr>
              <a:spcBef>
                <a:spcPts val="8100"/>
              </a:spcBef>
            </a:lvl4pPr>
            <a:lvl5pPr>
              <a:spcBef>
                <a:spcPts val="8100"/>
              </a:spcBef>
            </a:lvl5p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4" name="Title Text"/>
          <p:cNvSpPr txBox="1"/>
          <p:nvPr>
            <p:ph type="title"/>
          </p:nvPr>
        </p:nvSpPr>
        <p:spPr>
          <a:prstGeom prst="rect">
            <a:avLst/>
          </a:prstGeom>
        </p:spPr>
        <p:txBody>
          <a:bodyPr/>
          <a:lstStyle/>
          <a:p>
            <a:pPr/>
            <a:r>
              <a:t>Title Text</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52" name="Title Text"/>
          <p:cNvSpPr txBox="1"/>
          <p:nvPr>
            <p:ph type="title"/>
          </p:nvPr>
        </p:nvSpPr>
        <p:spPr>
          <a:xfrm>
            <a:off x="9681307" y="7737230"/>
            <a:ext cx="31447154" cy="9925540"/>
          </a:xfrm>
          <a:prstGeom prst="rect">
            <a:avLst/>
          </a:prstGeom>
        </p:spPr>
        <p:txBody>
          <a:bodyPr/>
          <a:lstStyle/>
          <a:p>
            <a:pPr/>
            <a:r>
              <a:t>Title Text</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bg>
      <p:bgPr>
        <a:solidFill>
          <a:srgbClr val="EAEAEA"/>
        </a:solidFill>
      </p:bgPr>
    </p:bg>
    <p:spTree>
      <p:nvGrpSpPr>
        <p:cNvPr id="1" name=""/>
        <p:cNvGrpSpPr/>
        <p:nvPr/>
      </p:nvGrpSpPr>
      <p:grpSpPr>
        <a:xfrm>
          <a:off x="0" y="0"/>
          <a:ext cx="0" cy="0"/>
          <a:chOff x="0" y="0"/>
          <a:chExt cx="0" cy="0"/>
        </a:xfrm>
      </p:grpSpPr>
      <p:pic>
        <p:nvPicPr>
          <p:cNvPr id="60" name="White_photo-h.pdf" descr="White_photo-h.pdf"/>
          <p:cNvPicPr>
            <a:picLocks noChangeAspect="1"/>
          </p:cNvPicPr>
          <p:nvPr/>
        </p:nvPicPr>
        <p:blipFill>
          <a:blip r:embed="rId2">
            <a:extLst/>
          </a:blip>
          <a:stretch>
            <a:fillRect/>
          </a:stretch>
        </p:blipFill>
        <p:spPr>
          <a:xfrm>
            <a:off x="5861537" y="-1"/>
            <a:ext cx="39076925" cy="25400003"/>
          </a:xfrm>
          <a:prstGeom prst="rect">
            <a:avLst/>
          </a:prstGeom>
          <a:ln w="3175">
            <a:miter lim="400000"/>
          </a:ln>
        </p:spPr>
      </p:pic>
      <p:sp>
        <p:nvSpPr>
          <p:cNvPr id="61" name="Title Text"/>
          <p:cNvSpPr txBox="1"/>
          <p:nvPr>
            <p:ph type="title"/>
          </p:nvPr>
        </p:nvSpPr>
        <p:spPr>
          <a:xfrm>
            <a:off x="9681307" y="19186769"/>
            <a:ext cx="31447154" cy="4435232"/>
          </a:xfrm>
          <a:prstGeom prst="rect">
            <a:avLst/>
          </a:prstGeom>
        </p:spPr>
        <p:txBody>
          <a:bodyPr/>
          <a:lstStyle/>
          <a:p>
            <a:pPr/>
            <a:r>
              <a:t>Title Text</a:t>
            </a:r>
          </a:p>
        </p:txBody>
      </p:sp>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bg>
      <p:bgPr>
        <a:solidFill>
          <a:srgbClr val="EAEAEA"/>
        </a:solidFill>
      </p:bgPr>
    </p:bg>
    <p:spTree>
      <p:nvGrpSpPr>
        <p:cNvPr id="1" name=""/>
        <p:cNvGrpSpPr/>
        <p:nvPr/>
      </p:nvGrpSpPr>
      <p:grpSpPr>
        <a:xfrm>
          <a:off x="0" y="0"/>
          <a:ext cx="0" cy="0"/>
          <a:chOff x="0" y="0"/>
          <a:chExt cx="0" cy="0"/>
        </a:xfrm>
      </p:grpSpPr>
      <p:pic>
        <p:nvPicPr>
          <p:cNvPr id="69" name="White_photo-v.pdf" descr="White_photo-v.pdf"/>
          <p:cNvPicPr>
            <a:picLocks noChangeAspect="1"/>
          </p:cNvPicPr>
          <p:nvPr/>
        </p:nvPicPr>
        <p:blipFill>
          <a:blip r:embed="rId2">
            <a:extLst/>
          </a:blip>
          <a:stretch>
            <a:fillRect/>
          </a:stretch>
        </p:blipFill>
        <p:spPr>
          <a:xfrm>
            <a:off x="5861537" y="-1"/>
            <a:ext cx="39076925" cy="25400003"/>
          </a:xfrm>
          <a:prstGeom prst="rect">
            <a:avLst/>
          </a:prstGeom>
          <a:ln w="3175">
            <a:miter lim="400000"/>
          </a:ln>
        </p:spPr>
      </p:pic>
      <p:sp>
        <p:nvSpPr>
          <p:cNvPr id="70" name="Title Text"/>
          <p:cNvSpPr txBox="1"/>
          <p:nvPr>
            <p:ph type="title"/>
          </p:nvPr>
        </p:nvSpPr>
        <p:spPr>
          <a:xfrm>
            <a:off x="7766538" y="3673230"/>
            <a:ext cx="17633462" cy="8596924"/>
          </a:xfrm>
          <a:prstGeom prst="rect">
            <a:avLst/>
          </a:prstGeom>
        </p:spPr>
        <p:txBody>
          <a:bodyPr lIns="39076" tIns="39076" rIns="39076" bIns="39076" anchor="b"/>
          <a:lstStyle>
            <a:lvl1pPr>
              <a:defRPr sz="18000"/>
            </a:lvl1pPr>
          </a:lstStyle>
          <a:p>
            <a:pPr/>
            <a:r>
              <a:t>Title Text</a:t>
            </a:r>
          </a:p>
        </p:txBody>
      </p:sp>
      <p:sp>
        <p:nvSpPr>
          <p:cNvPr id="71" name="Body Level One…"/>
          <p:cNvSpPr txBox="1"/>
          <p:nvPr>
            <p:ph type="body" sz="quarter" idx="1"/>
          </p:nvPr>
        </p:nvSpPr>
        <p:spPr>
          <a:xfrm>
            <a:off x="7766538" y="12465538"/>
            <a:ext cx="17633462" cy="8596924"/>
          </a:xfrm>
          <a:prstGeom prst="rect">
            <a:avLst/>
          </a:prstGeom>
        </p:spPr>
        <p:txBody>
          <a:bodyPr anchor="t"/>
          <a:lstStyle>
            <a:lvl1pPr marL="0" indent="0" algn="ctr">
              <a:spcBef>
                <a:spcPts val="0"/>
              </a:spcBef>
              <a:buSzTx/>
              <a:buNone/>
              <a:defRPr sz="8600"/>
            </a:lvl1pPr>
            <a:lvl2pPr marL="0" indent="0" algn="ctr">
              <a:spcBef>
                <a:spcPts val="0"/>
              </a:spcBef>
              <a:buSzTx/>
              <a:buNone/>
              <a:defRPr sz="8600"/>
            </a:lvl2pPr>
            <a:lvl3pPr marL="0" indent="0" algn="ctr">
              <a:spcBef>
                <a:spcPts val="0"/>
              </a:spcBef>
              <a:buSzTx/>
              <a:buNone/>
              <a:defRPr sz="8600"/>
            </a:lvl3pPr>
            <a:lvl4pPr marL="0" indent="0" algn="ctr">
              <a:spcBef>
                <a:spcPts val="0"/>
              </a:spcBef>
              <a:buSzTx/>
              <a:buNone/>
              <a:defRPr sz="8600"/>
            </a:lvl4pPr>
            <a:lvl5pPr marL="0" indent="0" algn="ctr">
              <a:spcBef>
                <a:spcPts val="0"/>
              </a:spcBef>
              <a:buSzTx/>
              <a:buNone/>
              <a:defRPr sz="8600"/>
            </a:lvl5pPr>
          </a:lstStyle>
          <a:p>
            <a:pPr/>
            <a:r>
              <a:t>Body Level One</a:t>
            </a:r>
          </a:p>
          <a:p>
            <a:pPr lvl="1"/>
            <a:r>
              <a:t>Body Level Two</a:t>
            </a:r>
          </a:p>
          <a:p>
            <a:pPr lvl="2"/>
            <a:r>
              <a:t>Body Level Three</a:t>
            </a:r>
          </a:p>
          <a:p>
            <a:pPr lvl="3"/>
            <a:r>
              <a:t>Body Level Four</a:t>
            </a:r>
          </a:p>
          <a:p>
            <a:pPr lvl="4"/>
            <a:r>
              <a:t>Body Level Five</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bg>
      <p:bgPr>
        <a:solidFill>
          <a:srgbClr val="EAEAEA"/>
        </a:solidFill>
      </p:bgPr>
    </p:bg>
    <p:spTree>
      <p:nvGrpSpPr>
        <p:cNvPr id="1" name=""/>
        <p:cNvGrpSpPr/>
        <p:nvPr/>
      </p:nvGrpSpPr>
      <p:grpSpPr>
        <a:xfrm>
          <a:off x="0" y="0"/>
          <a:ext cx="0" cy="0"/>
          <a:chOff x="0" y="0"/>
          <a:chExt cx="0" cy="0"/>
        </a:xfrm>
      </p:grpSpPr>
      <p:pic>
        <p:nvPicPr>
          <p:cNvPr id="79" name="White_photo-bullets.pdf" descr="White_photo-bullets.pdf"/>
          <p:cNvPicPr>
            <a:picLocks noChangeAspect="1"/>
          </p:cNvPicPr>
          <p:nvPr/>
        </p:nvPicPr>
        <p:blipFill>
          <a:blip r:embed="rId2">
            <a:extLst/>
          </a:blip>
          <a:stretch>
            <a:fillRect/>
          </a:stretch>
        </p:blipFill>
        <p:spPr>
          <a:xfrm>
            <a:off x="5861537" y="-1"/>
            <a:ext cx="39076925" cy="25400003"/>
          </a:xfrm>
          <a:prstGeom prst="rect">
            <a:avLst/>
          </a:prstGeom>
          <a:ln w="3175">
            <a:miter lim="400000"/>
          </a:ln>
        </p:spPr>
      </p:pic>
      <p:sp>
        <p:nvSpPr>
          <p:cNvPr id="80" name="Title Text"/>
          <p:cNvSpPr txBox="1"/>
          <p:nvPr>
            <p:ph type="title"/>
          </p:nvPr>
        </p:nvSpPr>
        <p:spPr>
          <a:prstGeom prst="rect">
            <a:avLst/>
          </a:prstGeom>
        </p:spPr>
        <p:txBody>
          <a:bodyPr/>
          <a:lstStyle/>
          <a:p>
            <a:pPr/>
            <a:r>
              <a:t>Title Text</a:t>
            </a:r>
          </a:p>
        </p:txBody>
      </p:sp>
      <p:sp>
        <p:nvSpPr>
          <p:cNvPr id="81" name="Body Level One…"/>
          <p:cNvSpPr txBox="1"/>
          <p:nvPr>
            <p:ph type="body" sz="quarter" idx="1"/>
          </p:nvPr>
        </p:nvSpPr>
        <p:spPr>
          <a:xfrm>
            <a:off x="9681307" y="7209692"/>
            <a:ext cx="15152078" cy="14878539"/>
          </a:xfrm>
          <a:prstGeom prst="rect">
            <a:avLst/>
          </a:prstGeom>
        </p:spPr>
        <p:txBody>
          <a:bodyPr/>
          <a:lstStyle>
            <a:lvl1pPr marL="693045" indent="-375545">
              <a:spcBef>
                <a:spcPts val="12900"/>
              </a:spcBef>
              <a:defRPr sz="8200"/>
            </a:lvl1pPr>
            <a:lvl2pPr marL="1137545" indent="-375545">
              <a:spcBef>
                <a:spcPts val="12900"/>
              </a:spcBef>
              <a:defRPr sz="8200"/>
            </a:lvl2pPr>
            <a:lvl3pPr marL="1582045" indent="-375545">
              <a:spcBef>
                <a:spcPts val="12900"/>
              </a:spcBef>
              <a:defRPr sz="8200"/>
            </a:lvl3pPr>
            <a:lvl4pPr marL="2026545" indent="-375545">
              <a:spcBef>
                <a:spcPts val="12900"/>
              </a:spcBef>
              <a:defRPr sz="8200"/>
            </a:lvl4pPr>
            <a:lvl5pPr marL="2471045" indent="-375545">
              <a:spcBef>
                <a:spcPts val="12900"/>
              </a:spcBef>
              <a:defRPr sz="8200"/>
            </a:lvl5pPr>
          </a:lstStyle>
          <a:p>
            <a:pPr/>
            <a:r>
              <a:t>Body Level One</a:t>
            </a:r>
          </a:p>
          <a:p>
            <a:pPr lvl="1"/>
            <a:r>
              <a:t>Body Level Two</a:t>
            </a:r>
          </a:p>
          <a:p>
            <a:pPr lvl="2"/>
            <a:r>
              <a:t>Body Level Three</a:t>
            </a:r>
          </a:p>
          <a:p>
            <a:pPr lvl="3"/>
            <a:r>
              <a:t>Body Level Four</a:t>
            </a:r>
          </a:p>
          <a:p>
            <a:pPr lvl="4"/>
            <a:r>
              <a:t>Body Level Five</a:t>
            </a:r>
          </a:p>
        </p:txBody>
      </p:sp>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Body Level One…"/>
          <p:cNvSpPr txBox="1"/>
          <p:nvPr>
            <p:ph type="body" idx="1"/>
          </p:nvPr>
        </p:nvSpPr>
        <p:spPr>
          <a:xfrm>
            <a:off x="9681307" y="3311769"/>
            <a:ext cx="31447154" cy="18786232"/>
          </a:xfrm>
          <a:prstGeom prst="rect">
            <a:avLst/>
          </a:prstGeom>
          <a:ln w="3175">
            <a:miter lim="400000"/>
          </a:ln>
          <a:extLst>
            <a:ext uri="{C572A759-6A51-4108-AA02-DFA0A04FC94B}">
              <ma14:wrappingTextBoxFlag xmlns:ma14="http://schemas.microsoft.com/office/mac/drawingml/2011/main" val="1"/>
            </a:ext>
          </a:extLst>
        </p:spPr>
        <p:txBody>
          <a:bodyPr lIns="39076" tIns="39076" rIns="39076" bIns="39076" anchor="ctr"/>
          <a:lstStyle/>
          <a:p>
            <a:pPr/>
            <a:r>
              <a:t>Body Level One</a:t>
            </a:r>
          </a:p>
          <a:p>
            <a:pPr lvl="1"/>
            <a:r>
              <a:t>Body Level Two</a:t>
            </a:r>
          </a:p>
          <a:p>
            <a:pPr lvl="2"/>
            <a:r>
              <a:t>Body Level Three</a:t>
            </a:r>
          </a:p>
          <a:p>
            <a:pPr lvl="3"/>
            <a:r>
              <a:t>Body Level Four</a:t>
            </a:r>
          </a:p>
          <a:p>
            <a:pPr lvl="4"/>
            <a:r>
              <a:t>Body Level Five</a:t>
            </a:r>
          </a:p>
        </p:txBody>
      </p:sp>
      <p:sp>
        <p:nvSpPr>
          <p:cNvPr id="3" name="Title Text"/>
          <p:cNvSpPr txBox="1"/>
          <p:nvPr>
            <p:ph type="title"/>
          </p:nvPr>
        </p:nvSpPr>
        <p:spPr>
          <a:xfrm>
            <a:off x="9681307" y="664307"/>
            <a:ext cx="31447154" cy="6350001"/>
          </a:xfrm>
          <a:prstGeom prst="rect">
            <a:avLst/>
          </a:prstGeom>
          <a:ln w="3175">
            <a:miter lim="400000"/>
          </a:ln>
          <a:extLst>
            <a:ext uri="{C572A759-6A51-4108-AA02-DFA0A04FC94B}">
              <ma14:wrappingTextBoxFlag xmlns:ma14="http://schemas.microsoft.com/office/mac/drawingml/2011/main" val="1"/>
            </a:ext>
          </a:extLst>
        </p:spPr>
        <p:txBody>
          <a:bodyPr lIns="0" tIns="0" rIns="0" bIns="0" anchor="ctr"/>
          <a:lstStyle/>
          <a:p>
            <a:pPr/>
            <a:r>
              <a:t>Title Text</a:t>
            </a:r>
          </a:p>
        </p:txBody>
      </p:sp>
      <p:sp>
        <p:nvSpPr>
          <p:cNvPr id="4" name="Slide Number"/>
          <p:cNvSpPr txBox="1"/>
          <p:nvPr>
            <p:ph type="sldNum" sz="quarter" idx="2"/>
          </p:nvPr>
        </p:nvSpPr>
        <p:spPr>
          <a:xfrm>
            <a:off x="25038049" y="24315615"/>
            <a:ext cx="675055" cy="751254"/>
          </a:xfrm>
          <a:prstGeom prst="rect">
            <a:avLst/>
          </a:prstGeom>
          <a:ln w="3175">
            <a:miter lim="400000"/>
          </a:ln>
        </p:spPr>
        <p:txBody>
          <a:bodyPr wrap="none" lIns="39076" tIns="39076" rIns="39076" bIns="39076">
            <a:spAutoFit/>
          </a:bodyPr>
          <a:lstStyle>
            <a:lvl1pPr>
              <a:defRPr sz="46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1981200" rtl="0" latinLnBrk="0">
        <a:lnSpc>
          <a:spcPct val="100000"/>
        </a:lnSpc>
        <a:spcBef>
          <a:spcPts val="0"/>
        </a:spcBef>
        <a:spcAft>
          <a:spcPts val="0"/>
        </a:spcAft>
        <a:buClrTx/>
        <a:buSzTx/>
        <a:buFontTx/>
        <a:buNone/>
        <a:tabLst/>
        <a:defRPr b="0" baseline="0" cap="none" i="0" spc="0" strike="noStrike" sz="21800" u="none">
          <a:ln>
            <a:noFill/>
          </a:ln>
          <a:solidFill>
            <a:srgbClr val="000000"/>
          </a:solidFill>
          <a:uFillTx/>
          <a:latin typeface="+mn-lt"/>
          <a:ea typeface="+mn-ea"/>
          <a:cs typeface="+mn-cs"/>
          <a:sym typeface="Gill Sans"/>
        </a:defRPr>
      </a:lvl1pPr>
      <a:lvl2pPr marL="0" marR="0" indent="228600" algn="ctr" defTabSz="1981200" rtl="0" latinLnBrk="0">
        <a:lnSpc>
          <a:spcPct val="100000"/>
        </a:lnSpc>
        <a:spcBef>
          <a:spcPts val="0"/>
        </a:spcBef>
        <a:spcAft>
          <a:spcPts val="0"/>
        </a:spcAft>
        <a:buClrTx/>
        <a:buSzTx/>
        <a:buFontTx/>
        <a:buNone/>
        <a:tabLst/>
        <a:defRPr b="0" baseline="0" cap="none" i="0" spc="0" strike="noStrike" sz="21800" u="none">
          <a:ln>
            <a:noFill/>
          </a:ln>
          <a:solidFill>
            <a:srgbClr val="000000"/>
          </a:solidFill>
          <a:uFillTx/>
          <a:latin typeface="+mn-lt"/>
          <a:ea typeface="+mn-ea"/>
          <a:cs typeface="+mn-cs"/>
          <a:sym typeface="Gill Sans"/>
        </a:defRPr>
      </a:lvl2pPr>
      <a:lvl3pPr marL="0" marR="0" indent="457200" algn="ctr" defTabSz="1981200" rtl="0" latinLnBrk="0">
        <a:lnSpc>
          <a:spcPct val="100000"/>
        </a:lnSpc>
        <a:spcBef>
          <a:spcPts val="0"/>
        </a:spcBef>
        <a:spcAft>
          <a:spcPts val="0"/>
        </a:spcAft>
        <a:buClrTx/>
        <a:buSzTx/>
        <a:buFontTx/>
        <a:buNone/>
        <a:tabLst/>
        <a:defRPr b="0" baseline="0" cap="none" i="0" spc="0" strike="noStrike" sz="21800" u="none">
          <a:ln>
            <a:noFill/>
          </a:ln>
          <a:solidFill>
            <a:srgbClr val="000000"/>
          </a:solidFill>
          <a:uFillTx/>
          <a:latin typeface="+mn-lt"/>
          <a:ea typeface="+mn-ea"/>
          <a:cs typeface="+mn-cs"/>
          <a:sym typeface="Gill Sans"/>
        </a:defRPr>
      </a:lvl3pPr>
      <a:lvl4pPr marL="0" marR="0" indent="685800" algn="ctr" defTabSz="1981200" rtl="0" latinLnBrk="0">
        <a:lnSpc>
          <a:spcPct val="100000"/>
        </a:lnSpc>
        <a:spcBef>
          <a:spcPts val="0"/>
        </a:spcBef>
        <a:spcAft>
          <a:spcPts val="0"/>
        </a:spcAft>
        <a:buClrTx/>
        <a:buSzTx/>
        <a:buFontTx/>
        <a:buNone/>
        <a:tabLst/>
        <a:defRPr b="0" baseline="0" cap="none" i="0" spc="0" strike="noStrike" sz="21800" u="none">
          <a:ln>
            <a:noFill/>
          </a:ln>
          <a:solidFill>
            <a:srgbClr val="000000"/>
          </a:solidFill>
          <a:uFillTx/>
          <a:latin typeface="+mn-lt"/>
          <a:ea typeface="+mn-ea"/>
          <a:cs typeface="+mn-cs"/>
          <a:sym typeface="Gill Sans"/>
        </a:defRPr>
      </a:lvl4pPr>
      <a:lvl5pPr marL="0" marR="0" indent="914400" algn="ctr" defTabSz="1981200" rtl="0" latinLnBrk="0">
        <a:lnSpc>
          <a:spcPct val="100000"/>
        </a:lnSpc>
        <a:spcBef>
          <a:spcPts val="0"/>
        </a:spcBef>
        <a:spcAft>
          <a:spcPts val="0"/>
        </a:spcAft>
        <a:buClrTx/>
        <a:buSzTx/>
        <a:buFontTx/>
        <a:buNone/>
        <a:tabLst/>
        <a:defRPr b="0" baseline="0" cap="none" i="0" spc="0" strike="noStrike" sz="21800" u="none">
          <a:ln>
            <a:noFill/>
          </a:ln>
          <a:solidFill>
            <a:srgbClr val="000000"/>
          </a:solidFill>
          <a:uFillTx/>
          <a:latin typeface="+mn-lt"/>
          <a:ea typeface="+mn-ea"/>
          <a:cs typeface="+mn-cs"/>
          <a:sym typeface="Gill Sans"/>
        </a:defRPr>
      </a:lvl5pPr>
      <a:lvl6pPr marL="0" marR="0" indent="1143000" algn="ctr" defTabSz="1981200" rtl="0" latinLnBrk="0">
        <a:lnSpc>
          <a:spcPct val="100000"/>
        </a:lnSpc>
        <a:spcBef>
          <a:spcPts val="0"/>
        </a:spcBef>
        <a:spcAft>
          <a:spcPts val="0"/>
        </a:spcAft>
        <a:buClrTx/>
        <a:buSzTx/>
        <a:buFontTx/>
        <a:buNone/>
        <a:tabLst/>
        <a:defRPr b="0" baseline="0" cap="none" i="0" spc="0" strike="noStrike" sz="21800" u="none">
          <a:ln>
            <a:noFill/>
          </a:ln>
          <a:solidFill>
            <a:srgbClr val="000000"/>
          </a:solidFill>
          <a:uFillTx/>
          <a:latin typeface="+mn-lt"/>
          <a:ea typeface="+mn-ea"/>
          <a:cs typeface="+mn-cs"/>
          <a:sym typeface="Gill Sans"/>
        </a:defRPr>
      </a:lvl6pPr>
      <a:lvl7pPr marL="0" marR="0" indent="1371600" algn="ctr" defTabSz="1981200" rtl="0" latinLnBrk="0">
        <a:lnSpc>
          <a:spcPct val="100000"/>
        </a:lnSpc>
        <a:spcBef>
          <a:spcPts val="0"/>
        </a:spcBef>
        <a:spcAft>
          <a:spcPts val="0"/>
        </a:spcAft>
        <a:buClrTx/>
        <a:buSzTx/>
        <a:buFontTx/>
        <a:buNone/>
        <a:tabLst/>
        <a:defRPr b="0" baseline="0" cap="none" i="0" spc="0" strike="noStrike" sz="21800" u="none">
          <a:ln>
            <a:noFill/>
          </a:ln>
          <a:solidFill>
            <a:srgbClr val="000000"/>
          </a:solidFill>
          <a:uFillTx/>
          <a:latin typeface="+mn-lt"/>
          <a:ea typeface="+mn-ea"/>
          <a:cs typeface="+mn-cs"/>
          <a:sym typeface="Gill Sans"/>
        </a:defRPr>
      </a:lvl7pPr>
      <a:lvl8pPr marL="0" marR="0" indent="1600200" algn="ctr" defTabSz="1981200" rtl="0" latinLnBrk="0">
        <a:lnSpc>
          <a:spcPct val="100000"/>
        </a:lnSpc>
        <a:spcBef>
          <a:spcPts val="0"/>
        </a:spcBef>
        <a:spcAft>
          <a:spcPts val="0"/>
        </a:spcAft>
        <a:buClrTx/>
        <a:buSzTx/>
        <a:buFontTx/>
        <a:buNone/>
        <a:tabLst/>
        <a:defRPr b="0" baseline="0" cap="none" i="0" spc="0" strike="noStrike" sz="21800" u="none">
          <a:ln>
            <a:noFill/>
          </a:ln>
          <a:solidFill>
            <a:srgbClr val="000000"/>
          </a:solidFill>
          <a:uFillTx/>
          <a:latin typeface="+mn-lt"/>
          <a:ea typeface="+mn-ea"/>
          <a:cs typeface="+mn-cs"/>
          <a:sym typeface="Gill Sans"/>
        </a:defRPr>
      </a:lvl8pPr>
      <a:lvl9pPr marL="0" marR="0" indent="1828800" algn="ctr" defTabSz="1981200" rtl="0" latinLnBrk="0">
        <a:lnSpc>
          <a:spcPct val="100000"/>
        </a:lnSpc>
        <a:spcBef>
          <a:spcPts val="0"/>
        </a:spcBef>
        <a:spcAft>
          <a:spcPts val="0"/>
        </a:spcAft>
        <a:buClrTx/>
        <a:buSzTx/>
        <a:buFontTx/>
        <a:buNone/>
        <a:tabLst/>
        <a:defRPr b="0" baseline="0" cap="none" i="0" spc="0" strike="noStrike" sz="21800" u="none">
          <a:ln>
            <a:noFill/>
          </a:ln>
          <a:solidFill>
            <a:srgbClr val="000000"/>
          </a:solidFill>
          <a:uFillTx/>
          <a:latin typeface="+mn-lt"/>
          <a:ea typeface="+mn-ea"/>
          <a:cs typeface="+mn-cs"/>
          <a:sym typeface="Gill Sans"/>
        </a:defRPr>
      </a:lvl9pPr>
    </p:titleStyle>
    <p:bodyStyle>
      <a:lvl1pPr marL="752161" marR="0" indent="-434661" algn="l" defTabSz="1981200" rtl="0" latinLnBrk="0">
        <a:lnSpc>
          <a:spcPct val="100000"/>
        </a:lnSpc>
        <a:spcBef>
          <a:spcPts val="16300"/>
        </a:spcBef>
        <a:spcAft>
          <a:spcPts val="0"/>
        </a:spcAft>
        <a:buClrTx/>
        <a:buSzPct val="171000"/>
        <a:buFontTx/>
        <a:buChar char="•"/>
        <a:tabLst/>
        <a:defRPr b="0" baseline="0" cap="none" i="0" spc="0" strike="noStrike" sz="10800" u="none">
          <a:ln>
            <a:noFill/>
          </a:ln>
          <a:solidFill>
            <a:srgbClr val="000000"/>
          </a:solidFill>
          <a:uFillTx/>
          <a:latin typeface="+mn-lt"/>
          <a:ea typeface="+mn-ea"/>
          <a:cs typeface="+mn-cs"/>
          <a:sym typeface="Gill Sans"/>
        </a:defRPr>
      </a:lvl1pPr>
      <a:lvl2pPr marL="1196662" marR="0" indent="-434662" algn="l" defTabSz="1981200" rtl="0" latinLnBrk="0">
        <a:lnSpc>
          <a:spcPct val="100000"/>
        </a:lnSpc>
        <a:spcBef>
          <a:spcPts val="16300"/>
        </a:spcBef>
        <a:spcAft>
          <a:spcPts val="0"/>
        </a:spcAft>
        <a:buClrTx/>
        <a:buSzPct val="171000"/>
        <a:buFontTx/>
        <a:buChar char="•"/>
        <a:tabLst/>
        <a:defRPr b="0" baseline="0" cap="none" i="0" spc="0" strike="noStrike" sz="10800" u="none">
          <a:ln>
            <a:noFill/>
          </a:ln>
          <a:solidFill>
            <a:srgbClr val="000000"/>
          </a:solidFill>
          <a:uFillTx/>
          <a:latin typeface="+mn-lt"/>
          <a:ea typeface="+mn-ea"/>
          <a:cs typeface="+mn-cs"/>
          <a:sym typeface="Gill Sans"/>
        </a:defRPr>
      </a:lvl2pPr>
      <a:lvl3pPr marL="1641162" marR="0" indent="-434662" algn="l" defTabSz="1981200" rtl="0" latinLnBrk="0">
        <a:lnSpc>
          <a:spcPct val="100000"/>
        </a:lnSpc>
        <a:spcBef>
          <a:spcPts val="16300"/>
        </a:spcBef>
        <a:spcAft>
          <a:spcPts val="0"/>
        </a:spcAft>
        <a:buClrTx/>
        <a:buSzPct val="171000"/>
        <a:buFontTx/>
        <a:buChar char="•"/>
        <a:tabLst/>
        <a:defRPr b="0" baseline="0" cap="none" i="0" spc="0" strike="noStrike" sz="10800" u="none">
          <a:ln>
            <a:noFill/>
          </a:ln>
          <a:solidFill>
            <a:srgbClr val="000000"/>
          </a:solidFill>
          <a:uFillTx/>
          <a:latin typeface="+mn-lt"/>
          <a:ea typeface="+mn-ea"/>
          <a:cs typeface="+mn-cs"/>
          <a:sym typeface="Gill Sans"/>
        </a:defRPr>
      </a:lvl3pPr>
      <a:lvl4pPr marL="2085662" marR="0" indent="-434662" algn="l" defTabSz="1981200" rtl="0" latinLnBrk="0">
        <a:lnSpc>
          <a:spcPct val="100000"/>
        </a:lnSpc>
        <a:spcBef>
          <a:spcPts val="16300"/>
        </a:spcBef>
        <a:spcAft>
          <a:spcPts val="0"/>
        </a:spcAft>
        <a:buClrTx/>
        <a:buSzPct val="171000"/>
        <a:buFontTx/>
        <a:buChar char="•"/>
        <a:tabLst/>
        <a:defRPr b="0" baseline="0" cap="none" i="0" spc="0" strike="noStrike" sz="10800" u="none">
          <a:ln>
            <a:noFill/>
          </a:ln>
          <a:solidFill>
            <a:srgbClr val="000000"/>
          </a:solidFill>
          <a:uFillTx/>
          <a:latin typeface="+mn-lt"/>
          <a:ea typeface="+mn-ea"/>
          <a:cs typeface="+mn-cs"/>
          <a:sym typeface="Gill Sans"/>
        </a:defRPr>
      </a:lvl4pPr>
      <a:lvl5pPr marL="2530162" marR="0" indent="-434662" algn="l" defTabSz="1981200" rtl="0" latinLnBrk="0">
        <a:lnSpc>
          <a:spcPct val="100000"/>
        </a:lnSpc>
        <a:spcBef>
          <a:spcPts val="16300"/>
        </a:spcBef>
        <a:spcAft>
          <a:spcPts val="0"/>
        </a:spcAft>
        <a:buClrTx/>
        <a:buSzPct val="171000"/>
        <a:buFontTx/>
        <a:buChar char="•"/>
        <a:tabLst/>
        <a:defRPr b="0" baseline="0" cap="none" i="0" spc="0" strike="noStrike" sz="10800" u="none">
          <a:ln>
            <a:noFill/>
          </a:ln>
          <a:solidFill>
            <a:srgbClr val="000000"/>
          </a:solidFill>
          <a:uFillTx/>
          <a:latin typeface="+mn-lt"/>
          <a:ea typeface="+mn-ea"/>
          <a:cs typeface="+mn-cs"/>
          <a:sym typeface="Gill Sans"/>
        </a:defRPr>
      </a:lvl5pPr>
      <a:lvl6pPr marL="2885762" marR="0" indent="-434662" algn="l" defTabSz="1981200" rtl="0" latinLnBrk="0">
        <a:lnSpc>
          <a:spcPct val="100000"/>
        </a:lnSpc>
        <a:spcBef>
          <a:spcPts val="16300"/>
        </a:spcBef>
        <a:spcAft>
          <a:spcPts val="0"/>
        </a:spcAft>
        <a:buClrTx/>
        <a:buSzPct val="171000"/>
        <a:buFontTx/>
        <a:buChar char="•"/>
        <a:tabLst/>
        <a:defRPr b="0" baseline="0" cap="none" i="0" spc="0" strike="noStrike" sz="10800" u="none">
          <a:ln>
            <a:noFill/>
          </a:ln>
          <a:solidFill>
            <a:srgbClr val="000000"/>
          </a:solidFill>
          <a:uFillTx/>
          <a:latin typeface="+mn-lt"/>
          <a:ea typeface="+mn-ea"/>
          <a:cs typeface="+mn-cs"/>
          <a:sym typeface="Gill Sans"/>
        </a:defRPr>
      </a:lvl6pPr>
      <a:lvl7pPr marL="3241362" marR="0" indent="-434662" algn="l" defTabSz="1981200" rtl="0" latinLnBrk="0">
        <a:lnSpc>
          <a:spcPct val="100000"/>
        </a:lnSpc>
        <a:spcBef>
          <a:spcPts val="16300"/>
        </a:spcBef>
        <a:spcAft>
          <a:spcPts val="0"/>
        </a:spcAft>
        <a:buClrTx/>
        <a:buSzPct val="171000"/>
        <a:buFontTx/>
        <a:buChar char="•"/>
        <a:tabLst/>
        <a:defRPr b="0" baseline="0" cap="none" i="0" spc="0" strike="noStrike" sz="10800" u="none">
          <a:ln>
            <a:noFill/>
          </a:ln>
          <a:solidFill>
            <a:srgbClr val="000000"/>
          </a:solidFill>
          <a:uFillTx/>
          <a:latin typeface="+mn-lt"/>
          <a:ea typeface="+mn-ea"/>
          <a:cs typeface="+mn-cs"/>
          <a:sym typeface="Gill Sans"/>
        </a:defRPr>
      </a:lvl7pPr>
      <a:lvl8pPr marL="3596961" marR="0" indent="-434661" algn="l" defTabSz="1981200" rtl="0" latinLnBrk="0">
        <a:lnSpc>
          <a:spcPct val="100000"/>
        </a:lnSpc>
        <a:spcBef>
          <a:spcPts val="16300"/>
        </a:spcBef>
        <a:spcAft>
          <a:spcPts val="0"/>
        </a:spcAft>
        <a:buClrTx/>
        <a:buSzPct val="171000"/>
        <a:buFontTx/>
        <a:buChar char="•"/>
        <a:tabLst/>
        <a:defRPr b="0" baseline="0" cap="none" i="0" spc="0" strike="noStrike" sz="10800" u="none">
          <a:ln>
            <a:noFill/>
          </a:ln>
          <a:solidFill>
            <a:srgbClr val="000000"/>
          </a:solidFill>
          <a:uFillTx/>
          <a:latin typeface="+mn-lt"/>
          <a:ea typeface="+mn-ea"/>
          <a:cs typeface="+mn-cs"/>
          <a:sym typeface="Gill Sans"/>
        </a:defRPr>
      </a:lvl8pPr>
      <a:lvl9pPr marL="3952561" marR="0" indent="-434661" algn="l" defTabSz="1981200" rtl="0" latinLnBrk="0">
        <a:lnSpc>
          <a:spcPct val="100000"/>
        </a:lnSpc>
        <a:spcBef>
          <a:spcPts val="16300"/>
        </a:spcBef>
        <a:spcAft>
          <a:spcPts val="0"/>
        </a:spcAft>
        <a:buClrTx/>
        <a:buSzPct val="171000"/>
        <a:buFontTx/>
        <a:buChar char="•"/>
        <a:tabLst/>
        <a:defRPr b="0" baseline="0" cap="none" i="0" spc="0" strike="noStrike" sz="10800" u="none">
          <a:ln>
            <a:noFill/>
          </a:ln>
          <a:solidFill>
            <a:srgbClr val="000000"/>
          </a:solidFill>
          <a:uFillTx/>
          <a:latin typeface="+mn-lt"/>
          <a:ea typeface="+mn-ea"/>
          <a:cs typeface="+mn-cs"/>
          <a:sym typeface="Gill Sans"/>
        </a:defRPr>
      </a:lvl9pPr>
    </p:bodyStyle>
    <p:otherStyle>
      <a:lvl1pPr marL="0" marR="0" indent="0" algn="ctr" defTabSz="1981200" latinLnBrk="0">
        <a:lnSpc>
          <a:spcPct val="100000"/>
        </a:lnSpc>
        <a:spcBef>
          <a:spcPts val="0"/>
        </a:spcBef>
        <a:spcAft>
          <a:spcPts val="0"/>
        </a:spcAft>
        <a:buClrTx/>
        <a:buSzTx/>
        <a:buFontTx/>
        <a:buNone/>
        <a:tabLst/>
        <a:defRPr b="0" baseline="0" cap="none" i="0" spc="0" strike="noStrike" sz="4600" u="none">
          <a:ln>
            <a:noFill/>
          </a:ln>
          <a:solidFill>
            <a:schemeClr val="tx1"/>
          </a:solidFill>
          <a:uFillTx/>
          <a:latin typeface="+mn-lt"/>
          <a:ea typeface="+mn-ea"/>
          <a:cs typeface="+mn-cs"/>
          <a:sym typeface="Gill Sans"/>
        </a:defRPr>
      </a:lvl1pPr>
      <a:lvl2pPr marL="0" marR="0" indent="228600" algn="ctr" defTabSz="1981200" latinLnBrk="0">
        <a:lnSpc>
          <a:spcPct val="100000"/>
        </a:lnSpc>
        <a:spcBef>
          <a:spcPts val="0"/>
        </a:spcBef>
        <a:spcAft>
          <a:spcPts val="0"/>
        </a:spcAft>
        <a:buClrTx/>
        <a:buSzTx/>
        <a:buFontTx/>
        <a:buNone/>
        <a:tabLst/>
        <a:defRPr b="0" baseline="0" cap="none" i="0" spc="0" strike="noStrike" sz="4600" u="none">
          <a:ln>
            <a:noFill/>
          </a:ln>
          <a:solidFill>
            <a:schemeClr val="tx1"/>
          </a:solidFill>
          <a:uFillTx/>
          <a:latin typeface="+mn-lt"/>
          <a:ea typeface="+mn-ea"/>
          <a:cs typeface="+mn-cs"/>
          <a:sym typeface="Gill Sans"/>
        </a:defRPr>
      </a:lvl2pPr>
      <a:lvl3pPr marL="0" marR="0" indent="457200" algn="ctr" defTabSz="1981200" latinLnBrk="0">
        <a:lnSpc>
          <a:spcPct val="100000"/>
        </a:lnSpc>
        <a:spcBef>
          <a:spcPts val="0"/>
        </a:spcBef>
        <a:spcAft>
          <a:spcPts val="0"/>
        </a:spcAft>
        <a:buClrTx/>
        <a:buSzTx/>
        <a:buFontTx/>
        <a:buNone/>
        <a:tabLst/>
        <a:defRPr b="0" baseline="0" cap="none" i="0" spc="0" strike="noStrike" sz="4600" u="none">
          <a:ln>
            <a:noFill/>
          </a:ln>
          <a:solidFill>
            <a:schemeClr val="tx1"/>
          </a:solidFill>
          <a:uFillTx/>
          <a:latin typeface="+mn-lt"/>
          <a:ea typeface="+mn-ea"/>
          <a:cs typeface="+mn-cs"/>
          <a:sym typeface="Gill Sans"/>
        </a:defRPr>
      </a:lvl3pPr>
      <a:lvl4pPr marL="0" marR="0" indent="685800" algn="ctr" defTabSz="1981200" latinLnBrk="0">
        <a:lnSpc>
          <a:spcPct val="100000"/>
        </a:lnSpc>
        <a:spcBef>
          <a:spcPts val="0"/>
        </a:spcBef>
        <a:spcAft>
          <a:spcPts val="0"/>
        </a:spcAft>
        <a:buClrTx/>
        <a:buSzTx/>
        <a:buFontTx/>
        <a:buNone/>
        <a:tabLst/>
        <a:defRPr b="0" baseline="0" cap="none" i="0" spc="0" strike="noStrike" sz="4600" u="none">
          <a:ln>
            <a:noFill/>
          </a:ln>
          <a:solidFill>
            <a:schemeClr val="tx1"/>
          </a:solidFill>
          <a:uFillTx/>
          <a:latin typeface="+mn-lt"/>
          <a:ea typeface="+mn-ea"/>
          <a:cs typeface="+mn-cs"/>
          <a:sym typeface="Gill Sans"/>
        </a:defRPr>
      </a:lvl4pPr>
      <a:lvl5pPr marL="0" marR="0" indent="914400" algn="ctr" defTabSz="1981200" latinLnBrk="0">
        <a:lnSpc>
          <a:spcPct val="100000"/>
        </a:lnSpc>
        <a:spcBef>
          <a:spcPts val="0"/>
        </a:spcBef>
        <a:spcAft>
          <a:spcPts val="0"/>
        </a:spcAft>
        <a:buClrTx/>
        <a:buSzTx/>
        <a:buFontTx/>
        <a:buNone/>
        <a:tabLst/>
        <a:defRPr b="0" baseline="0" cap="none" i="0" spc="0" strike="noStrike" sz="4600" u="none">
          <a:ln>
            <a:noFill/>
          </a:ln>
          <a:solidFill>
            <a:schemeClr val="tx1"/>
          </a:solidFill>
          <a:uFillTx/>
          <a:latin typeface="+mn-lt"/>
          <a:ea typeface="+mn-ea"/>
          <a:cs typeface="+mn-cs"/>
          <a:sym typeface="Gill Sans"/>
        </a:defRPr>
      </a:lvl5pPr>
      <a:lvl6pPr marL="0" marR="0" indent="1143000" algn="ctr" defTabSz="1981200" latinLnBrk="0">
        <a:lnSpc>
          <a:spcPct val="100000"/>
        </a:lnSpc>
        <a:spcBef>
          <a:spcPts val="0"/>
        </a:spcBef>
        <a:spcAft>
          <a:spcPts val="0"/>
        </a:spcAft>
        <a:buClrTx/>
        <a:buSzTx/>
        <a:buFontTx/>
        <a:buNone/>
        <a:tabLst/>
        <a:defRPr b="0" baseline="0" cap="none" i="0" spc="0" strike="noStrike" sz="4600" u="none">
          <a:ln>
            <a:noFill/>
          </a:ln>
          <a:solidFill>
            <a:schemeClr val="tx1"/>
          </a:solidFill>
          <a:uFillTx/>
          <a:latin typeface="+mn-lt"/>
          <a:ea typeface="+mn-ea"/>
          <a:cs typeface="+mn-cs"/>
          <a:sym typeface="Gill Sans"/>
        </a:defRPr>
      </a:lvl6pPr>
      <a:lvl7pPr marL="0" marR="0" indent="1371600" algn="ctr" defTabSz="1981200" latinLnBrk="0">
        <a:lnSpc>
          <a:spcPct val="100000"/>
        </a:lnSpc>
        <a:spcBef>
          <a:spcPts val="0"/>
        </a:spcBef>
        <a:spcAft>
          <a:spcPts val="0"/>
        </a:spcAft>
        <a:buClrTx/>
        <a:buSzTx/>
        <a:buFontTx/>
        <a:buNone/>
        <a:tabLst/>
        <a:defRPr b="0" baseline="0" cap="none" i="0" spc="0" strike="noStrike" sz="4600" u="none">
          <a:ln>
            <a:noFill/>
          </a:ln>
          <a:solidFill>
            <a:schemeClr val="tx1"/>
          </a:solidFill>
          <a:uFillTx/>
          <a:latin typeface="+mn-lt"/>
          <a:ea typeface="+mn-ea"/>
          <a:cs typeface="+mn-cs"/>
          <a:sym typeface="Gill Sans"/>
        </a:defRPr>
      </a:lvl7pPr>
      <a:lvl8pPr marL="0" marR="0" indent="1600200" algn="ctr" defTabSz="1981200" latinLnBrk="0">
        <a:lnSpc>
          <a:spcPct val="100000"/>
        </a:lnSpc>
        <a:spcBef>
          <a:spcPts val="0"/>
        </a:spcBef>
        <a:spcAft>
          <a:spcPts val="0"/>
        </a:spcAft>
        <a:buClrTx/>
        <a:buSzTx/>
        <a:buFontTx/>
        <a:buNone/>
        <a:tabLst/>
        <a:defRPr b="0" baseline="0" cap="none" i="0" spc="0" strike="noStrike" sz="4600" u="none">
          <a:ln>
            <a:noFill/>
          </a:ln>
          <a:solidFill>
            <a:schemeClr val="tx1"/>
          </a:solidFill>
          <a:uFillTx/>
          <a:latin typeface="+mn-lt"/>
          <a:ea typeface="+mn-ea"/>
          <a:cs typeface="+mn-cs"/>
          <a:sym typeface="Gill Sans"/>
        </a:defRPr>
      </a:lvl8pPr>
      <a:lvl9pPr marL="0" marR="0" indent="1828800" algn="ctr" defTabSz="1981200" latinLnBrk="0">
        <a:lnSpc>
          <a:spcPct val="100000"/>
        </a:lnSpc>
        <a:spcBef>
          <a:spcPts val="0"/>
        </a:spcBef>
        <a:spcAft>
          <a:spcPts val="0"/>
        </a:spcAft>
        <a:buClrTx/>
        <a:buSzTx/>
        <a:buFontTx/>
        <a:buNone/>
        <a:tabLst/>
        <a:defRPr b="0" baseline="0" cap="none" i="0" spc="0" strike="noStrike" sz="4600" u="none">
          <a:ln>
            <a:noFill/>
          </a:ln>
          <a:solidFill>
            <a:schemeClr val="tx1"/>
          </a:solidFill>
          <a:uFillTx/>
          <a:latin typeface="+mn-lt"/>
          <a:ea typeface="+mn-ea"/>
          <a:cs typeface="+mn-cs"/>
          <a:sym typeface="Gill San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20" Type="http://schemas.openxmlformats.org/officeDocument/2006/relationships/image" Target="../media/image22.png"/><Relationship Id="rId21"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 name="Rectangle"/>
          <p:cNvSpPr/>
          <p:nvPr/>
        </p:nvSpPr>
        <p:spPr>
          <a:xfrm>
            <a:off x="542962" y="5060461"/>
            <a:ext cx="16510001" cy="20173462"/>
          </a:xfrm>
          <a:prstGeom prst="rect">
            <a:avLst/>
          </a:prstGeom>
          <a:solidFill>
            <a:srgbClr val="009193">
              <a:alpha val="19924"/>
            </a:srgbClr>
          </a:solidFill>
          <a:ln w="12700">
            <a:solidFill>
              <a:srgbClr val="002E7E">
                <a:alpha val="19924"/>
              </a:srgbClr>
            </a:solidFill>
            <a:miter lim="400000"/>
          </a:ln>
        </p:spPr>
        <p:txBody>
          <a:bodyPr lIns="50800" tIns="50800" rIns="50800" bIns="50800" anchor="ctr"/>
          <a:lstStyle/>
          <a:p>
            <a:pPr>
              <a:defRPr sz="13400">
                <a:solidFill>
                  <a:srgbClr val="FFFFFF"/>
                </a:solidFill>
                <a:effectLst>
                  <a:outerShdw sx="100000" sy="100000" kx="0" ky="0" algn="b" rotWithShape="0" blurRad="38100" dist="12700" dir="5400000">
                    <a:srgbClr val="000000">
                      <a:alpha val="50000"/>
                    </a:srgbClr>
                  </a:outerShdw>
                </a:effectLst>
              </a:defRPr>
            </a:pPr>
          </a:p>
        </p:txBody>
      </p:sp>
      <p:sp>
        <p:nvSpPr>
          <p:cNvPr id="110" name="Theory of Mind and Valuation during Cooperation"/>
          <p:cNvSpPr txBox="1"/>
          <p:nvPr/>
        </p:nvSpPr>
        <p:spPr>
          <a:xfrm>
            <a:off x="650913" y="627218"/>
            <a:ext cx="37961048" cy="2043490"/>
          </a:xfrm>
          <a:prstGeom prst="rect">
            <a:avLst/>
          </a:prstGeom>
          <a:ln w="3175">
            <a:miter lim="400000"/>
          </a:ln>
          <a:extLst>
            <a:ext uri="{C572A759-6A51-4108-AA02-DFA0A04FC94B}">
              <ma14:wrappingTextBoxFlag xmlns:ma14="http://schemas.microsoft.com/office/mac/drawingml/2011/main" val="1"/>
            </a:ext>
          </a:extLst>
        </p:spPr>
        <p:txBody>
          <a:bodyPr lIns="39076" tIns="39076" rIns="39076" bIns="39076" anchor="ctr">
            <a:spAutoFit/>
          </a:bodyPr>
          <a:lstStyle>
            <a:lvl1pPr algn="l" defTabSz="457200">
              <a:defRPr b="1" sz="13000">
                <a:solidFill>
                  <a:srgbClr val="005493"/>
                </a:solidFill>
                <a:latin typeface="Optima"/>
                <a:ea typeface="Optima"/>
                <a:cs typeface="Optima"/>
                <a:sym typeface="Optima"/>
              </a:defRPr>
            </a:lvl1pPr>
          </a:lstStyle>
          <a:p>
            <a:pPr>
              <a:defRPr>
                <a:solidFill>
                  <a:srgbClr val="000000"/>
                </a:solidFill>
              </a:defRPr>
            </a:pPr>
            <a:r>
              <a:rPr>
                <a:solidFill>
                  <a:srgbClr val="005493"/>
                </a:solidFill>
              </a:rPr>
              <a:t>Theory of Mind and Valuation during Cooperation </a:t>
            </a:r>
          </a:p>
        </p:txBody>
      </p:sp>
      <p:sp>
        <p:nvSpPr>
          <p:cNvPr id="111" name="Line"/>
          <p:cNvSpPr/>
          <p:nvPr/>
        </p:nvSpPr>
        <p:spPr>
          <a:xfrm>
            <a:off x="496162" y="2930747"/>
            <a:ext cx="49807676" cy="1"/>
          </a:xfrm>
          <a:prstGeom prst="line">
            <a:avLst/>
          </a:prstGeom>
          <a:ln w="12700">
            <a:solidFill>
              <a:srgbClr val="FF2600"/>
            </a:solidFill>
            <a:miter lim="400000"/>
          </a:ln>
        </p:spPr>
        <p:txBody>
          <a:bodyPr lIns="0" tIns="0" rIns="0" bIns="0"/>
          <a:lstStyle/>
          <a:p>
            <a:pPr algn="l" defTabSz="457200">
              <a:defRPr sz="900">
                <a:latin typeface="Helvetica"/>
                <a:ea typeface="Helvetica"/>
                <a:cs typeface="Helvetica"/>
                <a:sym typeface="Helvetica"/>
              </a:defRPr>
            </a:pPr>
          </a:p>
        </p:txBody>
      </p:sp>
      <p:sp>
        <p:nvSpPr>
          <p:cNvPr id="112" name="1. Introduction"/>
          <p:cNvSpPr txBox="1"/>
          <p:nvPr/>
        </p:nvSpPr>
        <p:spPr>
          <a:xfrm>
            <a:off x="644369" y="5217245"/>
            <a:ext cx="8772770" cy="662354"/>
          </a:xfrm>
          <a:prstGeom prst="rect">
            <a:avLst/>
          </a:prstGeom>
          <a:ln w="3175">
            <a:miter lim="400000"/>
          </a:ln>
          <a:effectLst>
            <a:outerShdw sx="100000" sy="100000" kx="0" ky="0" algn="b" rotWithShape="0" blurRad="38100" dist="25400" dir="2700000">
              <a:srgbClr val="011993">
                <a:alpha val="50000"/>
              </a:srgbClr>
            </a:outerShdw>
          </a:effectLst>
          <a:extLst>
            <a:ext uri="{C572A759-6A51-4108-AA02-DFA0A04FC94B}">
              <ma14:wrappingTextBoxFlag xmlns:ma14="http://schemas.microsoft.com/office/mac/drawingml/2011/main" val="1"/>
            </a:ext>
          </a:extLst>
        </p:spPr>
        <p:txBody>
          <a:bodyPr lIns="39076" tIns="39076" rIns="39076" bIns="39076">
            <a:spAutoFit/>
          </a:bodyPr>
          <a:lstStyle>
            <a:lvl1pPr algn="l">
              <a:defRPr sz="4600">
                <a:solidFill>
                  <a:schemeClr val="accent1">
                    <a:hueOff val="273561"/>
                    <a:satOff val="2937"/>
                    <a:lumOff val="-22233"/>
                  </a:schemeClr>
                </a:solidFill>
                <a:latin typeface="ヒラギノ丸ゴ Pro"/>
                <a:ea typeface="ヒラギノ丸ゴ Pro"/>
                <a:cs typeface="ヒラギノ丸ゴ Pro"/>
                <a:sym typeface="ヒラギノ丸ゴ Pro"/>
              </a:defRPr>
            </a:lvl1pPr>
          </a:lstStyle>
          <a:p>
            <a:pPr/>
            <a:r>
              <a:t>1. Introduction</a:t>
            </a:r>
          </a:p>
        </p:txBody>
      </p:sp>
      <p:sp>
        <p:nvSpPr>
          <p:cNvPr id="113" name="Rectangle"/>
          <p:cNvSpPr/>
          <p:nvPr/>
        </p:nvSpPr>
        <p:spPr>
          <a:xfrm>
            <a:off x="50436732" y="-34193"/>
            <a:ext cx="381001" cy="25468386"/>
          </a:xfrm>
          <a:prstGeom prst="rect">
            <a:avLst/>
          </a:prstGeom>
          <a:blipFill>
            <a:blip r:embed="rId2"/>
          </a:blipFill>
          <a:ln w="25400">
            <a:miter lim="400000"/>
          </a:ln>
        </p:spPr>
        <p:txBody>
          <a:bodyPr lIns="39076" tIns="39076" rIns="39076" bIns="39076" anchor="ct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114" name="Rectangle"/>
          <p:cNvSpPr/>
          <p:nvPr/>
        </p:nvSpPr>
        <p:spPr>
          <a:xfrm>
            <a:off x="-27501" y="-34193"/>
            <a:ext cx="381001" cy="25468386"/>
          </a:xfrm>
          <a:prstGeom prst="rect">
            <a:avLst/>
          </a:prstGeom>
          <a:blipFill>
            <a:blip r:embed="rId2"/>
          </a:blipFill>
          <a:ln w="25400">
            <a:miter lim="400000"/>
          </a:ln>
        </p:spPr>
        <p:txBody>
          <a:bodyPr lIns="39076" tIns="39076" rIns="39076" bIns="39076" anchor="ct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115" name="Michael Spezio1,2,3, Tessa Rusch3, Yuqing Lei1,2, Vanessa Hayes2, Jan Glaescher3"/>
          <p:cNvSpPr txBox="1"/>
          <p:nvPr/>
        </p:nvSpPr>
        <p:spPr>
          <a:xfrm>
            <a:off x="650913" y="3105336"/>
            <a:ext cx="26259694" cy="973510"/>
          </a:xfrm>
          <a:prstGeom prst="rect">
            <a:avLst/>
          </a:prstGeom>
          <a:ln w="3175">
            <a:miter lim="400000"/>
          </a:ln>
          <a:extLst>
            <a:ext uri="{C572A759-6A51-4108-AA02-DFA0A04FC94B}">
              <ma14:wrappingTextBoxFlag xmlns:ma14="http://schemas.microsoft.com/office/mac/drawingml/2011/main" val="1"/>
            </a:ext>
          </a:extLst>
        </p:spPr>
        <p:txBody>
          <a:bodyPr lIns="39076" tIns="39076" rIns="39076" bIns="39076" anchor="ctr">
            <a:spAutoFit/>
          </a:bodyPr>
          <a:lstStyle/>
          <a:p>
            <a:pPr algn="l">
              <a:defRPr b="1" sz="6000">
                <a:solidFill>
                  <a:srgbClr val="009193"/>
                </a:solidFill>
                <a:latin typeface="Optima"/>
                <a:ea typeface="Optima"/>
                <a:cs typeface="Optima"/>
                <a:sym typeface="Optima"/>
              </a:defRPr>
            </a:pPr>
            <a:r>
              <a:t>Michael Spezio</a:t>
            </a:r>
            <a:r>
              <a:rPr baseline="31999"/>
              <a:t>1,2,3</a:t>
            </a:r>
            <a:r>
              <a:t>, Tessa Rusch</a:t>
            </a:r>
            <a:r>
              <a:rPr baseline="31999"/>
              <a:t>3</a:t>
            </a:r>
            <a:r>
              <a:t>, Yuqing Lei</a:t>
            </a:r>
            <a:r>
              <a:rPr baseline="31999"/>
              <a:t>1,2</a:t>
            </a:r>
            <a:r>
              <a:t>, Vanessa Hayes</a:t>
            </a:r>
            <a:r>
              <a:rPr baseline="31999"/>
              <a:t>2</a:t>
            </a:r>
            <a:r>
              <a:t>, Jan Glaescher</a:t>
            </a:r>
            <a:r>
              <a:rPr baseline="31999"/>
              <a:t>3</a:t>
            </a:r>
          </a:p>
        </p:txBody>
      </p:sp>
      <p:sp>
        <p:nvSpPr>
          <p:cNvPr id="116" name="1. Psychology and 2. Neuroscience, Scripps College, Claremont, CA USA; 3. Institute for Systems Neuroscience, University Medical Center, Eppendorf, Hamburg, Germany"/>
          <p:cNvSpPr txBox="1"/>
          <p:nvPr/>
        </p:nvSpPr>
        <p:spPr>
          <a:xfrm>
            <a:off x="650913" y="4105102"/>
            <a:ext cx="47380396" cy="687758"/>
          </a:xfrm>
          <a:prstGeom prst="rect">
            <a:avLst/>
          </a:prstGeom>
          <a:ln w="3175">
            <a:miter lim="400000"/>
          </a:ln>
          <a:extLst>
            <a:ext uri="{C572A759-6A51-4108-AA02-DFA0A04FC94B}">
              <ma14:wrappingTextBoxFlag xmlns:ma14="http://schemas.microsoft.com/office/mac/drawingml/2011/main" val="1"/>
            </a:ext>
          </a:extLst>
        </p:spPr>
        <p:txBody>
          <a:bodyPr lIns="39076" tIns="39076" rIns="39076" bIns="39076" anchor="ctr">
            <a:spAutoFit/>
          </a:bodyPr>
          <a:lstStyle>
            <a:lvl1pPr algn="l">
              <a:defRPr sz="4000">
                <a:solidFill>
                  <a:srgbClr val="009193"/>
                </a:solidFill>
                <a:latin typeface="Optima"/>
                <a:ea typeface="Optima"/>
                <a:cs typeface="Optima"/>
                <a:sym typeface="Optima"/>
              </a:defRPr>
            </a:lvl1pPr>
          </a:lstStyle>
          <a:p>
            <a:pPr/>
            <a:r>
              <a:t>1. Psychology and 2. Neuroscience, Scripps College, Claremont, CA USA; 3. Institute for Systems Neuroscience, University Medical Center, Eppendorf, Hamburg, Germany</a:t>
            </a:r>
          </a:p>
        </p:txBody>
      </p:sp>
      <p:grpSp>
        <p:nvGrpSpPr>
          <p:cNvPr id="119" name="Group"/>
          <p:cNvGrpSpPr/>
          <p:nvPr/>
        </p:nvGrpSpPr>
        <p:grpSpPr>
          <a:xfrm>
            <a:off x="188419159" y="221467436"/>
            <a:ext cx="5128847" cy="3846636"/>
            <a:chOff x="0" y="0"/>
            <a:chExt cx="5128846" cy="3846634"/>
          </a:xfrm>
        </p:grpSpPr>
        <p:pic>
          <p:nvPicPr>
            <p:cNvPr id="117" name="PLSR_PDR_Loadings_Clust2.png" descr="PLSR_PDR_Loadings_Clust2.png"/>
            <p:cNvPicPr>
              <a:picLocks noChangeAspect="1"/>
            </p:cNvPicPr>
            <p:nvPr/>
          </p:nvPicPr>
          <p:blipFill>
            <a:blip r:embed="rId3">
              <a:extLst/>
            </a:blip>
            <a:stretch>
              <a:fillRect/>
            </a:stretch>
          </p:blipFill>
          <p:spPr>
            <a:xfrm>
              <a:off x="0" y="0"/>
              <a:ext cx="5128847" cy="3846635"/>
            </a:xfrm>
            <a:prstGeom prst="rect">
              <a:avLst/>
            </a:prstGeom>
            <a:ln w="3175" cap="flat">
              <a:noFill/>
              <a:miter lim="400000"/>
            </a:ln>
            <a:effectLst/>
          </p:spPr>
        </p:pic>
        <p:sp>
          <p:nvSpPr>
            <p:cNvPr id="118" name="Anxiety"/>
            <p:cNvSpPr txBox="1"/>
            <p:nvPr/>
          </p:nvSpPr>
          <p:spPr>
            <a:xfrm>
              <a:off x="1981417" y="655293"/>
              <a:ext cx="1524001" cy="445128"/>
            </a:xfrm>
            <a:prstGeom prst="rect">
              <a:avLst/>
            </a:prstGeom>
            <a:noFill/>
            <a:ln w="3175" cap="flat">
              <a:noFill/>
              <a:miter lim="400000"/>
            </a:ln>
            <a:effectLst>
              <a:outerShdw sx="100000" sy="100000" kx="0" ky="0" algn="b" rotWithShape="0" blurRad="38100" dist="25400" dir="2700000">
                <a:srgbClr val="011993">
                  <a:alpha val="50000"/>
                </a:srgbClr>
              </a:outerShdw>
            </a:effectLst>
            <a:extLst>
              <a:ext uri="{C572A759-6A51-4108-AA02-DFA0A04FC94B}">
                <ma14:wrappingTextBoxFlag xmlns:ma14="http://schemas.microsoft.com/office/mac/drawingml/2011/main" val="1"/>
              </a:ext>
            </a:extLst>
          </p:spPr>
          <p:txBody>
            <a:bodyPr wrap="square" lIns="39076" tIns="39076" rIns="39076" bIns="39076" numCol="1" anchor="ctr">
              <a:spAutoFit/>
            </a:bodyPr>
            <a:lstStyle>
              <a:lvl1pPr>
                <a:defRPr sz="2600">
                  <a:latin typeface="Times New Roman"/>
                  <a:ea typeface="Times New Roman"/>
                  <a:cs typeface="Times New Roman"/>
                  <a:sym typeface="Times New Roman"/>
                </a:defRPr>
              </a:lvl1pPr>
            </a:lstStyle>
            <a:p>
              <a:pPr/>
              <a:r>
                <a:t>Anxiety</a:t>
              </a:r>
            </a:p>
          </p:txBody>
        </p:sp>
      </p:grpSp>
      <p:grpSp>
        <p:nvGrpSpPr>
          <p:cNvPr id="122" name="Group"/>
          <p:cNvGrpSpPr/>
          <p:nvPr/>
        </p:nvGrpSpPr>
        <p:grpSpPr>
          <a:xfrm>
            <a:off x="227378840" y="222015546"/>
            <a:ext cx="5128847" cy="3846636"/>
            <a:chOff x="0" y="0"/>
            <a:chExt cx="5128846" cy="3846634"/>
          </a:xfrm>
        </p:grpSpPr>
        <p:pic>
          <p:nvPicPr>
            <p:cNvPr id="120" name="PLSR_PDR_Loadings_ClustPos.png" descr="PLSR_PDR_Loadings_ClustPos.png"/>
            <p:cNvPicPr>
              <a:picLocks noChangeAspect="1"/>
            </p:cNvPicPr>
            <p:nvPr/>
          </p:nvPicPr>
          <p:blipFill>
            <a:blip r:embed="rId4">
              <a:extLst/>
            </a:blip>
            <a:stretch>
              <a:fillRect/>
            </a:stretch>
          </p:blipFill>
          <p:spPr>
            <a:xfrm>
              <a:off x="0" y="0"/>
              <a:ext cx="5128847" cy="3846635"/>
            </a:xfrm>
            <a:prstGeom prst="rect">
              <a:avLst/>
            </a:prstGeom>
            <a:ln w="3175" cap="flat">
              <a:noFill/>
              <a:miter lim="400000"/>
            </a:ln>
            <a:effectLst/>
          </p:spPr>
        </p:pic>
        <p:sp>
          <p:nvSpPr>
            <p:cNvPr id="121" name="Emotional Modulation"/>
            <p:cNvSpPr txBox="1"/>
            <p:nvPr/>
          </p:nvSpPr>
          <p:spPr>
            <a:xfrm>
              <a:off x="1750104" y="2382920"/>
              <a:ext cx="2051539" cy="826128"/>
            </a:xfrm>
            <a:prstGeom prst="rect">
              <a:avLst/>
            </a:prstGeom>
            <a:noFill/>
            <a:ln w="3175" cap="flat">
              <a:noFill/>
              <a:miter lim="400000"/>
            </a:ln>
            <a:effectLst>
              <a:outerShdw sx="100000" sy="100000" kx="0" ky="0" algn="b" rotWithShape="0" blurRad="38100" dist="25400" dir="2700000">
                <a:srgbClr val="011993">
                  <a:alpha val="50000"/>
                </a:srgbClr>
              </a:outerShdw>
            </a:effectLst>
            <a:extLst>
              <a:ext uri="{C572A759-6A51-4108-AA02-DFA0A04FC94B}">
                <ma14:wrappingTextBoxFlag xmlns:ma14="http://schemas.microsoft.com/office/mac/drawingml/2011/main" val="1"/>
              </a:ext>
            </a:extLst>
          </p:spPr>
          <p:txBody>
            <a:bodyPr wrap="square" lIns="39076" tIns="39076" rIns="39076" bIns="39076" numCol="1" anchor="ctr">
              <a:spAutoFit/>
            </a:bodyPr>
            <a:lstStyle>
              <a:lvl1pPr>
                <a:defRPr sz="2600">
                  <a:latin typeface="Times New Roman"/>
                  <a:ea typeface="Times New Roman"/>
                  <a:cs typeface="Times New Roman"/>
                  <a:sym typeface="Times New Roman"/>
                </a:defRPr>
              </a:lvl1pPr>
            </a:lstStyle>
            <a:p>
              <a:pPr/>
              <a:r>
                <a:t>Emotional Modulation</a:t>
              </a:r>
            </a:p>
          </p:txBody>
        </p:sp>
      </p:grpSp>
      <p:sp>
        <p:nvSpPr>
          <p:cNvPr id="123" name="Rectangle"/>
          <p:cNvSpPr/>
          <p:nvPr/>
        </p:nvSpPr>
        <p:spPr>
          <a:xfrm>
            <a:off x="17170928" y="5060461"/>
            <a:ext cx="16510001" cy="20173462"/>
          </a:xfrm>
          <a:prstGeom prst="rect">
            <a:avLst/>
          </a:prstGeom>
          <a:solidFill>
            <a:srgbClr val="009193">
              <a:alpha val="19924"/>
            </a:srgbClr>
          </a:solidFill>
          <a:ln w="12700">
            <a:solidFill>
              <a:srgbClr val="002E7E">
                <a:alpha val="19924"/>
              </a:srgbClr>
            </a:solidFill>
            <a:miter lim="400000"/>
          </a:ln>
        </p:spPr>
        <p:txBody>
          <a:bodyPr lIns="50800" tIns="50800" rIns="50800" bIns="50800" anchor="ctr"/>
          <a:lstStyle/>
          <a:p>
            <a:pPr>
              <a:defRPr sz="13400">
                <a:solidFill>
                  <a:srgbClr val="FFFFFF"/>
                </a:solidFill>
                <a:effectLst>
                  <a:outerShdw sx="100000" sy="100000" kx="0" ky="0" algn="b" rotWithShape="0" blurRad="38100" dist="12700" dir="5400000">
                    <a:srgbClr val="000000">
                      <a:alpha val="50000"/>
                    </a:srgbClr>
                  </a:outerShdw>
                </a:effectLst>
              </a:defRPr>
            </a:pPr>
          </a:p>
        </p:txBody>
      </p:sp>
      <p:sp>
        <p:nvSpPr>
          <p:cNvPr id="124" name="Rectangle"/>
          <p:cNvSpPr/>
          <p:nvPr/>
        </p:nvSpPr>
        <p:spPr>
          <a:xfrm>
            <a:off x="33798895" y="5060461"/>
            <a:ext cx="16510001" cy="20173462"/>
          </a:xfrm>
          <a:prstGeom prst="rect">
            <a:avLst/>
          </a:prstGeom>
          <a:solidFill>
            <a:srgbClr val="009193">
              <a:alpha val="19924"/>
            </a:srgbClr>
          </a:solidFill>
          <a:ln w="12700">
            <a:solidFill>
              <a:srgbClr val="002E7E">
                <a:alpha val="19924"/>
              </a:srgbClr>
            </a:solidFill>
            <a:miter lim="400000"/>
          </a:ln>
        </p:spPr>
        <p:txBody>
          <a:bodyPr lIns="50800" tIns="50800" rIns="50800" bIns="50800" anchor="ctr"/>
          <a:lstStyle/>
          <a:p>
            <a:pPr>
              <a:defRPr sz="13400">
                <a:solidFill>
                  <a:srgbClr val="FFFFFF"/>
                </a:solidFill>
                <a:effectLst>
                  <a:outerShdw sx="100000" sy="100000" kx="0" ky="0" algn="b" rotWithShape="0" blurRad="38100" dist="12700" dir="5400000">
                    <a:srgbClr val="000000">
                      <a:alpha val="50000"/>
                    </a:srgbClr>
                  </a:outerShdw>
                </a:effectLst>
              </a:defRPr>
            </a:pPr>
          </a:p>
        </p:txBody>
      </p:sp>
      <p:pic>
        <p:nvPicPr>
          <p:cNvPr id="125" name="Screen Shot 2017-07-21 at 6.16.14 AM.png" descr="Screen Shot 2017-07-21 at 6.16.14 AM.png"/>
          <p:cNvPicPr>
            <a:picLocks noChangeAspect="1"/>
          </p:cNvPicPr>
          <p:nvPr/>
        </p:nvPicPr>
        <p:blipFill>
          <a:blip r:embed="rId5">
            <a:extLst/>
          </a:blip>
          <a:stretch>
            <a:fillRect/>
          </a:stretch>
        </p:blipFill>
        <p:spPr>
          <a:xfrm>
            <a:off x="47189358" y="306659"/>
            <a:ext cx="2540001" cy="2533619"/>
          </a:xfrm>
          <a:prstGeom prst="rect">
            <a:avLst/>
          </a:prstGeom>
          <a:ln w="3175">
            <a:miter lim="400000"/>
          </a:ln>
        </p:spPr>
      </p:pic>
      <p:sp>
        <p:nvSpPr>
          <p:cNvPr id="126" name="2. False Belief Teacher-Learner Task"/>
          <p:cNvSpPr txBox="1"/>
          <p:nvPr/>
        </p:nvSpPr>
        <p:spPr>
          <a:xfrm>
            <a:off x="682943" y="13276512"/>
            <a:ext cx="11495862" cy="662354"/>
          </a:xfrm>
          <a:prstGeom prst="rect">
            <a:avLst/>
          </a:prstGeom>
          <a:ln w="3175">
            <a:miter lim="400000"/>
          </a:ln>
          <a:effectLst>
            <a:outerShdw sx="100000" sy="100000" kx="0" ky="0" algn="b" rotWithShape="0" blurRad="38100" dist="25400" dir="2700000">
              <a:srgbClr val="011993">
                <a:alpha val="50000"/>
              </a:srgbClr>
            </a:outerShdw>
          </a:effectLst>
          <a:extLst>
            <a:ext uri="{C572A759-6A51-4108-AA02-DFA0A04FC94B}">
              <ma14:wrappingTextBoxFlag xmlns:ma14="http://schemas.microsoft.com/office/mac/drawingml/2011/main" val="1"/>
            </a:ext>
          </a:extLst>
        </p:spPr>
        <p:txBody>
          <a:bodyPr lIns="39076" tIns="39076" rIns="39076" bIns="39076">
            <a:spAutoFit/>
          </a:bodyPr>
          <a:lstStyle>
            <a:lvl1pPr algn="l">
              <a:defRPr sz="4600">
                <a:solidFill>
                  <a:schemeClr val="accent1">
                    <a:hueOff val="273561"/>
                    <a:satOff val="2937"/>
                    <a:lumOff val="-22233"/>
                  </a:schemeClr>
                </a:solidFill>
                <a:latin typeface="ヒラギノ丸ゴ Pro"/>
                <a:ea typeface="ヒラギノ丸ゴ Pro"/>
                <a:cs typeface="ヒラギノ丸ゴ Pro"/>
                <a:sym typeface="ヒラギノ丸ゴ Pro"/>
              </a:defRPr>
            </a:lvl1pPr>
          </a:lstStyle>
          <a:p>
            <a:pPr/>
            <a:r>
              <a:t>2. False Belief Teacher-Learner Task</a:t>
            </a:r>
          </a:p>
        </p:txBody>
      </p:sp>
      <p:sp>
        <p:nvSpPr>
          <p:cNvPr id="127" name="4. Teachers Follow Learners’ Weights on Shared Gain"/>
          <p:cNvSpPr txBox="1"/>
          <p:nvPr/>
        </p:nvSpPr>
        <p:spPr>
          <a:xfrm>
            <a:off x="17242426" y="14479465"/>
            <a:ext cx="16305379" cy="662354"/>
          </a:xfrm>
          <a:prstGeom prst="rect">
            <a:avLst/>
          </a:prstGeom>
          <a:ln w="3175">
            <a:miter lim="400000"/>
          </a:ln>
          <a:effectLst>
            <a:outerShdw sx="100000" sy="100000" kx="0" ky="0" algn="b" rotWithShape="0" blurRad="38100" dist="25400" dir="2700000">
              <a:srgbClr val="011993">
                <a:alpha val="50000"/>
              </a:srgbClr>
            </a:outerShdw>
          </a:effectLst>
          <a:extLst>
            <a:ext uri="{C572A759-6A51-4108-AA02-DFA0A04FC94B}">
              <ma14:wrappingTextBoxFlag xmlns:ma14="http://schemas.microsoft.com/office/mac/drawingml/2011/main" val="1"/>
            </a:ext>
          </a:extLst>
        </p:spPr>
        <p:txBody>
          <a:bodyPr lIns="39076" tIns="39076" rIns="39076" bIns="39076">
            <a:spAutoFit/>
          </a:bodyPr>
          <a:lstStyle>
            <a:lvl1pPr algn="l">
              <a:defRPr sz="4600">
                <a:solidFill>
                  <a:schemeClr val="accent1">
                    <a:hueOff val="273561"/>
                    <a:satOff val="2937"/>
                    <a:lumOff val="-22233"/>
                  </a:schemeClr>
                </a:solidFill>
                <a:latin typeface="ヒラギノ丸ゴ Pro"/>
                <a:ea typeface="ヒラギノ丸ゴ Pro"/>
                <a:cs typeface="ヒラギノ丸ゴ Pro"/>
                <a:sym typeface="ヒラギノ丸ゴ Pro"/>
              </a:defRPr>
            </a:lvl1pPr>
          </a:lstStyle>
          <a:p>
            <a:pPr/>
            <a:r>
              <a:t>4. Teachers Follow Learners’ Weights on Shared Gain</a:t>
            </a:r>
          </a:p>
        </p:txBody>
      </p:sp>
      <p:sp>
        <p:nvSpPr>
          <p:cNvPr id="128" name="3. ToM &amp; Predicting Others’ Choices"/>
          <p:cNvSpPr txBox="1"/>
          <p:nvPr/>
        </p:nvSpPr>
        <p:spPr>
          <a:xfrm>
            <a:off x="17242426" y="5217245"/>
            <a:ext cx="16305379" cy="662354"/>
          </a:xfrm>
          <a:prstGeom prst="rect">
            <a:avLst/>
          </a:prstGeom>
          <a:ln w="3175">
            <a:miter lim="400000"/>
          </a:ln>
          <a:effectLst>
            <a:outerShdw sx="100000" sy="100000" kx="0" ky="0" algn="b" rotWithShape="0" blurRad="38100" dist="25400" dir="2700000">
              <a:srgbClr val="011993">
                <a:alpha val="50000"/>
              </a:srgbClr>
            </a:outerShdw>
          </a:effectLst>
          <a:extLst>
            <a:ext uri="{C572A759-6A51-4108-AA02-DFA0A04FC94B}">
              <ma14:wrappingTextBoxFlag xmlns:ma14="http://schemas.microsoft.com/office/mac/drawingml/2011/main" val="1"/>
            </a:ext>
          </a:extLst>
        </p:spPr>
        <p:txBody>
          <a:bodyPr lIns="39076" tIns="39076" rIns="39076" bIns="39076">
            <a:spAutoFit/>
          </a:bodyPr>
          <a:lstStyle>
            <a:lvl1pPr algn="l">
              <a:defRPr sz="4600">
                <a:solidFill>
                  <a:schemeClr val="accent1">
                    <a:hueOff val="273561"/>
                    <a:satOff val="2937"/>
                    <a:lumOff val="-22233"/>
                  </a:schemeClr>
                </a:solidFill>
                <a:latin typeface="ヒラギノ丸ゴ Pro"/>
                <a:ea typeface="ヒラギノ丸ゴ Pro"/>
                <a:cs typeface="ヒラギノ丸ゴ Pro"/>
                <a:sym typeface="ヒラギノ丸ゴ Pro"/>
              </a:defRPr>
            </a:lvl1pPr>
          </a:lstStyle>
          <a:p>
            <a:pPr/>
            <a:r>
              <a:t>3. ToM &amp; Predicting Others’ Choices</a:t>
            </a:r>
          </a:p>
        </p:txBody>
      </p:sp>
      <p:pic>
        <p:nvPicPr>
          <p:cNvPr id="129" name="Image" descr="Image"/>
          <p:cNvPicPr>
            <a:picLocks noChangeAspect="1"/>
          </p:cNvPicPr>
          <p:nvPr/>
        </p:nvPicPr>
        <p:blipFill>
          <a:blip r:embed="rId6">
            <a:extLst/>
          </a:blip>
          <a:stretch>
            <a:fillRect/>
          </a:stretch>
        </p:blipFill>
        <p:spPr>
          <a:xfrm>
            <a:off x="24524144" y="8308508"/>
            <a:ext cx="9027666" cy="5702133"/>
          </a:xfrm>
          <a:prstGeom prst="rect">
            <a:avLst/>
          </a:prstGeom>
          <a:ln w="38100">
            <a:solidFill>
              <a:schemeClr val="accent1">
                <a:hueOff val="273561"/>
                <a:satOff val="2937"/>
                <a:lumOff val="-22233"/>
              </a:schemeClr>
            </a:solidFill>
            <a:miter lim="400000"/>
          </a:ln>
        </p:spPr>
      </p:pic>
      <p:pic>
        <p:nvPicPr>
          <p:cNvPr id="130" name="Image" descr="Image"/>
          <p:cNvPicPr>
            <a:picLocks noChangeAspect="1"/>
          </p:cNvPicPr>
          <p:nvPr/>
        </p:nvPicPr>
        <p:blipFill>
          <a:blip r:embed="rId7">
            <a:extLst/>
          </a:blip>
          <a:stretch>
            <a:fillRect/>
          </a:stretch>
        </p:blipFill>
        <p:spPr>
          <a:xfrm>
            <a:off x="17379157" y="6615122"/>
            <a:ext cx="6896244" cy="7395519"/>
          </a:xfrm>
          <a:prstGeom prst="rect">
            <a:avLst/>
          </a:prstGeom>
          <a:ln w="38100">
            <a:solidFill>
              <a:schemeClr val="accent1">
                <a:hueOff val="273561"/>
                <a:satOff val="2937"/>
                <a:lumOff val="-22233"/>
              </a:schemeClr>
            </a:solidFill>
            <a:miter lim="400000"/>
          </a:ln>
        </p:spPr>
      </p:pic>
      <p:sp>
        <p:nvSpPr>
          <p:cNvPr id="131" name="Theory of Mind (ToM) means affirming, at least pragmatically, the presence of “other minds” (1) then representing others to have particular mental states and representations and not others. (2,3) Cognitive models of others’ cognitive models can be used to make predictions about behavior that influence decisions about and within both cooperative and competitive interaction. Despite the clear interactive role for ToM, almost all current inquiry into ToM takes a spectatorial approach, relying on mere observation followed by evaluation (e.g., the Sally-Anne task, 4). However, there is good evidence that social cognition fundamentally changes in direct interaction with others (5), particularly when interaction outcomes drive valuational outcomes. We developed a novel dyadic, interactive cooperative decision-making task: the Interactive False Belief Teacher-Learner Task (IFBTLT). Each participant’s actions under uncertainty influence the joint reward probabilities of both, favoring cooperation and coordination. Only Teachers have knowledge of the correct action-reward contingencies, while Learners must learn from Teachers for optimal actions. We expected that Teachers would predict Learners’ choices by using ToM, and specifically that they would match the valuational preferences of Learners in order to achieve best results for both."/>
          <p:cNvSpPr txBox="1"/>
          <p:nvPr/>
        </p:nvSpPr>
        <p:spPr>
          <a:xfrm>
            <a:off x="715237" y="5962339"/>
            <a:ext cx="16165452" cy="7180632"/>
          </a:xfrm>
          <a:prstGeom prst="rect">
            <a:avLst/>
          </a:prstGeom>
          <a:ln w="63500">
            <a:solidFill>
              <a:srgbClr val="002E7E"/>
            </a:solidFill>
            <a:miter lim="400000"/>
          </a:ln>
          <a:extLst>
            <a:ext uri="{C572A759-6A51-4108-AA02-DFA0A04FC94B}">
              <ma14:wrappingTextBoxFlag xmlns:ma14="http://schemas.microsoft.com/office/mac/drawingml/2011/main" val="1"/>
            </a:ext>
          </a:extLst>
        </p:spPr>
        <p:txBody>
          <a:bodyPr lIns="39076" tIns="39076" rIns="39076" bIns="39076">
            <a:spAutoFit/>
          </a:bodyPr>
          <a:lstStyle>
            <a:lvl1pPr algn="l" defTabSz="457200">
              <a:defRPr sz="3000">
                <a:solidFill>
                  <a:schemeClr val="accent1">
                    <a:hueOff val="273561"/>
                    <a:satOff val="2937"/>
                    <a:lumOff val="-22233"/>
                  </a:schemeClr>
                </a:solidFill>
                <a:latin typeface="Optima"/>
                <a:ea typeface="Optima"/>
                <a:cs typeface="Optima"/>
                <a:sym typeface="Optima"/>
              </a:defRPr>
            </a:lvl1pPr>
          </a:lstStyle>
          <a:p>
            <a:pPr/>
            <a:r>
              <a:t>Theory of Mind (ToM) means affirming, at least pragmatically, the presence of “other minds” (1) then representing others to have particular mental states and representations and not others. (2,3) Cognitive models of others’ cognitive models can be used to make predictions about behavior that influence decisions about and within both cooperative and competitive interaction. Despite the clear interactive role for ToM, almost all current inquiry into ToM takes a spectatorial approach, relying on mere observation followed by evaluation (e.g., the Sally-Anne task, 4). However, there is good evidence that social cognition fundamentally changes in direct interaction with others (5), particularly when interaction outcomes drive valuational outcomes. We developed a novel dyadic, interactive cooperative decision-making task: the Interactive False Belief Teacher-Learner Task (IFBTLT). Each participant’s actions under uncertainty influence the joint reward probabilities of both, favoring cooperation and coordination. Only Teachers have knowledge of the correct action-reward contingencies, while Learners must learn from Teachers for optimal actions. We expected that Teachers would predict Learners’ choices by using ToM, and specifically that they would match the valuational preferences of Learners in order to achieve best results for both.</a:t>
            </a:r>
          </a:p>
        </p:txBody>
      </p:sp>
      <p:sp>
        <p:nvSpPr>
          <p:cNvPr id="132" name="Circle"/>
          <p:cNvSpPr/>
          <p:nvPr/>
        </p:nvSpPr>
        <p:spPr>
          <a:xfrm>
            <a:off x="8038456" y="17879635"/>
            <a:ext cx="508001" cy="508001"/>
          </a:xfrm>
          <a:prstGeom prst="ellipse">
            <a:avLst/>
          </a:prstGeom>
          <a:gradFill>
            <a:gsLst>
              <a:gs pos="35183">
                <a:schemeClr val="accent5">
                  <a:hueOff val="260291"/>
                  <a:satOff val="1998"/>
                  <a:lumOff val="12368"/>
                </a:schemeClr>
              </a:gs>
              <a:gs pos="100000">
                <a:schemeClr val="accent5"/>
              </a:gs>
            </a:gsLst>
            <a:lin ang="5400000"/>
          </a:gradFill>
          <a:ln w="12700">
            <a:solidFill>
              <a:srgbClr val="000000"/>
            </a:solidFill>
            <a:miter lim="400000"/>
          </a:ln>
        </p:spPr>
        <p:txBody>
          <a:bodyPr lIns="39076" tIns="39076" rIns="39076" bIns="39076" anchor="ctr"/>
          <a:lstStyle/>
          <a:p>
            <a:pPr>
              <a:defRPr sz="10200">
                <a:solidFill>
                  <a:srgbClr val="FFFFFF"/>
                </a:solidFill>
                <a:effectLst>
                  <a:outerShdw sx="100000" sy="100000" kx="0" ky="0" algn="b" rotWithShape="0" blurRad="38100" dist="12700" dir="5400000">
                    <a:srgbClr val="000000">
                      <a:alpha val="50000"/>
                    </a:srgbClr>
                  </a:outerShdw>
                </a:effectLst>
              </a:defRPr>
            </a:pPr>
          </a:p>
        </p:txBody>
      </p:sp>
      <p:grpSp>
        <p:nvGrpSpPr>
          <p:cNvPr id="144" name="Group"/>
          <p:cNvGrpSpPr/>
          <p:nvPr/>
        </p:nvGrpSpPr>
        <p:grpSpPr>
          <a:xfrm>
            <a:off x="4915341" y="14661452"/>
            <a:ext cx="2540001" cy="2540001"/>
            <a:chOff x="0" y="0"/>
            <a:chExt cx="2540000" cy="2540000"/>
          </a:xfrm>
        </p:grpSpPr>
        <p:pic>
          <p:nvPicPr>
            <p:cNvPr id="133" name="Image" descr="Image"/>
            <p:cNvPicPr>
              <a:picLocks noChangeAspect="1"/>
            </p:cNvPicPr>
            <p:nvPr/>
          </p:nvPicPr>
          <p:blipFill>
            <a:blip r:embed="rId8">
              <a:extLst/>
            </a:blip>
            <a:stretch>
              <a:fillRect/>
            </a:stretch>
          </p:blipFill>
          <p:spPr>
            <a:xfrm>
              <a:off x="0" y="0"/>
              <a:ext cx="2540000" cy="2540000"/>
            </a:xfrm>
            <a:prstGeom prst="rect">
              <a:avLst/>
            </a:prstGeom>
            <a:ln w="3175" cap="flat">
              <a:noFill/>
              <a:miter lim="400000"/>
            </a:ln>
            <a:effectLst/>
          </p:spPr>
        </p:pic>
        <p:sp>
          <p:nvSpPr>
            <p:cNvPr id="134" name="Circle"/>
            <p:cNvSpPr/>
            <p:nvPr/>
          </p:nvSpPr>
          <p:spPr>
            <a:xfrm>
              <a:off x="759268" y="1794636"/>
              <a:ext cx="381001" cy="381001"/>
            </a:xfrm>
            <a:prstGeom prst="ellipse">
              <a:avLst/>
            </a:prstGeom>
            <a:gradFill flip="none" rotWithShape="1">
              <a:gsLst>
                <a:gs pos="35183">
                  <a:schemeClr val="accent5">
                    <a:hueOff val="260291"/>
                    <a:satOff val="1998"/>
                    <a:lumOff val="12368"/>
                  </a:schemeClr>
                </a:gs>
                <a:gs pos="100000">
                  <a:schemeClr val="accent5"/>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135" name="Circle"/>
            <p:cNvSpPr/>
            <p:nvPr/>
          </p:nvSpPr>
          <p:spPr>
            <a:xfrm>
              <a:off x="1276855" y="1174497"/>
              <a:ext cx="381001" cy="381001"/>
            </a:xfrm>
            <a:prstGeom prst="ellipse">
              <a:avLst/>
            </a:prstGeom>
            <a:gradFill flip="none" rotWithShape="1">
              <a:gsLst>
                <a:gs pos="35183">
                  <a:schemeClr val="accent5">
                    <a:hueOff val="260291"/>
                    <a:satOff val="1998"/>
                    <a:lumOff val="12368"/>
                  </a:schemeClr>
                </a:gs>
                <a:gs pos="100000">
                  <a:schemeClr val="accent5"/>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136" name="Circle"/>
            <p:cNvSpPr/>
            <p:nvPr/>
          </p:nvSpPr>
          <p:spPr>
            <a:xfrm>
              <a:off x="765688" y="1079500"/>
              <a:ext cx="381001" cy="381000"/>
            </a:xfrm>
            <a:prstGeom prst="ellipse">
              <a:avLst/>
            </a:prstGeom>
            <a:gradFill flip="none" rotWithShape="1">
              <a:gsLst>
                <a:gs pos="0">
                  <a:schemeClr val="accent2">
                    <a:hueOff val="-2473792"/>
                    <a:satOff val="-50209"/>
                    <a:lumOff val="23543"/>
                  </a:schemeClr>
                </a:gs>
                <a:gs pos="54442">
                  <a:schemeClr val="accent2"/>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137" name="Circle"/>
            <p:cNvSpPr/>
            <p:nvPr/>
          </p:nvSpPr>
          <p:spPr>
            <a:xfrm>
              <a:off x="861383" y="1424180"/>
              <a:ext cx="381001" cy="381001"/>
            </a:xfrm>
            <a:prstGeom prst="ellipse">
              <a:avLst/>
            </a:prstGeom>
            <a:gradFill flip="none" rotWithShape="1">
              <a:gsLst>
                <a:gs pos="0">
                  <a:schemeClr val="accent2">
                    <a:hueOff val="-2473792"/>
                    <a:satOff val="-50209"/>
                    <a:lumOff val="23543"/>
                  </a:schemeClr>
                </a:gs>
                <a:gs pos="54442">
                  <a:schemeClr val="accent2"/>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138" name="Circle"/>
            <p:cNvSpPr/>
            <p:nvPr/>
          </p:nvSpPr>
          <p:spPr>
            <a:xfrm>
              <a:off x="1193364" y="1569422"/>
              <a:ext cx="381001" cy="381001"/>
            </a:xfrm>
            <a:prstGeom prst="ellipse">
              <a:avLst/>
            </a:prstGeom>
            <a:gradFill flip="none" rotWithShape="1">
              <a:gsLst>
                <a:gs pos="0">
                  <a:schemeClr val="accent2">
                    <a:hueOff val="-2473792"/>
                    <a:satOff val="-50209"/>
                    <a:lumOff val="23543"/>
                  </a:schemeClr>
                </a:gs>
                <a:gs pos="54442">
                  <a:schemeClr val="accent2"/>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139" name="Circle"/>
            <p:cNvSpPr/>
            <p:nvPr/>
          </p:nvSpPr>
          <p:spPr>
            <a:xfrm>
              <a:off x="1144716" y="1870280"/>
              <a:ext cx="381001" cy="381001"/>
            </a:xfrm>
            <a:prstGeom prst="ellipse">
              <a:avLst/>
            </a:prstGeom>
            <a:gradFill flip="none" rotWithShape="1">
              <a:gsLst>
                <a:gs pos="0">
                  <a:schemeClr val="accent2">
                    <a:hueOff val="-2473792"/>
                    <a:satOff val="-50209"/>
                    <a:lumOff val="23543"/>
                  </a:schemeClr>
                </a:gs>
                <a:gs pos="54442">
                  <a:schemeClr val="accent2"/>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140" name="Circle"/>
            <p:cNvSpPr/>
            <p:nvPr/>
          </p:nvSpPr>
          <p:spPr>
            <a:xfrm>
              <a:off x="1373187" y="844136"/>
              <a:ext cx="381001" cy="381001"/>
            </a:xfrm>
            <a:prstGeom prst="ellipse">
              <a:avLst/>
            </a:prstGeom>
            <a:gradFill flip="none" rotWithShape="1">
              <a:gsLst>
                <a:gs pos="0">
                  <a:schemeClr val="accent2">
                    <a:hueOff val="-2473792"/>
                    <a:satOff val="-50209"/>
                    <a:lumOff val="23543"/>
                  </a:schemeClr>
                </a:gs>
                <a:gs pos="54442">
                  <a:schemeClr val="accent2"/>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141" name="Circle"/>
            <p:cNvSpPr/>
            <p:nvPr/>
          </p:nvSpPr>
          <p:spPr>
            <a:xfrm>
              <a:off x="1027885" y="829196"/>
              <a:ext cx="381001" cy="381001"/>
            </a:xfrm>
            <a:prstGeom prst="ellipse">
              <a:avLst/>
            </a:prstGeom>
            <a:gradFill flip="none" rotWithShape="1">
              <a:gsLst>
                <a:gs pos="0">
                  <a:schemeClr val="accent2">
                    <a:hueOff val="-2473792"/>
                    <a:satOff val="-50209"/>
                    <a:lumOff val="23543"/>
                  </a:schemeClr>
                </a:gs>
                <a:gs pos="54442">
                  <a:schemeClr val="accent2"/>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142" name="Circle"/>
            <p:cNvSpPr/>
            <p:nvPr/>
          </p:nvSpPr>
          <p:spPr>
            <a:xfrm>
              <a:off x="653895" y="632901"/>
              <a:ext cx="381001" cy="381001"/>
            </a:xfrm>
            <a:prstGeom prst="ellipse">
              <a:avLst/>
            </a:prstGeom>
            <a:gradFill flip="none" rotWithShape="1">
              <a:gsLst>
                <a:gs pos="0">
                  <a:schemeClr val="accent2">
                    <a:hueOff val="-2473792"/>
                    <a:satOff val="-50209"/>
                    <a:lumOff val="23543"/>
                  </a:schemeClr>
                </a:gs>
                <a:gs pos="54442">
                  <a:schemeClr val="accent2"/>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143" name="Circle"/>
            <p:cNvSpPr/>
            <p:nvPr/>
          </p:nvSpPr>
          <p:spPr>
            <a:xfrm>
              <a:off x="1321315" y="478715"/>
              <a:ext cx="381001" cy="381001"/>
            </a:xfrm>
            <a:prstGeom prst="ellipse">
              <a:avLst/>
            </a:prstGeom>
            <a:gradFill flip="none" rotWithShape="1">
              <a:gsLst>
                <a:gs pos="0">
                  <a:schemeClr val="accent2">
                    <a:hueOff val="-2473792"/>
                    <a:satOff val="-50209"/>
                    <a:lumOff val="23543"/>
                  </a:schemeClr>
                </a:gs>
                <a:gs pos="54442">
                  <a:schemeClr val="accent2"/>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grpSp>
      <p:sp>
        <p:nvSpPr>
          <p:cNvPr id="145" name="Circle"/>
          <p:cNvSpPr/>
          <p:nvPr/>
        </p:nvSpPr>
        <p:spPr>
          <a:xfrm>
            <a:off x="8038456" y="18545319"/>
            <a:ext cx="508001" cy="508001"/>
          </a:xfrm>
          <a:prstGeom prst="ellipse">
            <a:avLst/>
          </a:prstGeom>
          <a:gradFill>
            <a:gsLst>
              <a:gs pos="0">
                <a:schemeClr val="accent2">
                  <a:hueOff val="-2473792"/>
                  <a:satOff val="-50209"/>
                  <a:lumOff val="23543"/>
                </a:schemeClr>
              </a:gs>
              <a:gs pos="54442">
                <a:schemeClr val="accent2"/>
              </a:gs>
            </a:gsLst>
            <a:lin ang="5400000"/>
          </a:gradFill>
          <a:ln w="12700">
            <a:solidFill>
              <a:srgbClr val="000000"/>
            </a:solidFill>
            <a:miter lim="400000"/>
          </a:ln>
        </p:spPr>
        <p:txBody>
          <a:bodyPr lIns="39076" tIns="39076" rIns="39076" bIns="39076" anchor="ctr"/>
          <a:lstStyle/>
          <a:p>
            <a:pPr>
              <a:defRPr sz="10200">
                <a:solidFill>
                  <a:srgbClr val="FFFFFF"/>
                </a:solidFill>
                <a:effectLst>
                  <a:outerShdw sx="100000" sy="100000" kx="0" ky="0" algn="b" rotWithShape="0" blurRad="38100" dist="12700" dir="5400000">
                    <a:srgbClr val="000000">
                      <a:alpha val="50000"/>
                    </a:srgbClr>
                  </a:outerShdw>
                </a:effectLst>
              </a:defRPr>
            </a:pPr>
          </a:p>
        </p:txBody>
      </p:sp>
      <p:grpSp>
        <p:nvGrpSpPr>
          <p:cNvPr id="157" name="Group"/>
          <p:cNvGrpSpPr/>
          <p:nvPr/>
        </p:nvGrpSpPr>
        <p:grpSpPr>
          <a:xfrm>
            <a:off x="2303498" y="14661452"/>
            <a:ext cx="2540001" cy="2540001"/>
            <a:chOff x="0" y="0"/>
            <a:chExt cx="2540000" cy="2540000"/>
          </a:xfrm>
        </p:grpSpPr>
        <p:pic>
          <p:nvPicPr>
            <p:cNvPr id="146" name="Image" descr="Image"/>
            <p:cNvPicPr>
              <a:picLocks noChangeAspect="1"/>
            </p:cNvPicPr>
            <p:nvPr/>
          </p:nvPicPr>
          <p:blipFill>
            <a:blip r:embed="rId8">
              <a:extLst/>
            </a:blip>
            <a:stretch>
              <a:fillRect/>
            </a:stretch>
          </p:blipFill>
          <p:spPr>
            <a:xfrm>
              <a:off x="0" y="0"/>
              <a:ext cx="2540000" cy="2540000"/>
            </a:xfrm>
            <a:prstGeom prst="rect">
              <a:avLst/>
            </a:prstGeom>
            <a:ln w="3175" cap="flat">
              <a:noFill/>
              <a:miter lim="400000"/>
            </a:ln>
            <a:effectLst/>
          </p:spPr>
        </p:pic>
        <p:sp>
          <p:nvSpPr>
            <p:cNvPr id="147" name="Circle"/>
            <p:cNvSpPr/>
            <p:nvPr/>
          </p:nvSpPr>
          <p:spPr>
            <a:xfrm>
              <a:off x="759268" y="1794636"/>
              <a:ext cx="381001" cy="381001"/>
            </a:xfrm>
            <a:prstGeom prst="ellipse">
              <a:avLst/>
            </a:prstGeom>
            <a:gradFill flip="none" rotWithShape="1">
              <a:gsLst>
                <a:gs pos="0">
                  <a:schemeClr val="accent2">
                    <a:hueOff val="-2473792"/>
                    <a:satOff val="-50209"/>
                    <a:lumOff val="23543"/>
                  </a:schemeClr>
                </a:gs>
                <a:gs pos="60023">
                  <a:schemeClr val="accent2"/>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148" name="Circle"/>
            <p:cNvSpPr/>
            <p:nvPr/>
          </p:nvSpPr>
          <p:spPr>
            <a:xfrm>
              <a:off x="1276855" y="1174497"/>
              <a:ext cx="381001" cy="381001"/>
            </a:xfrm>
            <a:prstGeom prst="ellipse">
              <a:avLst/>
            </a:prstGeom>
            <a:gradFill flip="none" rotWithShape="1">
              <a:gsLst>
                <a:gs pos="0">
                  <a:schemeClr val="accent2">
                    <a:hueOff val="-2473792"/>
                    <a:satOff val="-50209"/>
                    <a:lumOff val="23543"/>
                  </a:schemeClr>
                </a:gs>
                <a:gs pos="60023">
                  <a:schemeClr val="accent2"/>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149" name="Circle"/>
            <p:cNvSpPr/>
            <p:nvPr/>
          </p:nvSpPr>
          <p:spPr>
            <a:xfrm>
              <a:off x="765688" y="1079500"/>
              <a:ext cx="381001" cy="381000"/>
            </a:xfrm>
            <a:prstGeom prst="ellipse">
              <a:avLst/>
            </a:prstGeom>
            <a:gradFill flip="none" rotWithShape="1">
              <a:gsLst>
                <a:gs pos="51096">
                  <a:schemeClr val="accent5">
                    <a:hueOff val="260291"/>
                    <a:satOff val="1998"/>
                    <a:lumOff val="12368"/>
                  </a:schemeClr>
                </a:gs>
                <a:gs pos="100000">
                  <a:schemeClr val="accent5"/>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150" name="Circle"/>
            <p:cNvSpPr/>
            <p:nvPr/>
          </p:nvSpPr>
          <p:spPr>
            <a:xfrm>
              <a:off x="861383" y="1424180"/>
              <a:ext cx="381001" cy="381001"/>
            </a:xfrm>
            <a:prstGeom prst="ellipse">
              <a:avLst/>
            </a:prstGeom>
            <a:gradFill flip="none" rotWithShape="1">
              <a:gsLst>
                <a:gs pos="51096">
                  <a:schemeClr val="accent5">
                    <a:hueOff val="260291"/>
                    <a:satOff val="1998"/>
                    <a:lumOff val="12368"/>
                  </a:schemeClr>
                </a:gs>
                <a:gs pos="100000">
                  <a:schemeClr val="accent5"/>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151" name="Circle"/>
            <p:cNvSpPr/>
            <p:nvPr/>
          </p:nvSpPr>
          <p:spPr>
            <a:xfrm>
              <a:off x="1193364" y="1569422"/>
              <a:ext cx="381001" cy="381001"/>
            </a:xfrm>
            <a:prstGeom prst="ellipse">
              <a:avLst/>
            </a:prstGeom>
            <a:gradFill flip="none" rotWithShape="1">
              <a:gsLst>
                <a:gs pos="51096">
                  <a:schemeClr val="accent5">
                    <a:hueOff val="260291"/>
                    <a:satOff val="1998"/>
                    <a:lumOff val="12368"/>
                  </a:schemeClr>
                </a:gs>
                <a:gs pos="100000">
                  <a:schemeClr val="accent5"/>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152" name="Circle"/>
            <p:cNvSpPr/>
            <p:nvPr/>
          </p:nvSpPr>
          <p:spPr>
            <a:xfrm>
              <a:off x="1144716" y="1870280"/>
              <a:ext cx="381001" cy="381001"/>
            </a:xfrm>
            <a:prstGeom prst="ellipse">
              <a:avLst/>
            </a:prstGeom>
            <a:gradFill flip="none" rotWithShape="1">
              <a:gsLst>
                <a:gs pos="51096">
                  <a:schemeClr val="accent5">
                    <a:hueOff val="260291"/>
                    <a:satOff val="1998"/>
                    <a:lumOff val="12368"/>
                  </a:schemeClr>
                </a:gs>
                <a:gs pos="100000">
                  <a:schemeClr val="accent5"/>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153" name="Circle"/>
            <p:cNvSpPr/>
            <p:nvPr/>
          </p:nvSpPr>
          <p:spPr>
            <a:xfrm>
              <a:off x="1373187" y="844136"/>
              <a:ext cx="381001" cy="381001"/>
            </a:xfrm>
            <a:prstGeom prst="ellipse">
              <a:avLst/>
            </a:prstGeom>
            <a:gradFill flip="none" rotWithShape="1">
              <a:gsLst>
                <a:gs pos="51096">
                  <a:schemeClr val="accent5">
                    <a:hueOff val="260291"/>
                    <a:satOff val="1998"/>
                    <a:lumOff val="12368"/>
                  </a:schemeClr>
                </a:gs>
                <a:gs pos="100000">
                  <a:schemeClr val="accent5"/>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154" name="Circle"/>
            <p:cNvSpPr/>
            <p:nvPr/>
          </p:nvSpPr>
          <p:spPr>
            <a:xfrm>
              <a:off x="1027885" y="829196"/>
              <a:ext cx="381001" cy="381001"/>
            </a:xfrm>
            <a:prstGeom prst="ellipse">
              <a:avLst/>
            </a:prstGeom>
            <a:gradFill flip="none" rotWithShape="1">
              <a:gsLst>
                <a:gs pos="51096">
                  <a:schemeClr val="accent5">
                    <a:hueOff val="260291"/>
                    <a:satOff val="1998"/>
                    <a:lumOff val="12368"/>
                  </a:schemeClr>
                </a:gs>
                <a:gs pos="100000">
                  <a:schemeClr val="accent5"/>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155" name="Circle"/>
            <p:cNvSpPr/>
            <p:nvPr/>
          </p:nvSpPr>
          <p:spPr>
            <a:xfrm>
              <a:off x="653895" y="632901"/>
              <a:ext cx="381001" cy="381001"/>
            </a:xfrm>
            <a:prstGeom prst="ellipse">
              <a:avLst/>
            </a:prstGeom>
            <a:gradFill flip="none" rotWithShape="1">
              <a:gsLst>
                <a:gs pos="51096">
                  <a:schemeClr val="accent5">
                    <a:hueOff val="260291"/>
                    <a:satOff val="1998"/>
                    <a:lumOff val="12368"/>
                  </a:schemeClr>
                </a:gs>
                <a:gs pos="100000">
                  <a:schemeClr val="accent5"/>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156" name="Circle"/>
            <p:cNvSpPr/>
            <p:nvPr/>
          </p:nvSpPr>
          <p:spPr>
            <a:xfrm>
              <a:off x="1321315" y="478715"/>
              <a:ext cx="381001" cy="381001"/>
            </a:xfrm>
            <a:prstGeom prst="ellipse">
              <a:avLst/>
            </a:prstGeom>
            <a:gradFill flip="none" rotWithShape="1">
              <a:gsLst>
                <a:gs pos="51096">
                  <a:schemeClr val="accent5">
                    <a:hueOff val="260291"/>
                    <a:satOff val="1998"/>
                    <a:lumOff val="12368"/>
                  </a:schemeClr>
                </a:gs>
                <a:gs pos="100000">
                  <a:schemeClr val="accent5"/>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grpSp>
      <p:sp>
        <p:nvSpPr>
          <p:cNvPr id="158" name="Ppt. 1"/>
          <p:cNvSpPr txBox="1"/>
          <p:nvPr/>
        </p:nvSpPr>
        <p:spPr>
          <a:xfrm>
            <a:off x="682943" y="15587573"/>
            <a:ext cx="1389811" cy="687758"/>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nchor="ctr">
            <a:spAutoFit/>
          </a:bodyPr>
          <a:lstStyle>
            <a:lvl1pPr>
              <a:defRPr b="1" sz="4000">
                <a:solidFill>
                  <a:schemeClr val="accent1">
                    <a:hueOff val="273561"/>
                    <a:satOff val="2937"/>
                    <a:lumOff val="-22233"/>
                  </a:schemeClr>
                </a:solidFill>
                <a:latin typeface="Optima"/>
                <a:ea typeface="Optima"/>
                <a:cs typeface="Optima"/>
                <a:sym typeface="Optima"/>
              </a:defRPr>
            </a:lvl1pPr>
          </a:lstStyle>
          <a:p>
            <a:pPr/>
            <a:r>
              <a:t>Ppt. 1</a:t>
            </a:r>
          </a:p>
        </p:txBody>
      </p:sp>
      <p:sp>
        <p:nvSpPr>
          <p:cNvPr id="159" name="LEFT"/>
          <p:cNvSpPr txBox="1"/>
          <p:nvPr/>
        </p:nvSpPr>
        <p:spPr>
          <a:xfrm>
            <a:off x="3005847" y="13964789"/>
            <a:ext cx="1135303" cy="687758"/>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nchor="ctr">
            <a:spAutoFit/>
          </a:bodyPr>
          <a:lstStyle>
            <a:lvl1pPr>
              <a:defRPr b="1" sz="4000">
                <a:solidFill>
                  <a:schemeClr val="accent1">
                    <a:hueOff val="273561"/>
                    <a:satOff val="2937"/>
                    <a:lumOff val="-22233"/>
                  </a:schemeClr>
                </a:solidFill>
                <a:latin typeface="Optima"/>
                <a:ea typeface="Optima"/>
                <a:cs typeface="Optima"/>
                <a:sym typeface="Optima"/>
              </a:defRPr>
            </a:lvl1pPr>
          </a:lstStyle>
          <a:p>
            <a:pPr/>
            <a:r>
              <a:t>LEFT</a:t>
            </a:r>
          </a:p>
        </p:txBody>
      </p:sp>
      <p:sp>
        <p:nvSpPr>
          <p:cNvPr id="160" name="RIGHT"/>
          <p:cNvSpPr txBox="1"/>
          <p:nvPr/>
        </p:nvSpPr>
        <p:spPr>
          <a:xfrm>
            <a:off x="5363690" y="13964789"/>
            <a:ext cx="1643302" cy="687758"/>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nchor="ctr">
            <a:spAutoFit/>
          </a:bodyPr>
          <a:lstStyle>
            <a:lvl1pPr>
              <a:defRPr b="1" sz="4000">
                <a:solidFill>
                  <a:schemeClr val="accent1">
                    <a:hueOff val="273561"/>
                    <a:satOff val="2937"/>
                    <a:lumOff val="-22233"/>
                  </a:schemeClr>
                </a:solidFill>
                <a:latin typeface="Optima"/>
                <a:ea typeface="Optima"/>
                <a:cs typeface="Optima"/>
                <a:sym typeface="Optima"/>
              </a:defRPr>
            </a:lvl1pPr>
          </a:lstStyle>
          <a:p>
            <a:pPr/>
            <a:r>
              <a:t>RIGHT</a:t>
            </a:r>
          </a:p>
        </p:txBody>
      </p:sp>
      <p:sp>
        <p:nvSpPr>
          <p:cNvPr id="161" name="Rew = 10"/>
          <p:cNvSpPr txBox="1"/>
          <p:nvPr/>
        </p:nvSpPr>
        <p:spPr>
          <a:xfrm>
            <a:off x="8661079" y="18455440"/>
            <a:ext cx="2205659" cy="687758"/>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spAutoFit/>
          </a:bodyPr>
          <a:lstStyle>
            <a:lvl1pPr algn="l">
              <a:defRPr b="1" sz="4000">
                <a:solidFill>
                  <a:schemeClr val="accent1">
                    <a:hueOff val="273561"/>
                    <a:satOff val="2937"/>
                    <a:lumOff val="-22233"/>
                  </a:schemeClr>
                </a:solidFill>
                <a:latin typeface="Optima"/>
                <a:ea typeface="Optima"/>
                <a:cs typeface="Optima"/>
                <a:sym typeface="Optima"/>
              </a:defRPr>
            </a:lvl1pPr>
          </a:lstStyle>
          <a:p>
            <a:pPr/>
            <a:r>
              <a:t>Rew = 10</a:t>
            </a:r>
          </a:p>
        </p:txBody>
      </p:sp>
      <p:sp>
        <p:nvSpPr>
          <p:cNvPr id="162" name="Rew = 5"/>
          <p:cNvSpPr txBox="1"/>
          <p:nvPr/>
        </p:nvSpPr>
        <p:spPr>
          <a:xfrm>
            <a:off x="8657060" y="17789757"/>
            <a:ext cx="1923211" cy="687758"/>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spAutoFit/>
          </a:bodyPr>
          <a:lstStyle>
            <a:lvl1pPr algn="l">
              <a:defRPr b="1" sz="4000">
                <a:solidFill>
                  <a:schemeClr val="accent1">
                    <a:hueOff val="273561"/>
                    <a:satOff val="2937"/>
                    <a:lumOff val="-22233"/>
                  </a:schemeClr>
                </a:solidFill>
                <a:latin typeface="Optima"/>
                <a:ea typeface="Optima"/>
                <a:cs typeface="Optima"/>
                <a:sym typeface="Optima"/>
              </a:defRPr>
            </a:lvl1pPr>
          </a:lstStyle>
          <a:p>
            <a:pPr/>
            <a:r>
              <a:t>Rew = 5</a:t>
            </a:r>
          </a:p>
        </p:txBody>
      </p:sp>
      <p:sp>
        <p:nvSpPr>
          <p:cNvPr id="163" name="Ppt. 2"/>
          <p:cNvSpPr txBox="1"/>
          <p:nvPr/>
        </p:nvSpPr>
        <p:spPr>
          <a:xfrm>
            <a:off x="682943" y="18203773"/>
            <a:ext cx="1389811" cy="687758"/>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nchor="ctr">
            <a:spAutoFit/>
          </a:bodyPr>
          <a:lstStyle>
            <a:lvl1pPr>
              <a:defRPr b="1" sz="4000">
                <a:solidFill>
                  <a:schemeClr val="accent1">
                    <a:hueOff val="273561"/>
                    <a:satOff val="2937"/>
                    <a:lumOff val="-22233"/>
                  </a:schemeClr>
                </a:solidFill>
                <a:latin typeface="Optima"/>
                <a:ea typeface="Optima"/>
                <a:cs typeface="Optima"/>
                <a:sym typeface="Optima"/>
              </a:defRPr>
            </a:lvl1pPr>
          </a:lstStyle>
          <a:p>
            <a:pPr/>
            <a:r>
              <a:t>Ppt. 2</a:t>
            </a:r>
          </a:p>
        </p:txBody>
      </p:sp>
      <p:grpSp>
        <p:nvGrpSpPr>
          <p:cNvPr id="175" name="Group"/>
          <p:cNvGrpSpPr/>
          <p:nvPr/>
        </p:nvGrpSpPr>
        <p:grpSpPr>
          <a:xfrm>
            <a:off x="4915341" y="17277652"/>
            <a:ext cx="2540001" cy="2540001"/>
            <a:chOff x="0" y="0"/>
            <a:chExt cx="2540000" cy="2540000"/>
          </a:xfrm>
        </p:grpSpPr>
        <p:pic>
          <p:nvPicPr>
            <p:cNvPr id="164" name="Image" descr="Image"/>
            <p:cNvPicPr>
              <a:picLocks noChangeAspect="1"/>
            </p:cNvPicPr>
            <p:nvPr/>
          </p:nvPicPr>
          <p:blipFill>
            <a:blip r:embed="rId8">
              <a:extLst/>
            </a:blip>
            <a:stretch>
              <a:fillRect/>
            </a:stretch>
          </p:blipFill>
          <p:spPr>
            <a:xfrm>
              <a:off x="0" y="0"/>
              <a:ext cx="2540000" cy="2540000"/>
            </a:xfrm>
            <a:prstGeom prst="rect">
              <a:avLst/>
            </a:prstGeom>
            <a:ln w="3175" cap="flat">
              <a:noFill/>
              <a:miter lim="400000"/>
            </a:ln>
            <a:effectLst/>
          </p:spPr>
        </p:pic>
        <p:sp>
          <p:nvSpPr>
            <p:cNvPr id="165" name="Circle"/>
            <p:cNvSpPr/>
            <p:nvPr/>
          </p:nvSpPr>
          <p:spPr>
            <a:xfrm>
              <a:off x="759268" y="1794636"/>
              <a:ext cx="381001" cy="381001"/>
            </a:xfrm>
            <a:prstGeom prst="ellipse">
              <a:avLst/>
            </a:prstGeom>
            <a:gradFill flip="none" rotWithShape="1">
              <a:gsLst>
                <a:gs pos="35183">
                  <a:schemeClr val="accent5">
                    <a:hueOff val="260291"/>
                    <a:satOff val="1998"/>
                    <a:lumOff val="12368"/>
                  </a:schemeClr>
                </a:gs>
                <a:gs pos="100000">
                  <a:schemeClr val="accent5"/>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166" name="Circle"/>
            <p:cNvSpPr/>
            <p:nvPr/>
          </p:nvSpPr>
          <p:spPr>
            <a:xfrm>
              <a:off x="1276855" y="1174497"/>
              <a:ext cx="381001" cy="381001"/>
            </a:xfrm>
            <a:prstGeom prst="ellipse">
              <a:avLst/>
            </a:prstGeom>
            <a:gradFill flip="none" rotWithShape="1">
              <a:gsLst>
                <a:gs pos="35183">
                  <a:schemeClr val="accent5">
                    <a:hueOff val="260291"/>
                    <a:satOff val="1998"/>
                    <a:lumOff val="12368"/>
                  </a:schemeClr>
                </a:gs>
                <a:gs pos="100000">
                  <a:schemeClr val="accent5"/>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167" name="Circle"/>
            <p:cNvSpPr/>
            <p:nvPr/>
          </p:nvSpPr>
          <p:spPr>
            <a:xfrm>
              <a:off x="765688" y="1079500"/>
              <a:ext cx="381001" cy="381000"/>
            </a:xfrm>
            <a:prstGeom prst="ellipse">
              <a:avLst/>
            </a:prstGeom>
            <a:gradFill flip="none" rotWithShape="1">
              <a:gsLst>
                <a:gs pos="0">
                  <a:schemeClr val="accent2">
                    <a:hueOff val="-2473792"/>
                    <a:satOff val="-50209"/>
                    <a:lumOff val="23543"/>
                  </a:schemeClr>
                </a:gs>
                <a:gs pos="54442">
                  <a:schemeClr val="accent2"/>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168" name="Circle"/>
            <p:cNvSpPr/>
            <p:nvPr/>
          </p:nvSpPr>
          <p:spPr>
            <a:xfrm>
              <a:off x="861383" y="1424180"/>
              <a:ext cx="381001" cy="381001"/>
            </a:xfrm>
            <a:prstGeom prst="ellipse">
              <a:avLst/>
            </a:prstGeom>
            <a:gradFill flip="none" rotWithShape="1">
              <a:gsLst>
                <a:gs pos="0">
                  <a:schemeClr val="accent2">
                    <a:hueOff val="-2473792"/>
                    <a:satOff val="-50209"/>
                    <a:lumOff val="23543"/>
                  </a:schemeClr>
                </a:gs>
                <a:gs pos="54442">
                  <a:schemeClr val="accent2"/>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169" name="Circle"/>
            <p:cNvSpPr/>
            <p:nvPr/>
          </p:nvSpPr>
          <p:spPr>
            <a:xfrm>
              <a:off x="1193364" y="1569422"/>
              <a:ext cx="381001" cy="381001"/>
            </a:xfrm>
            <a:prstGeom prst="ellipse">
              <a:avLst/>
            </a:prstGeom>
            <a:gradFill flip="none" rotWithShape="1">
              <a:gsLst>
                <a:gs pos="0">
                  <a:schemeClr val="accent2">
                    <a:hueOff val="-2473792"/>
                    <a:satOff val="-50209"/>
                    <a:lumOff val="23543"/>
                  </a:schemeClr>
                </a:gs>
                <a:gs pos="54442">
                  <a:schemeClr val="accent2"/>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170" name="Circle"/>
            <p:cNvSpPr/>
            <p:nvPr/>
          </p:nvSpPr>
          <p:spPr>
            <a:xfrm>
              <a:off x="1144716" y="1870280"/>
              <a:ext cx="381001" cy="381001"/>
            </a:xfrm>
            <a:prstGeom prst="ellipse">
              <a:avLst/>
            </a:prstGeom>
            <a:gradFill flip="none" rotWithShape="1">
              <a:gsLst>
                <a:gs pos="0">
                  <a:schemeClr val="accent2">
                    <a:hueOff val="-2473792"/>
                    <a:satOff val="-50209"/>
                    <a:lumOff val="23543"/>
                  </a:schemeClr>
                </a:gs>
                <a:gs pos="54442">
                  <a:schemeClr val="accent2"/>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171" name="Circle"/>
            <p:cNvSpPr/>
            <p:nvPr/>
          </p:nvSpPr>
          <p:spPr>
            <a:xfrm>
              <a:off x="1373187" y="844136"/>
              <a:ext cx="381001" cy="381001"/>
            </a:xfrm>
            <a:prstGeom prst="ellipse">
              <a:avLst/>
            </a:prstGeom>
            <a:gradFill flip="none" rotWithShape="1">
              <a:gsLst>
                <a:gs pos="0">
                  <a:schemeClr val="accent2">
                    <a:hueOff val="-2473792"/>
                    <a:satOff val="-50209"/>
                    <a:lumOff val="23543"/>
                  </a:schemeClr>
                </a:gs>
                <a:gs pos="54442">
                  <a:schemeClr val="accent2"/>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172" name="Circle"/>
            <p:cNvSpPr/>
            <p:nvPr/>
          </p:nvSpPr>
          <p:spPr>
            <a:xfrm>
              <a:off x="1027885" y="829196"/>
              <a:ext cx="381001" cy="381001"/>
            </a:xfrm>
            <a:prstGeom prst="ellipse">
              <a:avLst/>
            </a:prstGeom>
            <a:gradFill flip="none" rotWithShape="1">
              <a:gsLst>
                <a:gs pos="0">
                  <a:schemeClr val="accent2">
                    <a:hueOff val="-2473792"/>
                    <a:satOff val="-50209"/>
                    <a:lumOff val="23543"/>
                  </a:schemeClr>
                </a:gs>
                <a:gs pos="54442">
                  <a:schemeClr val="accent2"/>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173" name="Circle"/>
            <p:cNvSpPr/>
            <p:nvPr/>
          </p:nvSpPr>
          <p:spPr>
            <a:xfrm>
              <a:off x="653895" y="632901"/>
              <a:ext cx="381001" cy="381001"/>
            </a:xfrm>
            <a:prstGeom prst="ellipse">
              <a:avLst/>
            </a:prstGeom>
            <a:gradFill flip="none" rotWithShape="1">
              <a:gsLst>
                <a:gs pos="0">
                  <a:schemeClr val="accent2">
                    <a:hueOff val="-2473792"/>
                    <a:satOff val="-50209"/>
                    <a:lumOff val="23543"/>
                  </a:schemeClr>
                </a:gs>
                <a:gs pos="54442">
                  <a:schemeClr val="accent2"/>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174" name="Circle"/>
            <p:cNvSpPr/>
            <p:nvPr/>
          </p:nvSpPr>
          <p:spPr>
            <a:xfrm>
              <a:off x="1321315" y="478715"/>
              <a:ext cx="381001" cy="381001"/>
            </a:xfrm>
            <a:prstGeom prst="ellipse">
              <a:avLst/>
            </a:prstGeom>
            <a:gradFill flip="none" rotWithShape="1">
              <a:gsLst>
                <a:gs pos="0">
                  <a:schemeClr val="accent2">
                    <a:hueOff val="-2473792"/>
                    <a:satOff val="-50209"/>
                    <a:lumOff val="23543"/>
                  </a:schemeClr>
                </a:gs>
                <a:gs pos="54442">
                  <a:schemeClr val="accent2"/>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grpSp>
      <p:grpSp>
        <p:nvGrpSpPr>
          <p:cNvPr id="187" name="Group"/>
          <p:cNvGrpSpPr/>
          <p:nvPr/>
        </p:nvGrpSpPr>
        <p:grpSpPr>
          <a:xfrm>
            <a:off x="2303498" y="17277652"/>
            <a:ext cx="2540001" cy="2540001"/>
            <a:chOff x="0" y="0"/>
            <a:chExt cx="2540000" cy="2540000"/>
          </a:xfrm>
        </p:grpSpPr>
        <p:pic>
          <p:nvPicPr>
            <p:cNvPr id="176" name="Image" descr="Image"/>
            <p:cNvPicPr>
              <a:picLocks noChangeAspect="1"/>
            </p:cNvPicPr>
            <p:nvPr/>
          </p:nvPicPr>
          <p:blipFill>
            <a:blip r:embed="rId8">
              <a:extLst/>
            </a:blip>
            <a:stretch>
              <a:fillRect/>
            </a:stretch>
          </p:blipFill>
          <p:spPr>
            <a:xfrm>
              <a:off x="0" y="0"/>
              <a:ext cx="2540000" cy="2540000"/>
            </a:xfrm>
            <a:prstGeom prst="rect">
              <a:avLst/>
            </a:prstGeom>
            <a:ln w="3175" cap="flat">
              <a:noFill/>
              <a:miter lim="400000"/>
            </a:ln>
            <a:effectLst/>
          </p:spPr>
        </p:pic>
        <p:sp>
          <p:nvSpPr>
            <p:cNvPr id="177" name="Circle"/>
            <p:cNvSpPr/>
            <p:nvPr/>
          </p:nvSpPr>
          <p:spPr>
            <a:xfrm>
              <a:off x="759268" y="1794636"/>
              <a:ext cx="381001" cy="381001"/>
            </a:xfrm>
            <a:prstGeom prst="ellipse">
              <a:avLst/>
            </a:prstGeom>
            <a:gradFill flip="none" rotWithShape="1">
              <a:gsLst>
                <a:gs pos="0">
                  <a:schemeClr val="accent2">
                    <a:hueOff val="-2473792"/>
                    <a:satOff val="-50209"/>
                    <a:lumOff val="23543"/>
                  </a:schemeClr>
                </a:gs>
                <a:gs pos="60023">
                  <a:schemeClr val="accent2"/>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178" name="Circle"/>
            <p:cNvSpPr/>
            <p:nvPr/>
          </p:nvSpPr>
          <p:spPr>
            <a:xfrm>
              <a:off x="1276855" y="1174497"/>
              <a:ext cx="381001" cy="381001"/>
            </a:xfrm>
            <a:prstGeom prst="ellipse">
              <a:avLst/>
            </a:prstGeom>
            <a:gradFill flip="none" rotWithShape="1">
              <a:gsLst>
                <a:gs pos="0">
                  <a:schemeClr val="accent2">
                    <a:hueOff val="-2473792"/>
                    <a:satOff val="-50209"/>
                    <a:lumOff val="23543"/>
                  </a:schemeClr>
                </a:gs>
                <a:gs pos="60023">
                  <a:schemeClr val="accent2"/>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179" name="Circle"/>
            <p:cNvSpPr/>
            <p:nvPr/>
          </p:nvSpPr>
          <p:spPr>
            <a:xfrm>
              <a:off x="765688" y="1079500"/>
              <a:ext cx="381001" cy="381000"/>
            </a:xfrm>
            <a:prstGeom prst="ellipse">
              <a:avLst/>
            </a:prstGeom>
            <a:gradFill flip="none" rotWithShape="1">
              <a:gsLst>
                <a:gs pos="51096">
                  <a:schemeClr val="accent5">
                    <a:hueOff val="260291"/>
                    <a:satOff val="1998"/>
                    <a:lumOff val="12368"/>
                  </a:schemeClr>
                </a:gs>
                <a:gs pos="100000">
                  <a:schemeClr val="accent5"/>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180" name="Circle"/>
            <p:cNvSpPr/>
            <p:nvPr/>
          </p:nvSpPr>
          <p:spPr>
            <a:xfrm>
              <a:off x="861383" y="1424180"/>
              <a:ext cx="381001" cy="381001"/>
            </a:xfrm>
            <a:prstGeom prst="ellipse">
              <a:avLst/>
            </a:prstGeom>
            <a:gradFill flip="none" rotWithShape="1">
              <a:gsLst>
                <a:gs pos="51096">
                  <a:schemeClr val="accent5">
                    <a:hueOff val="260291"/>
                    <a:satOff val="1998"/>
                    <a:lumOff val="12368"/>
                  </a:schemeClr>
                </a:gs>
                <a:gs pos="100000">
                  <a:schemeClr val="accent5"/>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181" name="Circle"/>
            <p:cNvSpPr/>
            <p:nvPr/>
          </p:nvSpPr>
          <p:spPr>
            <a:xfrm>
              <a:off x="1193364" y="1569422"/>
              <a:ext cx="381001" cy="381001"/>
            </a:xfrm>
            <a:prstGeom prst="ellipse">
              <a:avLst/>
            </a:prstGeom>
            <a:gradFill flip="none" rotWithShape="1">
              <a:gsLst>
                <a:gs pos="51096">
                  <a:schemeClr val="accent5">
                    <a:hueOff val="260291"/>
                    <a:satOff val="1998"/>
                    <a:lumOff val="12368"/>
                  </a:schemeClr>
                </a:gs>
                <a:gs pos="100000">
                  <a:schemeClr val="accent5"/>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182" name="Circle"/>
            <p:cNvSpPr/>
            <p:nvPr/>
          </p:nvSpPr>
          <p:spPr>
            <a:xfrm>
              <a:off x="1144716" y="1870280"/>
              <a:ext cx="381001" cy="381001"/>
            </a:xfrm>
            <a:prstGeom prst="ellipse">
              <a:avLst/>
            </a:prstGeom>
            <a:gradFill flip="none" rotWithShape="1">
              <a:gsLst>
                <a:gs pos="51096">
                  <a:schemeClr val="accent5">
                    <a:hueOff val="260291"/>
                    <a:satOff val="1998"/>
                    <a:lumOff val="12368"/>
                  </a:schemeClr>
                </a:gs>
                <a:gs pos="100000">
                  <a:schemeClr val="accent5"/>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183" name="Circle"/>
            <p:cNvSpPr/>
            <p:nvPr/>
          </p:nvSpPr>
          <p:spPr>
            <a:xfrm>
              <a:off x="1373187" y="844136"/>
              <a:ext cx="381001" cy="381001"/>
            </a:xfrm>
            <a:prstGeom prst="ellipse">
              <a:avLst/>
            </a:prstGeom>
            <a:gradFill flip="none" rotWithShape="1">
              <a:gsLst>
                <a:gs pos="51096">
                  <a:schemeClr val="accent5">
                    <a:hueOff val="260291"/>
                    <a:satOff val="1998"/>
                    <a:lumOff val="12368"/>
                  </a:schemeClr>
                </a:gs>
                <a:gs pos="100000">
                  <a:schemeClr val="accent5"/>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184" name="Circle"/>
            <p:cNvSpPr/>
            <p:nvPr/>
          </p:nvSpPr>
          <p:spPr>
            <a:xfrm>
              <a:off x="1027885" y="829196"/>
              <a:ext cx="381001" cy="381001"/>
            </a:xfrm>
            <a:prstGeom prst="ellipse">
              <a:avLst/>
            </a:prstGeom>
            <a:gradFill flip="none" rotWithShape="1">
              <a:gsLst>
                <a:gs pos="51096">
                  <a:schemeClr val="accent5">
                    <a:hueOff val="260291"/>
                    <a:satOff val="1998"/>
                    <a:lumOff val="12368"/>
                  </a:schemeClr>
                </a:gs>
                <a:gs pos="100000">
                  <a:schemeClr val="accent5"/>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185" name="Circle"/>
            <p:cNvSpPr/>
            <p:nvPr/>
          </p:nvSpPr>
          <p:spPr>
            <a:xfrm>
              <a:off x="653895" y="632901"/>
              <a:ext cx="381001" cy="381001"/>
            </a:xfrm>
            <a:prstGeom prst="ellipse">
              <a:avLst/>
            </a:prstGeom>
            <a:gradFill flip="none" rotWithShape="1">
              <a:gsLst>
                <a:gs pos="51096">
                  <a:schemeClr val="accent5">
                    <a:hueOff val="260291"/>
                    <a:satOff val="1998"/>
                    <a:lumOff val="12368"/>
                  </a:schemeClr>
                </a:gs>
                <a:gs pos="100000">
                  <a:schemeClr val="accent5"/>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186" name="Circle"/>
            <p:cNvSpPr/>
            <p:nvPr/>
          </p:nvSpPr>
          <p:spPr>
            <a:xfrm>
              <a:off x="1321315" y="478715"/>
              <a:ext cx="381001" cy="381001"/>
            </a:xfrm>
            <a:prstGeom prst="ellipse">
              <a:avLst/>
            </a:prstGeom>
            <a:gradFill flip="none" rotWithShape="1">
              <a:gsLst>
                <a:gs pos="51096">
                  <a:schemeClr val="accent5">
                    <a:hueOff val="260291"/>
                    <a:satOff val="1998"/>
                    <a:lumOff val="12368"/>
                  </a:schemeClr>
                </a:gs>
                <a:gs pos="100000">
                  <a:schemeClr val="accent5"/>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grpSp>
      <p:sp>
        <p:nvSpPr>
          <p:cNvPr id="188" name="80% Hi"/>
          <p:cNvSpPr txBox="1"/>
          <p:nvPr/>
        </p:nvSpPr>
        <p:spPr>
          <a:xfrm rot="16200000">
            <a:off x="4275008" y="15587573"/>
            <a:ext cx="1841423" cy="687758"/>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nchor="ctr">
            <a:spAutoFit/>
          </a:bodyPr>
          <a:lstStyle>
            <a:lvl1pPr>
              <a:defRPr b="1" sz="4000">
                <a:solidFill>
                  <a:schemeClr val="accent1">
                    <a:hueOff val="273561"/>
                    <a:satOff val="2937"/>
                    <a:lumOff val="-22233"/>
                  </a:schemeClr>
                </a:solidFill>
                <a:latin typeface="Optima"/>
                <a:ea typeface="Optima"/>
                <a:cs typeface="Optima"/>
                <a:sym typeface="Optima"/>
              </a:defRPr>
            </a:lvl1pPr>
          </a:lstStyle>
          <a:p>
            <a:pPr/>
            <a:r>
              <a:t>80% Hi</a:t>
            </a:r>
          </a:p>
        </p:txBody>
      </p:sp>
      <p:sp>
        <p:nvSpPr>
          <p:cNvPr id="189" name="80% Lo"/>
          <p:cNvSpPr txBox="1"/>
          <p:nvPr/>
        </p:nvSpPr>
        <p:spPr>
          <a:xfrm rot="16200000">
            <a:off x="1681959" y="15587573"/>
            <a:ext cx="1841423" cy="687758"/>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nchor="ctr">
            <a:spAutoFit/>
          </a:bodyPr>
          <a:lstStyle>
            <a:lvl1pPr>
              <a:defRPr b="1" sz="4000">
                <a:solidFill>
                  <a:schemeClr val="accent1">
                    <a:hueOff val="273561"/>
                    <a:satOff val="2937"/>
                    <a:lumOff val="-22233"/>
                  </a:schemeClr>
                </a:solidFill>
                <a:latin typeface="Optima"/>
                <a:ea typeface="Optima"/>
                <a:cs typeface="Optima"/>
                <a:sym typeface="Optima"/>
              </a:defRPr>
            </a:lvl1pPr>
          </a:lstStyle>
          <a:p>
            <a:pPr/>
            <a:r>
              <a:t>80% Lo</a:t>
            </a:r>
          </a:p>
        </p:txBody>
      </p:sp>
      <p:sp>
        <p:nvSpPr>
          <p:cNvPr id="190" name="80% Lo"/>
          <p:cNvSpPr txBox="1"/>
          <p:nvPr/>
        </p:nvSpPr>
        <p:spPr>
          <a:xfrm rot="16200000">
            <a:off x="1681959" y="18203773"/>
            <a:ext cx="1841423" cy="687758"/>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nchor="ctr">
            <a:spAutoFit/>
          </a:bodyPr>
          <a:lstStyle>
            <a:lvl1pPr>
              <a:defRPr b="1" sz="4000">
                <a:solidFill>
                  <a:schemeClr val="accent1">
                    <a:hueOff val="273561"/>
                    <a:satOff val="2937"/>
                    <a:lumOff val="-22233"/>
                  </a:schemeClr>
                </a:solidFill>
                <a:latin typeface="Optima"/>
                <a:ea typeface="Optima"/>
                <a:cs typeface="Optima"/>
                <a:sym typeface="Optima"/>
              </a:defRPr>
            </a:lvl1pPr>
          </a:lstStyle>
          <a:p>
            <a:pPr/>
            <a:r>
              <a:t>80% Lo</a:t>
            </a:r>
          </a:p>
        </p:txBody>
      </p:sp>
      <p:sp>
        <p:nvSpPr>
          <p:cNvPr id="191" name="80% Hi"/>
          <p:cNvSpPr txBox="1"/>
          <p:nvPr/>
        </p:nvSpPr>
        <p:spPr>
          <a:xfrm rot="16200000">
            <a:off x="4275008" y="18203773"/>
            <a:ext cx="1841423" cy="687758"/>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nchor="ctr">
            <a:spAutoFit/>
          </a:bodyPr>
          <a:lstStyle>
            <a:lvl1pPr>
              <a:defRPr b="1" sz="4000">
                <a:solidFill>
                  <a:schemeClr val="accent1">
                    <a:hueOff val="273561"/>
                    <a:satOff val="2937"/>
                    <a:lumOff val="-22233"/>
                  </a:schemeClr>
                </a:solidFill>
                <a:latin typeface="Optima"/>
                <a:ea typeface="Optima"/>
                <a:cs typeface="Optima"/>
                <a:sym typeface="Optima"/>
              </a:defRPr>
            </a:lvl1pPr>
          </a:lstStyle>
          <a:p>
            <a:pPr/>
            <a:r>
              <a:t>80% Hi</a:t>
            </a:r>
          </a:p>
        </p:txBody>
      </p:sp>
      <p:sp>
        <p:nvSpPr>
          <p:cNvPr id="192" name="Arrow"/>
          <p:cNvSpPr/>
          <p:nvPr/>
        </p:nvSpPr>
        <p:spPr>
          <a:xfrm>
            <a:off x="7703021" y="16574622"/>
            <a:ext cx="3809102" cy="1270001"/>
          </a:xfrm>
          <a:prstGeom prst="rightArrow">
            <a:avLst>
              <a:gd name="adj1" fmla="val 32000"/>
              <a:gd name="adj2" fmla="val 64000"/>
            </a:avLst>
          </a:prstGeom>
          <a:gradFill>
            <a:gsLst>
              <a:gs pos="0">
                <a:schemeClr val="accent6">
                  <a:hueOff val="-337441"/>
                  <a:satOff val="-6596"/>
                  <a:lumOff val="10008"/>
                </a:schemeClr>
              </a:gs>
              <a:gs pos="100000">
                <a:schemeClr val="accent6"/>
              </a:gs>
            </a:gsLst>
            <a:lin ang="5400000"/>
          </a:gradFill>
          <a:ln w="12700">
            <a:solidFill>
              <a:srgbClr val="000000"/>
            </a:solidFill>
            <a:miter lim="400000"/>
          </a:ln>
        </p:spPr>
        <p:txBody>
          <a:bodyPr lIns="39076" tIns="39076" rIns="39076" bIns="39076" anchor="ctr"/>
          <a:lstStyle/>
          <a:p>
            <a:pPr>
              <a:defRPr sz="10200">
                <a:solidFill>
                  <a:srgbClr val="FFFFFF"/>
                </a:solidFill>
                <a:effectLst>
                  <a:outerShdw sx="100000" sy="100000" kx="0" ky="0" algn="b" rotWithShape="0" blurRad="38100" dist="12700" dir="5400000">
                    <a:srgbClr val="000000">
                      <a:alpha val="50000"/>
                    </a:srgbClr>
                  </a:outerShdw>
                </a:effectLst>
              </a:defRPr>
            </a:pPr>
          </a:p>
        </p:txBody>
      </p:sp>
      <p:grpSp>
        <p:nvGrpSpPr>
          <p:cNvPr id="204" name="Group"/>
          <p:cNvGrpSpPr/>
          <p:nvPr/>
        </p:nvGrpSpPr>
        <p:grpSpPr>
          <a:xfrm>
            <a:off x="14362910" y="17277652"/>
            <a:ext cx="2540001" cy="2540001"/>
            <a:chOff x="0" y="0"/>
            <a:chExt cx="2540000" cy="2540000"/>
          </a:xfrm>
        </p:grpSpPr>
        <p:pic>
          <p:nvPicPr>
            <p:cNvPr id="193" name="Image" descr="Image"/>
            <p:cNvPicPr>
              <a:picLocks noChangeAspect="1"/>
            </p:cNvPicPr>
            <p:nvPr/>
          </p:nvPicPr>
          <p:blipFill>
            <a:blip r:embed="rId8">
              <a:extLst/>
            </a:blip>
            <a:stretch>
              <a:fillRect/>
            </a:stretch>
          </p:blipFill>
          <p:spPr>
            <a:xfrm>
              <a:off x="0" y="0"/>
              <a:ext cx="2540000" cy="2540000"/>
            </a:xfrm>
            <a:prstGeom prst="rect">
              <a:avLst/>
            </a:prstGeom>
            <a:ln w="3175" cap="flat">
              <a:noFill/>
              <a:miter lim="400000"/>
            </a:ln>
            <a:effectLst/>
          </p:spPr>
        </p:pic>
        <p:sp>
          <p:nvSpPr>
            <p:cNvPr id="194" name="Circle"/>
            <p:cNvSpPr/>
            <p:nvPr/>
          </p:nvSpPr>
          <p:spPr>
            <a:xfrm>
              <a:off x="759268" y="1794636"/>
              <a:ext cx="381001" cy="381001"/>
            </a:xfrm>
            <a:prstGeom prst="ellipse">
              <a:avLst/>
            </a:prstGeom>
            <a:gradFill flip="none" rotWithShape="1">
              <a:gsLst>
                <a:gs pos="35183">
                  <a:schemeClr val="accent5">
                    <a:hueOff val="260291"/>
                    <a:satOff val="1998"/>
                    <a:lumOff val="12368"/>
                  </a:schemeClr>
                </a:gs>
                <a:gs pos="100000">
                  <a:schemeClr val="accent5"/>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195" name="Circle"/>
            <p:cNvSpPr/>
            <p:nvPr/>
          </p:nvSpPr>
          <p:spPr>
            <a:xfrm>
              <a:off x="1276855" y="1174497"/>
              <a:ext cx="381001" cy="381001"/>
            </a:xfrm>
            <a:prstGeom prst="ellipse">
              <a:avLst/>
            </a:prstGeom>
            <a:gradFill flip="none" rotWithShape="1">
              <a:gsLst>
                <a:gs pos="35183">
                  <a:schemeClr val="accent5">
                    <a:hueOff val="260291"/>
                    <a:satOff val="1998"/>
                    <a:lumOff val="12368"/>
                  </a:schemeClr>
                </a:gs>
                <a:gs pos="100000">
                  <a:schemeClr val="accent5"/>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196" name="Circle"/>
            <p:cNvSpPr/>
            <p:nvPr/>
          </p:nvSpPr>
          <p:spPr>
            <a:xfrm>
              <a:off x="765688" y="1079500"/>
              <a:ext cx="381001" cy="381000"/>
            </a:xfrm>
            <a:prstGeom prst="ellipse">
              <a:avLst/>
            </a:prstGeom>
            <a:gradFill flip="none" rotWithShape="1">
              <a:gsLst>
                <a:gs pos="0">
                  <a:schemeClr val="accent2">
                    <a:hueOff val="-2473792"/>
                    <a:satOff val="-50209"/>
                    <a:lumOff val="23543"/>
                  </a:schemeClr>
                </a:gs>
                <a:gs pos="54442">
                  <a:schemeClr val="accent2"/>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197" name="Circle"/>
            <p:cNvSpPr/>
            <p:nvPr/>
          </p:nvSpPr>
          <p:spPr>
            <a:xfrm>
              <a:off x="861383" y="1424180"/>
              <a:ext cx="381001" cy="381001"/>
            </a:xfrm>
            <a:prstGeom prst="ellipse">
              <a:avLst/>
            </a:prstGeom>
            <a:gradFill flip="none" rotWithShape="1">
              <a:gsLst>
                <a:gs pos="0">
                  <a:schemeClr val="accent2">
                    <a:hueOff val="-2473792"/>
                    <a:satOff val="-50209"/>
                    <a:lumOff val="23543"/>
                  </a:schemeClr>
                </a:gs>
                <a:gs pos="54442">
                  <a:schemeClr val="accent2"/>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198" name="Circle"/>
            <p:cNvSpPr/>
            <p:nvPr/>
          </p:nvSpPr>
          <p:spPr>
            <a:xfrm>
              <a:off x="1193364" y="1569422"/>
              <a:ext cx="381001" cy="381001"/>
            </a:xfrm>
            <a:prstGeom prst="ellipse">
              <a:avLst/>
            </a:prstGeom>
            <a:gradFill flip="none" rotWithShape="1">
              <a:gsLst>
                <a:gs pos="0">
                  <a:schemeClr val="accent2">
                    <a:hueOff val="-2473792"/>
                    <a:satOff val="-50209"/>
                    <a:lumOff val="23543"/>
                  </a:schemeClr>
                </a:gs>
                <a:gs pos="54442">
                  <a:schemeClr val="accent2"/>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199" name="Circle"/>
            <p:cNvSpPr/>
            <p:nvPr/>
          </p:nvSpPr>
          <p:spPr>
            <a:xfrm>
              <a:off x="1144716" y="1870280"/>
              <a:ext cx="381001" cy="381001"/>
            </a:xfrm>
            <a:prstGeom prst="ellipse">
              <a:avLst/>
            </a:prstGeom>
            <a:gradFill flip="none" rotWithShape="1">
              <a:gsLst>
                <a:gs pos="0">
                  <a:schemeClr val="accent2">
                    <a:hueOff val="-2473792"/>
                    <a:satOff val="-50209"/>
                    <a:lumOff val="23543"/>
                  </a:schemeClr>
                </a:gs>
                <a:gs pos="54442">
                  <a:schemeClr val="accent2"/>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200" name="Circle"/>
            <p:cNvSpPr/>
            <p:nvPr/>
          </p:nvSpPr>
          <p:spPr>
            <a:xfrm>
              <a:off x="1373187" y="844136"/>
              <a:ext cx="381001" cy="381001"/>
            </a:xfrm>
            <a:prstGeom prst="ellipse">
              <a:avLst/>
            </a:prstGeom>
            <a:gradFill flip="none" rotWithShape="1">
              <a:gsLst>
                <a:gs pos="0">
                  <a:schemeClr val="accent2">
                    <a:hueOff val="-2473792"/>
                    <a:satOff val="-50209"/>
                    <a:lumOff val="23543"/>
                  </a:schemeClr>
                </a:gs>
                <a:gs pos="54442">
                  <a:schemeClr val="accent2"/>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201" name="Circle"/>
            <p:cNvSpPr/>
            <p:nvPr/>
          </p:nvSpPr>
          <p:spPr>
            <a:xfrm>
              <a:off x="1027885" y="829196"/>
              <a:ext cx="381001" cy="381001"/>
            </a:xfrm>
            <a:prstGeom prst="ellipse">
              <a:avLst/>
            </a:prstGeom>
            <a:gradFill flip="none" rotWithShape="1">
              <a:gsLst>
                <a:gs pos="0">
                  <a:schemeClr val="accent2">
                    <a:hueOff val="-2473792"/>
                    <a:satOff val="-50209"/>
                    <a:lumOff val="23543"/>
                  </a:schemeClr>
                </a:gs>
                <a:gs pos="54442">
                  <a:schemeClr val="accent2"/>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202" name="Circle"/>
            <p:cNvSpPr/>
            <p:nvPr/>
          </p:nvSpPr>
          <p:spPr>
            <a:xfrm>
              <a:off x="653895" y="632901"/>
              <a:ext cx="381001" cy="381001"/>
            </a:xfrm>
            <a:prstGeom prst="ellipse">
              <a:avLst/>
            </a:prstGeom>
            <a:gradFill flip="none" rotWithShape="1">
              <a:gsLst>
                <a:gs pos="0">
                  <a:schemeClr val="accent2">
                    <a:hueOff val="-2473792"/>
                    <a:satOff val="-50209"/>
                    <a:lumOff val="23543"/>
                  </a:schemeClr>
                </a:gs>
                <a:gs pos="54442">
                  <a:schemeClr val="accent2"/>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203" name="Circle"/>
            <p:cNvSpPr/>
            <p:nvPr/>
          </p:nvSpPr>
          <p:spPr>
            <a:xfrm>
              <a:off x="1321315" y="478715"/>
              <a:ext cx="381001" cy="381001"/>
            </a:xfrm>
            <a:prstGeom prst="ellipse">
              <a:avLst/>
            </a:prstGeom>
            <a:gradFill flip="none" rotWithShape="1">
              <a:gsLst>
                <a:gs pos="0">
                  <a:schemeClr val="accent2">
                    <a:hueOff val="-2473792"/>
                    <a:satOff val="-50209"/>
                    <a:lumOff val="23543"/>
                  </a:schemeClr>
                </a:gs>
                <a:gs pos="54442">
                  <a:schemeClr val="accent2"/>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grpSp>
      <p:grpSp>
        <p:nvGrpSpPr>
          <p:cNvPr id="216" name="Group"/>
          <p:cNvGrpSpPr/>
          <p:nvPr/>
        </p:nvGrpSpPr>
        <p:grpSpPr>
          <a:xfrm>
            <a:off x="11763767" y="17277652"/>
            <a:ext cx="2540001" cy="2540001"/>
            <a:chOff x="0" y="0"/>
            <a:chExt cx="2540000" cy="2540000"/>
          </a:xfrm>
        </p:grpSpPr>
        <p:pic>
          <p:nvPicPr>
            <p:cNvPr id="205" name="Image" descr="Image"/>
            <p:cNvPicPr>
              <a:picLocks noChangeAspect="1"/>
            </p:cNvPicPr>
            <p:nvPr/>
          </p:nvPicPr>
          <p:blipFill>
            <a:blip r:embed="rId8">
              <a:extLst/>
            </a:blip>
            <a:stretch>
              <a:fillRect/>
            </a:stretch>
          </p:blipFill>
          <p:spPr>
            <a:xfrm>
              <a:off x="0" y="0"/>
              <a:ext cx="2540000" cy="2540000"/>
            </a:xfrm>
            <a:prstGeom prst="rect">
              <a:avLst/>
            </a:prstGeom>
            <a:ln w="3175" cap="flat">
              <a:noFill/>
              <a:miter lim="400000"/>
            </a:ln>
            <a:effectLst/>
          </p:spPr>
        </p:pic>
        <p:sp>
          <p:nvSpPr>
            <p:cNvPr id="206" name="Circle"/>
            <p:cNvSpPr/>
            <p:nvPr/>
          </p:nvSpPr>
          <p:spPr>
            <a:xfrm>
              <a:off x="759268" y="1794636"/>
              <a:ext cx="381001" cy="381001"/>
            </a:xfrm>
            <a:prstGeom prst="ellipse">
              <a:avLst/>
            </a:prstGeom>
            <a:gradFill flip="none" rotWithShape="1">
              <a:gsLst>
                <a:gs pos="0">
                  <a:schemeClr val="accent2">
                    <a:hueOff val="-2473792"/>
                    <a:satOff val="-50209"/>
                    <a:lumOff val="23543"/>
                  </a:schemeClr>
                </a:gs>
                <a:gs pos="60023">
                  <a:schemeClr val="accent2"/>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207" name="Circle"/>
            <p:cNvSpPr/>
            <p:nvPr/>
          </p:nvSpPr>
          <p:spPr>
            <a:xfrm>
              <a:off x="1276855" y="1174497"/>
              <a:ext cx="381001" cy="381001"/>
            </a:xfrm>
            <a:prstGeom prst="ellipse">
              <a:avLst/>
            </a:prstGeom>
            <a:gradFill flip="none" rotWithShape="1">
              <a:gsLst>
                <a:gs pos="0">
                  <a:schemeClr val="accent2">
                    <a:hueOff val="-2473792"/>
                    <a:satOff val="-50209"/>
                    <a:lumOff val="23543"/>
                  </a:schemeClr>
                </a:gs>
                <a:gs pos="60023">
                  <a:schemeClr val="accent2"/>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208" name="Circle"/>
            <p:cNvSpPr/>
            <p:nvPr/>
          </p:nvSpPr>
          <p:spPr>
            <a:xfrm>
              <a:off x="765688" y="1079500"/>
              <a:ext cx="381001" cy="381000"/>
            </a:xfrm>
            <a:prstGeom prst="ellipse">
              <a:avLst/>
            </a:prstGeom>
            <a:gradFill flip="none" rotWithShape="1">
              <a:gsLst>
                <a:gs pos="51096">
                  <a:schemeClr val="accent5">
                    <a:hueOff val="260291"/>
                    <a:satOff val="1998"/>
                    <a:lumOff val="12368"/>
                  </a:schemeClr>
                </a:gs>
                <a:gs pos="100000">
                  <a:schemeClr val="accent5"/>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209" name="Circle"/>
            <p:cNvSpPr/>
            <p:nvPr/>
          </p:nvSpPr>
          <p:spPr>
            <a:xfrm>
              <a:off x="861383" y="1424180"/>
              <a:ext cx="381001" cy="381001"/>
            </a:xfrm>
            <a:prstGeom prst="ellipse">
              <a:avLst/>
            </a:prstGeom>
            <a:gradFill flip="none" rotWithShape="1">
              <a:gsLst>
                <a:gs pos="51096">
                  <a:schemeClr val="accent5">
                    <a:hueOff val="260291"/>
                    <a:satOff val="1998"/>
                    <a:lumOff val="12368"/>
                  </a:schemeClr>
                </a:gs>
                <a:gs pos="100000">
                  <a:schemeClr val="accent5"/>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210" name="Circle"/>
            <p:cNvSpPr/>
            <p:nvPr/>
          </p:nvSpPr>
          <p:spPr>
            <a:xfrm>
              <a:off x="1193364" y="1569422"/>
              <a:ext cx="381001" cy="381001"/>
            </a:xfrm>
            <a:prstGeom prst="ellipse">
              <a:avLst/>
            </a:prstGeom>
            <a:gradFill flip="none" rotWithShape="1">
              <a:gsLst>
                <a:gs pos="51096">
                  <a:schemeClr val="accent5">
                    <a:hueOff val="260291"/>
                    <a:satOff val="1998"/>
                    <a:lumOff val="12368"/>
                  </a:schemeClr>
                </a:gs>
                <a:gs pos="100000">
                  <a:schemeClr val="accent5"/>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211" name="Circle"/>
            <p:cNvSpPr/>
            <p:nvPr/>
          </p:nvSpPr>
          <p:spPr>
            <a:xfrm>
              <a:off x="1144716" y="1870280"/>
              <a:ext cx="381001" cy="381001"/>
            </a:xfrm>
            <a:prstGeom prst="ellipse">
              <a:avLst/>
            </a:prstGeom>
            <a:gradFill flip="none" rotWithShape="1">
              <a:gsLst>
                <a:gs pos="51096">
                  <a:schemeClr val="accent5">
                    <a:hueOff val="260291"/>
                    <a:satOff val="1998"/>
                    <a:lumOff val="12368"/>
                  </a:schemeClr>
                </a:gs>
                <a:gs pos="100000">
                  <a:schemeClr val="accent5"/>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212" name="Circle"/>
            <p:cNvSpPr/>
            <p:nvPr/>
          </p:nvSpPr>
          <p:spPr>
            <a:xfrm>
              <a:off x="1373187" y="844136"/>
              <a:ext cx="381001" cy="381001"/>
            </a:xfrm>
            <a:prstGeom prst="ellipse">
              <a:avLst/>
            </a:prstGeom>
            <a:gradFill flip="none" rotWithShape="1">
              <a:gsLst>
                <a:gs pos="51096">
                  <a:schemeClr val="accent5">
                    <a:hueOff val="260291"/>
                    <a:satOff val="1998"/>
                    <a:lumOff val="12368"/>
                  </a:schemeClr>
                </a:gs>
                <a:gs pos="100000">
                  <a:schemeClr val="accent5"/>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213" name="Circle"/>
            <p:cNvSpPr/>
            <p:nvPr/>
          </p:nvSpPr>
          <p:spPr>
            <a:xfrm>
              <a:off x="1027885" y="829196"/>
              <a:ext cx="381001" cy="381001"/>
            </a:xfrm>
            <a:prstGeom prst="ellipse">
              <a:avLst/>
            </a:prstGeom>
            <a:gradFill flip="none" rotWithShape="1">
              <a:gsLst>
                <a:gs pos="51096">
                  <a:schemeClr val="accent5">
                    <a:hueOff val="260291"/>
                    <a:satOff val="1998"/>
                    <a:lumOff val="12368"/>
                  </a:schemeClr>
                </a:gs>
                <a:gs pos="100000">
                  <a:schemeClr val="accent5"/>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214" name="Circle"/>
            <p:cNvSpPr/>
            <p:nvPr/>
          </p:nvSpPr>
          <p:spPr>
            <a:xfrm>
              <a:off x="653895" y="632901"/>
              <a:ext cx="381001" cy="381001"/>
            </a:xfrm>
            <a:prstGeom prst="ellipse">
              <a:avLst/>
            </a:prstGeom>
            <a:gradFill flip="none" rotWithShape="1">
              <a:gsLst>
                <a:gs pos="51096">
                  <a:schemeClr val="accent5">
                    <a:hueOff val="260291"/>
                    <a:satOff val="1998"/>
                    <a:lumOff val="12368"/>
                  </a:schemeClr>
                </a:gs>
                <a:gs pos="100000">
                  <a:schemeClr val="accent5"/>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215" name="Circle"/>
            <p:cNvSpPr/>
            <p:nvPr/>
          </p:nvSpPr>
          <p:spPr>
            <a:xfrm>
              <a:off x="1321315" y="478715"/>
              <a:ext cx="381001" cy="381001"/>
            </a:xfrm>
            <a:prstGeom prst="ellipse">
              <a:avLst/>
            </a:prstGeom>
            <a:gradFill flip="none" rotWithShape="1">
              <a:gsLst>
                <a:gs pos="51096">
                  <a:schemeClr val="accent5">
                    <a:hueOff val="260291"/>
                    <a:satOff val="1998"/>
                    <a:lumOff val="12368"/>
                  </a:schemeClr>
                </a:gs>
                <a:gs pos="100000">
                  <a:schemeClr val="accent5"/>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grpSp>
      <p:sp>
        <p:nvSpPr>
          <p:cNvPr id="217" name="LEFT"/>
          <p:cNvSpPr txBox="1"/>
          <p:nvPr/>
        </p:nvSpPr>
        <p:spPr>
          <a:xfrm>
            <a:off x="12443764" y="13964789"/>
            <a:ext cx="1135303" cy="687758"/>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nchor="ctr">
            <a:spAutoFit/>
          </a:bodyPr>
          <a:lstStyle>
            <a:lvl1pPr>
              <a:defRPr b="1" sz="4000">
                <a:solidFill>
                  <a:schemeClr val="accent1">
                    <a:hueOff val="273561"/>
                    <a:satOff val="2937"/>
                    <a:lumOff val="-22233"/>
                  </a:schemeClr>
                </a:solidFill>
                <a:latin typeface="Optima"/>
                <a:ea typeface="Optima"/>
                <a:cs typeface="Optima"/>
                <a:sym typeface="Optima"/>
              </a:defRPr>
            </a:lvl1pPr>
          </a:lstStyle>
          <a:p>
            <a:pPr/>
            <a:r>
              <a:t>LEFT</a:t>
            </a:r>
          </a:p>
        </p:txBody>
      </p:sp>
      <p:sp>
        <p:nvSpPr>
          <p:cNvPr id="218" name="RIGHT"/>
          <p:cNvSpPr txBox="1"/>
          <p:nvPr/>
        </p:nvSpPr>
        <p:spPr>
          <a:xfrm>
            <a:off x="14801606" y="13964789"/>
            <a:ext cx="1643303" cy="687758"/>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nchor="ctr">
            <a:spAutoFit/>
          </a:bodyPr>
          <a:lstStyle>
            <a:lvl1pPr>
              <a:defRPr b="1" sz="4000">
                <a:solidFill>
                  <a:schemeClr val="accent1">
                    <a:hueOff val="273561"/>
                    <a:satOff val="2937"/>
                    <a:lumOff val="-22233"/>
                  </a:schemeClr>
                </a:solidFill>
                <a:latin typeface="Optima"/>
                <a:ea typeface="Optima"/>
                <a:cs typeface="Optima"/>
                <a:sym typeface="Optima"/>
              </a:defRPr>
            </a:lvl1pPr>
          </a:lstStyle>
          <a:p>
            <a:pPr/>
            <a:r>
              <a:t>RIGHT</a:t>
            </a:r>
          </a:p>
        </p:txBody>
      </p:sp>
      <p:sp>
        <p:nvSpPr>
          <p:cNvPr id="219" name="80% Hi"/>
          <p:cNvSpPr txBox="1"/>
          <p:nvPr/>
        </p:nvSpPr>
        <p:spPr>
          <a:xfrm rot="16200000">
            <a:off x="13792170" y="18203773"/>
            <a:ext cx="1841423" cy="687758"/>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nchor="ctr">
            <a:spAutoFit/>
          </a:bodyPr>
          <a:lstStyle>
            <a:lvl1pPr>
              <a:defRPr b="1" sz="4000">
                <a:solidFill>
                  <a:schemeClr val="accent1">
                    <a:hueOff val="273561"/>
                    <a:satOff val="2937"/>
                    <a:lumOff val="-22233"/>
                  </a:schemeClr>
                </a:solidFill>
                <a:latin typeface="Optima"/>
                <a:ea typeface="Optima"/>
                <a:cs typeface="Optima"/>
                <a:sym typeface="Optima"/>
              </a:defRPr>
            </a:lvl1pPr>
          </a:lstStyle>
          <a:p>
            <a:pPr/>
            <a:r>
              <a:t>80% Hi</a:t>
            </a:r>
          </a:p>
        </p:txBody>
      </p:sp>
      <p:sp>
        <p:nvSpPr>
          <p:cNvPr id="220" name="80% Lo"/>
          <p:cNvSpPr txBox="1"/>
          <p:nvPr/>
        </p:nvSpPr>
        <p:spPr>
          <a:xfrm rot="16200000">
            <a:off x="11215382" y="18203773"/>
            <a:ext cx="1841423" cy="687758"/>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nchor="ctr">
            <a:spAutoFit/>
          </a:bodyPr>
          <a:lstStyle>
            <a:lvl1pPr>
              <a:defRPr b="1" sz="4000">
                <a:solidFill>
                  <a:schemeClr val="accent1">
                    <a:hueOff val="273561"/>
                    <a:satOff val="2937"/>
                    <a:lumOff val="-22233"/>
                  </a:schemeClr>
                </a:solidFill>
                <a:latin typeface="Optima"/>
                <a:ea typeface="Optima"/>
                <a:cs typeface="Optima"/>
                <a:sym typeface="Optima"/>
              </a:defRPr>
            </a:lvl1pPr>
          </a:lstStyle>
          <a:p>
            <a:pPr/>
            <a:r>
              <a:t>80% Lo</a:t>
            </a:r>
          </a:p>
        </p:txBody>
      </p:sp>
      <p:grpSp>
        <p:nvGrpSpPr>
          <p:cNvPr id="232" name="Group"/>
          <p:cNvGrpSpPr/>
          <p:nvPr/>
        </p:nvGrpSpPr>
        <p:grpSpPr>
          <a:xfrm>
            <a:off x="11792214" y="14661452"/>
            <a:ext cx="2540001" cy="2540001"/>
            <a:chOff x="0" y="0"/>
            <a:chExt cx="2540000" cy="2540000"/>
          </a:xfrm>
        </p:grpSpPr>
        <p:pic>
          <p:nvPicPr>
            <p:cNvPr id="221" name="Image" descr="Image"/>
            <p:cNvPicPr>
              <a:picLocks noChangeAspect="1"/>
            </p:cNvPicPr>
            <p:nvPr/>
          </p:nvPicPr>
          <p:blipFill>
            <a:blip r:embed="rId8">
              <a:extLst/>
            </a:blip>
            <a:stretch>
              <a:fillRect/>
            </a:stretch>
          </p:blipFill>
          <p:spPr>
            <a:xfrm>
              <a:off x="0" y="0"/>
              <a:ext cx="2540000" cy="2540000"/>
            </a:xfrm>
            <a:prstGeom prst="rect">
              <a:avLst/>
            </a:prstGeom>
            <a:ln w="3175" cap="flat">
              <a:noFill/>
              <a:miter lim="400000"/>
            </a:ln>
            <a:effectLst/>
          </p:spPr>
        </p:pic>
        <p:sp>
          <p:nvSpPr>
            <p:cNvPr id="222" name="Circle"/>
            <p:cNvSpPr/>
            <p:nvPr/>
          </p:nvSpPr>
          <p:spPr>
            <a:xfrm>
              <a:off x="759268" y="1794636"/>
              <a:ext cx="381001" cy="381001"/>
            </a:xfrm>
            <a:prstGeom prst="ellipse">
              <a:avLst/>
            </a:prstGeom>
            <a:gradFill flip="none" rotWithShape="1">
              <a:gsLst>
                <a:gs pos="35183">
                  <a:schemeClr val="accent5">
                    <a:hueOff val="260291"/>
                    <a:satOff val="1998"/>
                    <a:lumOff val="12368"/>
                  </a:schemeClr>
                </a:gs>
                <a:gs pos="100000">
                  <a:schemeClr val="accent5"/>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223" name="Circle"/>
            <p:cNvSpPr/>
            <p:nvPr/>
          </p:nvSpPr>
          <p:spPr>
            <a:xfrm>
              <a:off x="1276855" y="1174497"/>
              <a:ext cx="381001" cy="381001"/>
            </a:xfrm>
            <a:prstGeom prst="ellipse">
              <a:avLst/>
            </a:prstGeom>
            <a:gradFill flip="none" rotWithShape="1">
              <a:gsLst>
                <a:gs pos="35183">
                  <a:schemeClr val="accent5">
                    <a:hueOff val="260291"/>
                    <a:satOff val="1998"/>
                    <a:lumOff val="12368"/>
                  </a:schemeClr>
                </a:gs>
                <a:gs pos="100000">
                  <a:schemeClr val="accent5"/>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224" name="Circle"/>
            <p:cNvSpPr/>
            <p:nvPr/>
          </p:nvSpPr>
          <p:spPr>
            <a:xfrm>
              <a:off x="765688" y="1079500"/>
              <a:ext cx="381001" cy="381000"/>
            </a:xfrm>
            <a:prstGeom prst="ellipse">
              <a:avLst/>
            </a:prstGeom>
            <a:gradFill flip="none" rotWithShape="1">
              <a:gsLst>
                <a:gs pos="0">
                  <a:schemeClr val="accent2">
                    <a:hueOff val="-2473792"/>
                    <a:satOff val="-50209"/>
                    <a:lumOff val="23543"/>
                  </a:schemeClr>
                </a:gs>
                <a:gs pos="54442">
                  <a:schemeClr val="accent2"/>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225" name="Circle"/>
            <p:cNvSpPr/>
            <p:nvPr/>
          </p:nvSpPr>
          <p:spPr>
            <a:xfrm>
              <a:off x="861383" y="1424180"/>
              <a:ext cx="381001" cy="381001"/>
            </a:xfrm>
            <a:prstGeom prst="ellipse">
              <a:avLst/>
            </a:prstGeom>
            <a:gradFill flip="none" rotWithShape="1">
              <a:gsLst>
                <a:gs pos="0">
                  <a:schemeClr val="accent2">
                    <a:hueOff val="-2473792"/>
                    <a:satOff val="-50209"/>
                    <a:lumOff val="23543"/>
                  </a:schemeClr>
                </a:gs>
                <a:gs pos="54442">
                  <a:schemeClr val="accent2"/>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226" name="Circle"/>
            <p:cNvSpPr/>
            <p:nvPr/>
          </p:nvSpPr>
          <p:spPr>
            <a:xfrm>
              <a:off x="1193364" y="1569422"/>
              <a:ext cx="381001" cy="381001"/>
            </a:xfrm>
            <a:prstGeom prst="ellipse">
              <a:avLst/>
            </a:prstGeom>
            <a:gradFill flip="none" rotWithShape="1">
              <a:gsLst>
                <a:gs pos="0">
                  <a:schemeClr val="accent2">
                    <a:hueOff val="-2473792"/>
                    <a:satOff val="-50209"/>
                    <a:lumOff val="23543"/>
                  </a:schemeClr>
                </a:gs>
                <a:gs pos="54442">
                  <a:schemeClr val="accent2"/>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227" name="Circle"/>
            <p:cNvSpPr/>
            <p:nvPr/>
          </p:nvSpPr>
          <p:spPr>
            <a:xfrm>
              <a:off x="1144716" y="1870280"/>
              <a:ext cx="381001" cy="381001"/>
            </a:xfrm>
            <a:prstGeom prst="ellipse">
              <a:avLst/>
            </a:prstGeom>
            <a:gradFill flip="none" rotWithShape="1">
              <a:gsLst>
                <a:gs pos="0">
                  <a:schemeClr val="accent2">
                    <a:hueOff val="-2473792"/>
                    <a:satOff val="-50209"/>
                    <a:lumOff val="23543"/>
                  </a:schemeClr>
                </a:gs>
                <a:gs pos="54442">
                  <a:schemeClr val="accent2"/>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228" name="Circle"/>
            <p:cNvSpPr/>
            <p:nvPr/>
          </p:nvSpPr>
          <p:spPr>
            <a:xfrm>
              <a:off x="1373187" y="844136"/>
              <a:ext cx="381001" cy="381001"/>
            </a:xfrm>
            <a:prstGeom prst="ellipse">
              <a:avLst/>
            </a:prstGeom>
            <a:gradFill flip="none" rotWithShape="1">
              <a:gsLst>
                <a:gs pos="0">
                  <a:schemeClr val="accent2">
                    <a:hueOff val="-2473792"/>
                    <a:satOff val="-50209"/>
                    <a:lumOff val="23543"/>
                  </a:schemeClr>
                </a:gs>
                <a:gs pos="54442">
                  <a:schemeClr val="accent2"/>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229" name="Circle"/>
            <p:cNvSpPr/>
            <p:nvPr/>
          </p:nvSpPr>
          <p:spPr>
            <a:xfrm>
              <a:off x="1027885" y="829196"/>
              <a:ext cx="381001" cy="381001"/>
            </a:xfrm>
            <a:prstGeom prst="ellipse">
              <a:avLst/>
            </a:prstGeom>
            <a:gradFill flip="none" rotWithShape="1">
              <a:gsLst>
                <a:gs pos="0">
                  <a:schemeClr val="accent2">
                    <a:hueOff val="-2473792"/>
                    <a:satOff val="-50209"/>
                    <a:lumOff val="23543"/>
                  </a:schemeClr>
                </a:gs>
                <a:gs pos="54442">
                  <a:schemeClr val="accent2"/>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230" name="Circle"/>
            <p:cNvSpPr/>
            <p:nvPr/>
          </p:nvSpPr>
          <p:spPr>
            <a:xfrm>
              <a:off x="653895" y="632901"/>
              <a:ext cx="381001" cy="381001"/>
            </a:xfrm>
            <a:prstGeom prst="ellipse">
              <a:avLst/>
            </a:prstGeom>
            <a:gradFill flip="none" rotWithShape="1">
              <a:gsLst>
                <a:gs pos="0">
                  <a:schemeClr val="accent2">
                    <a:hueOff val="-2473792"/>
                    <a:satOff val="-50209"/>
                    <a:lumOff val="23543"/>
                  </a:schemeClr>
                </a:gs>
                <a:gs pos="54442">
                  <a:schemeClr val="accent2"/>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231" name="Circle"/>
            <p:cNvSpPr/>
            <p:nvPr/>
          </p:nvSpPr>
          <p:spPr>
            <a:xfrm>
              <a:off x="1321315" y="478715"/>
              <a:ext cx="381001" cy="381001"/>
            </a:xfrm>
            <a:prstGeom prst="ellipse">
              <a:avLst/>
            </a:prstGeom>
            <a:gradFill flip="none" rotWithShape="1">
              <a:gsLst>
                <a:gs pos="0">
                  <a:schemeClr val="accent2">
                    <a:hueOff val="-2473792"/>
                    <a:satOff val="-50209"/>
                    <a:lumOff val="23543"/>
                  </a:schemeClr>
                </a:gs>
                <a:gs pos="54442">
                  <a:schemeClr val="accent2"/>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grpSp>
      <p:sp>
        <p:nvSpPr>
          <p:cNvPr id="233" name="80% Hi"/>
          <p:cNvSpPr txBox="1"/>
          <p:nvPr/>
        </p:nvSpPr>
        <p:spPr>
          <a:xfrm rot="16200000">
            <a:off x="11215382" y="15587573"/>
            <a:ext cx="1841423" cy="687758"/>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nchor="ctr">
            <a:spAutoFit/>
          </a:bodyPr>
          <a:lstStyle>
            <a:lvl1pPr>
              <a:defRPr b="1" sz="4000">
                <a:solidFill>
                  <a:schemeClr val="accent1">
                    <a:hueOff val="273561"/>
                    <a:satOff val="2937"/>
                    <a:lumOff val="-22233"/>
                  </a:schemeClr>
                </a:solidFill>
                <a:latin typeface="Optima"/>
                <a:ea typeface="Optima"/>
                <a:cs typeface="Optima"/>
                <a:sym typeface="Optima"/>
              </a:defRPr>
            </a:lvl1pPr>
          </a:lstStyle>
          <a:p>
            <a:pPr/>
            <a:r>
              <a:t>80% Hi</a:t>
            </a:r>
          </a:p>
        </p:txBody>
      </p:sp>
      <p:grpSp>
        <p:nvGrpSpPr>
          <p:cNvPr id="245" name="Group"/>
          <p:cNvGrpSpPr/>
          <p:nvPr/>
        </p:nvGrpSpPr>
        <p:grpSpPr>
          <a:xfrm>
            <a:off x="14362910" y="14661452"/>
            <a:ext cx="2540001" cy="2540001"/>
            <a:chOff x="0" y="0"/>
            <a:chExt cx="2540000" cy="2540000"/>
          </a:xfrm>
        </p:grpSpPr>
        <p:pic>
          <p:nvPicPr>
            <p:cNvPr id="234" name="Image" descr="Image"/>
            <p:cNvPicPr>
              <a:picLocks noChangeAspect="1"/>
            </p:cNvPicPr>
            <p:nvPr/>
          </p:nvPicPr>
          <p:blipFill>
            <a:blip r:embed="rId8">
              <a:extLst/>
            </a:blip>
            <a:stretch>
              <a:fillRect/>
            </a:stretch>
          </p:blipFill>
          <p:spPr>
            <a:xfrm>
              <a:off x="0" y="0"/>
              <a:ext cx="2540000" cy="2540000"/>
            </a:xfrm>
            <a:prstGeom prst="rect">
              <a:avLst/>
            </a:prstGeom>
            <a:ln w="3175" cap="flat">
              <a:noFill/>
              <a:miter lim="400000"/>
            </a:ln>
            <a:effectLst/>
          </p:spPr>
        </p:pic>
        <p:sp>
          <p:nvSpPr>
            <p:cNvPr id="235" name="Circle"/>
            <p:cNvSpPr/>
            <p:nvPr/>
          </p:nvSpPr>
          <p:spPr>
            <a:xfrm>
              <a:off x="759268" y="1794636"/>
              <a:ext cx="381001" cy="381001"/>
            </a:xfrm>
            <a:prstGeom prst="ellipse">
              <a:avLst/>
            </a:prstGeom>
            <a:gradFill flip="none" rotWithShape="1">
              <a:gsLst>
                <a:gs pos="0">
                  <a:schemeClr val="accent2">
                    <a:hueOff val="-2473792"/>
                    <a:satOff val="-50209"/>
                    <a:lumOff val="23543"/>
                  </a:schemeClr>
                </a:gs>
                <a:gs pos="60023">
                  <a:schemeClr val="accent2"/>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236" name="Circle"/>
            <p:cNvSpPr/>
            <p:nvPr/>
          </p:nvSpPr>
          <p:spPr>
            <a:xfrm>
              <a:off x="1276855" y="1174497"/>
              <a:ext cx="381001" cy="381001"/>
            </a:xfrm>
            <a:prstGeom prst="ellipse">
              <a:avLst/>
            </a:prstGeom>
            <a:gradFill flip="none" rotWithShape="1">
              <a:gsLst>
                <a:gs pos="0">
                  <a:schemeClr val="accent2">
                    <a:hueOff val="-2473792"/>
                    <a:satOff val="-50209"/>
                    <a:lumOff val="23543"/>
                  </a:schemeClr>
                </a:gs>
                <a:gs pos="60023">
                  <a:schemeClr val="accent2"/>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237" name="Circle"/>
            <p:cNvSpPr/>
            <p:nvPr/>
          </p:nvSpPr>
          <p:spPr>
            <a:xfrm>
              <a:off x="765688" y="1079500"/>
              <a:ext cx="381001" cy="381000"/>
            </a:xfrm>
            <a:prstGeom prst="ellipse">
              <a:avLst/>
            </a:prstGeom>
            <a:gradFill flip="none" rotWithShape="1">
              <a:gsLst>
                <a:gs pos="51096">
                  <a:schemeClr val="accent5">
                    <a:hueOff val="260291"/>
                    <a:satOff val="1998"/>
                    <a:lumOff val="12368"/>
                  </a:schemeClr>
                </a:gs>
                <a:gs pos="100000">
                  <a:schemeClr val="accent5"/>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238" name="Circle"/>
            <p:cNvSpPr/>
            <p:nvPr/>
          </p:nvSpPr>
          <p:spPr>
            <a:xfrm>
              <a:off x="861383" y="1424180"/>
              <a:ext cx="381001" cy="381001"/>
            </a:xfrm>
            <a:prstGeom prst="ellipse">
              <a:avLst/>
            </a:prstGeom>
            <a:gradFill flip="none" rotWithShape="1">
              <a:gsLst>
                <a:gs pos="51096">
                  <a:schemeClr val="accent5">
                    <a:hueOff val="260291"/>
                    <a:satOff val="1998"/>
                    <a:lumOff val="12368"/>
                  </a:schemeClr>
                </a:gs>
                <a:gs pos="100000">
                  <a:schemeClr val="accent5"/>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239" name="Circle"/>
            <p:cNvSpPr/>
            <p:nvPr/>
          </p:nvSpPr>
          <p:spPr>
            <a:xfrm>
              <a:off x="1193364" y="1569422"/>
              <a:ext cx="381001" cy="381001"/>
            </a:xfrm>
            <a:prstGeom prst="ellipse">
              <a:avLst/>
            </a:prstGeom>
            <a:gradFill flip="none" rotWithShape="1">
              <a:gsLst>
                <a:gs pos="51096">
                  <a:schemeClr val="accent5">
                    <a:hueOff val="260291"/>
                    <a:satOff val="1998"/>
                    <a:lumOff val="12368"/>
                  </a:schemeClr>
                </a:gs>
                <a:gs pos="100000">
                  <a:schemeClr val="accent5"/>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240" name="Circle"/>
            <p:cNvSpPr/>
            <p:nvPr/>
          </p:nvSpPr>
          <p:spPr>
            <a:xfrm>
              <a:off x="1144716" y="1870280"/>
              <a:ext cx="381001" cy="381001"/>
            </a:xfrm>
            <a:prstGeom prst="ellipse">
              <a:avLst/>
            </a:prstGeom>
            <a:gradFill flip="none" rotWithShape="1">
              <a:gsLst>
                <a:gs pos="51096">
                  <a:schemeClr val="accent5">
                    <a:hueOff val="260291"/>
                    <a:satOff val="1998"/>
                    <a:lumOff val="12368"/>
                  </a:schemeClr>
                </a:gs>
                <a:gs pos="100000">
                  <a:schemeClr val="accent5"/>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241" name="Circle"/>
            <p:cNvSpPr/>
            <p:nvPr/>
          </p:nvSpPr>
          <p:spPr>
            <a:xfrm>
              <a:off x="1373187" y="844136"/>
              <a:ext cx="381001" cy="381001"/>
            </a:xfrm>
            <a:prstGeom prst="ellipse">
              <a:avLst/>
            </a:prstGeom>
            <a:gradFill flip="none" rotWithShape="1">
              <a:gsLst>
                <a:gs pos="51096">
                  <a:schemeClr val="accent5">
                    <a:hueOff val="260291"/>
                    <a:satOff val="1998"/>
                    <a:lumOff val="12368"/>
                  </a:schemeClr>
                </a:gs>
                <a:gs pos="100000">
                  <a:schemeClr val="accent5"/>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242" name="Circle"/>
            <p:cNvSpPr/>
            <p:nvPr/>
          </p:nvSpPr>
          <p:spPr>
            <a:xfrm>
              <a:off x="1027885" y="829196"/>
              <a:ext cx="381001" cy="381001"/>
            </a:xfrm>
            <a:prstGeom prst="ellipse">
              <a:avLst/>
            </a:prstGeom>
            <a:gradFill flip="none" rotWithShape="1">
              <a:gsLst>
                <a:gs pos="51096">
                  <a:schemeClr val="accent5">
                    <a:hueOff val="260291"/>
                    <a:satOff val="1998"/>
                    <a:lumOff val="12368"/>
                  </a:schemeClr>
                </a:gs>
                <a:gs pos="100000">
                  <a:schemeClr val="accent5"/>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243" name="Circle"/>
            <p:cNvSpPr/>
            <p:nvPr/>
          </p:nvSpPr>
          <p:spPr>
            <a:xfrm>
              <a:off x="653895" y="632901"/>
              <a:ext cx="381001" cy="381001"/>
            </a:xfrm>
            <a:prstGeom prst="ellipse">
              <a:avLst/>
            </a:prstGeom>
            <a:gradFill flip="none" rotWithShape="1">
              <a:gsLst>
                <a:gs pos="51096">
                  <a:schemeClr val="accent5">
                    <a:hueOff val="260291"/>
                    <a:satOff val="1998"/>
                    <a:lumOff val="12368"/>
                  </a:schemeClr>
                </a:gs>
                <a:gs pos="100000">
                  <a:schemeClr val="accent5"/>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244" name="Circle"/>
            <p:cNvSpPr/>
            <p:nvPr/>
          </p:nvSpPr>
          <p:spPr>
            <a:xfrm>
              <a:off x="1321315" y="478715"/>
              <a:ext cx="381001" cy="381001"/>
            </a:xfrm>
            <a:prstGeom prst="ellipse">
              <a:avLst/>
            </a:prstGeom>
            <a:gradFill flip="none" rotWithShape="1">
              <a:gsLst>
                <a:gs pos="51096">
                  <a:schemeClr val="accent5">
                    <a:hueOff val="260291"/>
                    <a:satOff val="1998"/>
                    <a:lumOff val="12368"/>
                  </a:schemeClr>
                </a:gs>
                <a:gs pos="100000">
                  <a:schemeClr val="accent5"/>
                </a:gs>
              </a:gsLst>
              <a:lin ang="5400000" scaled="0"/>
            </a:gradFill>
            <a:ln w="12700" cap="flat">
              <a:solidFill>
                <a:srgbClr val="000000"/>
              </a:solidFill>
              <a:prstDash val="solid"/>
              <a:miter lim="400000"/>
            </a:ln>
            <a:effectLst/>
          </p:spPr>
          <p:txBody>
            <a:bodyPr wrap="square" lIns="39076" tIns="39076" rIns="39076" bIns="39076" numCol="1" anchor="ctr">
              <a:noAutofit/>
            </a:bodyPr>
            <a:lstStyle/>
            <a:p>
              <a:pPr>
                <a:defRPr sz="10200">
                  <a:solidFill>
                    <a:srgbClr val="FFFFFF"/>
                  </a:solidFill>
                  <a:effectLst>
                    <a:outerShdw sx="100000" sy="100000" kx="0" ky="0" algn="b" rotWithShape="0" blurRad="38100" dist="12700" dir="5400000">
                      <a:srgbClr val="000000">
                        <a:alpha val="50000"/>
                      </a:srgbClr>
                    </a:outerShdw>
                  </a:effectLst>
                </a:defRPr>
              </a:pPr>
            </a:p>
          </p:txBody>
        </p:sp>
      </p:grpSp>
      <p:sp>
        <p:nvSpPr>
          <p:cNvPr id="246" name="80% Lo"/>
          <p:cNvSpPr txBox="1"/>
          <p:nvPr/>
        </p:nvSpPr>
        <p:spPr>
          <a:xfrm rot="16200000">
            <a:off x="13792170" y="15587573"/>
            <a:ext cx="1841423" cy="687758"/>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nchor="ctr">
            <a:spAutoFit/>
          </a:bodyPr>
          <a:lstStyle>
            <a:lvl1pPr>
              <a:defRPr b="1" sz="4000">
                <a:solidFill>
                  <a:schemeClr val="accent1">
                    <a:hueOff val="273561"/>
                    <a:satOff val="2937"/>
                    <a:lumOff val="-22233"/>
                  </a:schemeClr>
                </a:solidFill>
                <a:latin typeface="Optima"/>
                <a:ea typeface="Optima"/>
                <a:cs typeface="Optima"/>
                <a:sym typeface="Optima"/>
              </a:defRPr>
            </a:lvl1pPr>
          </a:lstStyle>
          <a:p>
            <a:pPr/>
            <a:r>
              <a:t>80% Lo</a:t>
            </a:r>
          </a:p>
        </p:txBody>
      </p:sp>
      <p:sp>
        <p:nvSpPr>
          <p:cNvPr id="247" name="REVERSAL TRIAL…"/>
          <p:cNvSpPr txBox="1"/>
          <p:nvPr/>
        </p:nvSpPr>
        <p:spPr>
          <a:xfrm>
            <a:off x="7634045" y="14037338"/>
            <a:ext cx="3979465" cy="2521320"/>
          </a:xfrm>
          <a:prstGeom prst="rect">
            <a:avLst/>
          </a:prstGeom>
          <a:ln w="25400">
            <a:solidFill>
              <a:schemeClr val="accent1">
                <a:hueOff val="273561"/>
                <a:satOff val="2937"/>
                <a:lumOff val="-22233"/>
              </a:schemeClr>
            </a:solidFill>
            <a:miter lim="400000"/>
          </a:ln>
          <a:extLst>
            <a:ext uri="{C572A759-6A51-4108-AA02-DFA0A04FC94B}">
              <ma14:wrappingTextBoxFlag xmlns:ma14="http://schemas.microsoft.com/office/mac/drawingml/2011/main" val="1"/>
            </a:ext>
          </a:extLst>
        </p:spPr>
        <p:txBody>
          <a:bodyPr lIns="39076" tIns="39076" rIns="39076" bIns="39076" anchor="ctr">
            <a:spAutoFit/>
          </a:bodyPr>
          <a:lstStyle/>
          <a:p>
            <a:pPr>
              <a:defRPr b="1" sz="4000">
                <a:solidFill>
                  <a:schemeClr val="accent1">
                    <a:hueOff val="273561"/>
                    <a:satOff val="2937"/>
                    <a:lumOff val="-22233"/>
                  </a:schemeClr>
                </a:solidFill>
                <a:latin typeface="Optima"/>
                <a:ea typeface="Optima"/>
                <a:cs typeface="Optima"/>
                <a:sym typeface="Optima"/>
              </a:defRPr>
            </a:pPr>
            <a:r>
              <a:t>REVERSAL TRIAL</a:t>
            </a:r>
          </a:p>
          <a:p>
            <a:pPr>
              <a:defRPr b="1" sz="2500">
                <a:solidFill>
                  <a:schemeClr val="accent1">
                    <a:hueOff val="273561"/>
                    <a:satOff val="2937"/>
                    <a:lumOff val="-22233"/>
                  </a:schemeClr>
                </a:solidFill>
                <a:latin typeface="Optima"/>
                <a:ea typeface="Optima"/>
                <a:cs typeface="Optima"/>
                <a:sym typeface="Optima"/>
              </a:defRPr>
            </a:pPr>
            <a:r>
              <a:t>for</a:t>
            </a:r>
          </a:p>
          <a:p>
            <a:pPr>
              <a:defRPr b="1" sz="4000">
                <a:solidFill>
                  <a:schemeClr val="accent1">
                    <a:hueOff val="273561"/>
                    <a:satOff val="2937"/>
                    <a:lumOff val="-22233"/>
                  </a:schemeClr>
                </a:solidFill>
                <a:latin typeface="Optima"/>
                <a:ea typeface="Optima"/>
                <a:cs typeface="Optima"/>
                <a:sym typeface="Optima"/>
              </a:defRPr>
            </a:pPr>
            <a:r>
              <a:t>Ppt. 1</a:t>
            </a:r>
          </a:p>
          <a:p>
            <a:pPr>
              <a:defRPr b="1" sz="2500">
                <a:solidFill>
                  <a:schemeClr val="accent1">
                    <a:hueOff val="273561"/>
                    <a:satOff val="2937"/>
                    <a:lumOff val="-22233"/>
                  </a:schemeClr>
                </a:solidFill>
                <a:latin typeface="Optima"/>
                <a:ea typeface="Optima"/>
                <a:cs typeface="Optima"/>
                <a:sym typeface="Optima"/>
              </a:defRPr>
            </a:pPr>
            <a:r>
              <a:t>Ppt2 (Teach.) Knows</a:t>
            </a:r>
          </a:p>
          <a:p>
            <a:pPr>
              <a:defRPr b="1" sz="2500">
                <a:solidFill>
                  <a:schemeClr val="accent1">
                    <a:hueOff val="273561"/>
                    <a:satOff val="2937"/>
                    <a:lumOff val="-22233"/>
                  </a:schemeClr>
                </a:solidFill>
                <a:latin typeface="Optima"/>
                <a:ea typeface="Optima"/>
                <a:cs typeface="Optima"/>
                <a:sym typeface="Optima"/>
              </a:defRPr>
            </a:pPr>
            <a:r>
              <a:t>Ppt1 (Learn.) Doesn’t Know</a:t>
            </a:r>
          </a:p>
        </p:txBody>
      </p:sp>
      <p:sp>
        <p:nvSpPr>
          <p:cNvPr id="248" name="Teacher…"/>
          <p:cNvSpPr txBox="1"/>
          <p:nvPr/>
        </p:nvSpPr>
        <p:spPr>
          <a:xfrm>
            <a:off x="22180779" y="9283389"/>
            <a:ext cx="1464360" cy="1008433"/>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spAutoFit/>
          </a:bodyPr>
          <a:lstStyle/>
          <a:p>
            <a:pPr algn="l">
              <a:defRPr sz="3000">
                <a:solidFill>
                  <a:schemeClr val="accent1">
                    <a:satOff val="-3355"/>
                    <a:lumOff val="26614"/>
                  </a:schemeClr>
                </a:solidFill>
                <a:latin typeface="Optima"/>
                <a:ea typeface="Optima"/>
                <a:cs typeface="Optima"/>
                <a:sym typeface="Optima"/>
              </a:defRPr>
            </a:pPr>
            <a:r>
              <a:t>Teacher</a:t>
            </a:r>
          </a:p>
          <a:p>
            <a:pPr algn="l">
              <a:defRPr sz="3000">
                <a:solidFill>
                  <a:schemeClr val="accent3">
                    <a:satOff val="18648"/>
                    <a:lumOff val="5971"/>
                  </a:schemeClr>
                </a:solidFill>
                <a:latin typeface="Optima"/>
                <a:ea typeface="Optima"/>
                <a:cs typeface="Optima"/>
                <a:sym typeface="Optima"/>
              </a:defRPr>
            </a:pPr>
            <a:r>
              <a:t>Learner</a:t>
            </a:r>
          </a:p>
        </p:txBody>
      </p:sp>
      <p:sp>
        <p:nvSpPr>
          <p:cNvPr id="249" name="REVERSAL TRIAL…"/>
          <p:cNvSpPr txBox="1"/>
          <p:nvPr/>
        </p:nvSpPr>
        <p:spPr>
          <a:xfrm>
            <a:off x="20384845" y="7369045"/>
            <a:ext cx="2899003" cy="1557706"/>
          </a:xfrm>
          <a:prstGeom prst="rect">
            <a:avLst/>
          </a:prstGeom>
          <a:ln w="25400">
            <a:solidFill>
              <a:schemeClr val="accent1">
                <a:hueOff val="273561"/>
                <a:satOff val="2937"/>
                <a:lumOff val="-22233"/>
              </a:schemeClr>
            </a:solidFill>
            <a:miter lim="400000"/>
          </a:ln>
          <a:extLst>
            <a:ext uri="{C572A759-6A51-4108-AA02-DFA0A04FC94B}">
              <ma14:wrappingTextBoxFlag xmlns:ma14="http://schemas.microsoft.com/office/mac/drawingml/2011/main" val="1"/>
            </a:ext>
          </a:extLst>
        </p:spPr>
        <p:txBody>
          <a:bodyPr lIns="39076" tIns="39076" rIns="39076" bIns="39076" anchor="ctr">
            <a:spAutoFit/>
          </a:bodyPr>
          <a:lstStyle/>
          <a:p>
            <a:pPr>
              <a:defRPr b="1" sz="2000">
                <a:solidFill>
                  <a:schemeClr val="accent1">
                    <a:hueOff val="273561"/>
                    <a:satOff val="2937"/>
                    <a:lumOff val="-22233"/>
                  </a:schemeClr>
                </a:solidFill>
                <a:latin typeface="Optima"/>
                <a:ea typeface="Optima"/>
                <a:cs typeface="Optima"/>
                <a:sym typeface="Optima"/>
              </a:defRPr>
            </a:pPr>
            <a:r>
              <a:t>REVERSAL TRIAL</a:t>
            </a:r>
          </a:p>
          <a:p>
            <a:pPr>
              <a:defRPr b="1" sz="2000">
                <a:solidFill>
                  <a:schemeClr val="accent1">
                    <a:hueOff val="273561"/>
                    <a:satOff val="2937"/>
                    <a:lumOff val="-22233"/>
                  </a:schemeClr>
                </a:solidFill>
                <a:latin typeface="Optima"/>
                <a:ea typeface="Optima"/>
                <a:cs typeface="Optima"/>
                <a:sym typeface="Optima"/>
              </a:defRPr>
            </a:pPr>
            <a:r>
              <a:t>for</a:t>
            </a:r>
          </a:p>
          <a:p>
            <a:pPr>
              <a:defRPr b="1" sz="2000">
                <a:solidFill>
                  <a:schemeClr val="accent1">
                    <a:hueOff val="273561"/>
                    <a:satOff val="2937"/>
                    <a:lumOff val="-22233"/>
                  </a:schemeClr>
                </a:solidFill>
                <a:latin typeface="Optima"/>
                <a:ea typeface="Optima"/>
                <a:cs typeface="Optima"/>
                <a:sym typeface="Optima"/>
              </a:defRPr>
            </a:pPr>
            <a:r>
              <a:t>Ppt. 2</a:t>
            </a:r>
          </a:p>
          <a:p>
            <a:pPr>
              <a:defRPr b="1" sz="2000">
                <a:solidFill>
                  <a:schemeClr val="accent1">
                    <a:hueOff val="273561"/>
                    <a:satOff val="2937"/>
                    <a:lumOff val="-22233"/>
                  </a:schemeClr>
                </a:solidFill>
                <a:latin typeface="Optima"/>
                <a:ea typeface="Optima"/>
                <a:cs typeface="Optima"/>
                <a:sym typeface="Optima"/>
              </a:defRPr>
            </a:pPr>
            <a:r>
              <a:t>Ppt. 1 (T) Knows</a:t>
            </a:r>
          </a:p>
          <a:p>
            <a:pPr>
              <a:defRPr b="1" sz="2000">
                <a:solidFill>
                  <a:schemeClr val="accent1">
                    <a:hueOff val="273561"/>
                    <a:satOff val="2937"/>
                    <a:lumOff val="-22233"/>
                  </a:schemeClr>
                </a:solidFill>
                <a:latin typeface="Optima"/>
                <a:ea typeface="Optima"/>
                <a:cs typeface="Optima"/>
                <a:sym typeface="Optima"/>
              </a:defRPr>
            </a:pPr>
            <a:r>
              <a:t>Ppt. 2 (L) Doesn’t Know</a:t>
            </a:r>
          </a:p>
        </p:txBody>
      </p:sp>
      <p:sp>
        <p:nvSpPr>
          <p:cNvPr id="250" name="Line"/>
          <p:cNvSpPr/>
          <p:nvPr/>
        </p:nvSpPr>
        <p:spPr>
          <a:xfrm flipH="1">
            <a:off x="20713278" y="9110221"/>
            <a:ext cx="359492" cy="420290"/>
          </a:xfrm>
          <a:prstGeom prst="line">
            <a:avLst/>
          </a:prstGeom>
          <a:ln w="50800">
            <a:solidFill>
              <a:schemeClr val="accent1">
                <a:hueOff val="273561"/>
                <a:satOff val="2937"/>
                <a:lumOff val="-22233"/>
              </a:schemeClr>
            </a:solidFill>
            <a:miter lim="400000"/>
            <a:tailEnd type="triangle"/>
          </a:ln>
        </p:spPr>
        <p:txBody>
          <a:bodyPr lIns="0" tIns="0" rIns="0" bIns="0"/>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251" name="Ppt. 1 Draw"/>
          <p:cNvSpPr txBox="1"/>
          <p:nvPr/>
        </p:nvSpPr>
        <p:spPr>
          <a:xfrm>
            <a:off x="682943" y="20934357"/>
            <a:ext cx="2757855" cy="687758"/>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spAutoFit/>
          </a:bodyPr>
          <a:lstStyle>
            <a:lvl1pPr algn="l">
              <a:defRPr b="1" sz="4000">
                <a:solidFill>
                  <a:schemeClr val="accent1">
                    <a:hueOff val="273561"/>
                    <a:satOff val="2937"/>
                    <a:lumOff val="-22233"/>
                  </a:schemeClr>
                </a:solidFill>
                <a:latin typeface="Optima"/>
                <a:ea typeface="Optima"/>
                <a:cs typeface="Optima"/>
                <a:sym typeface="Optima"/>
              </a:defRPr>
            </a:lvl1pPr>
          </a:lstStyle>
          <a:p>
            <a:pPr/>
            <a:r>
              <a:t>Ppt. 1 Draw</a:t>
            </a:r>
          </a:p>
        </p:txBody>
      </p:sp>
      <p:sp>
        <p:nvSpPr>
          <p:cNvPr id="252" name="Ppt. 2 Draw"/>
          <p:cNvSpPr txBox="1"/>
          <p:nvPr/>
        </p:nvSpPr>
        <p:spPr>
          <a:xfrm>
            <a:off x="682943" y="22035565"/>
            <a:ext cx="2757855" cy="687757"/>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spAutoFit/>
          </a:bodyPr>
          <a:lstStyle>
            <a:lvl1pPr algn="l">
              <a:defRPr b="1" sz="4000">
                <a:solidFill>
                  <a:schemeClr val="accent1">
                    <a:hueOff val="273561"/>
                    <a:satOff val="2937"/>
                    <a:lumOff val="-22233"/>
                  </a:schemeClr>
                </a:solidFill>
                <a:latin typeface="Optima"/>
                <a:ea typeface="Optima"/>
                <a:cs typeface="Optima"/>
                <a:sym typeface="Optima"/>
              </a:defRPr>
            </a:lvl1pPr>
          </a:lstStyle>
          <a:p>
            <a:pPr/>
            <a:r>
              <a:t>Ppt. 2 Draw</a:t>
            </a:r>
          </a:p>
        </p:txBody>
      </p:sp>
      <p:sp>
        <p:nvSpPr>
          <p:cNvPr id="253" name="Ppt. 1 Gain"/>
          <p:cNvSpPr txBox="1"/>
          <p:nvPr/>
        </p:nvSpPr>
        <p:spPr>
          <a:xfrm>
            <a:off x="682943" y="23134904"/>
            <a:ext cx="2603931" cy="687758"/>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spAutoFit/>
          </a:bodyPr>
          <a:lstStyle>
            <a:lvl1pPr algn="l">
              <a:defRPr b="1" sz="4000">
                <a:solidFill>
                  <a:schemeClr val="accent1">
                    <a:hueOff val="273561"/>
                    <a:satOff val="2937"/>
                    <a:lumOff val="-22233"/>
                  </a:schemeClr>
                </a:solidFill>
                <a:latin typeface="Optima"/>
                <a:ea typeface="Optima"/>
                <a:cs typeface="Optima"/>
                <a:sym typeface="Optima"/>
              </a:defRPr>
            </a:lvl1pPr>
          </a:lstStyle>
          <a:p>
            <a:pPr/>
            <a:r>
              <a:t>Ppt. 1 Gain</a:t>
            </a:r>
          </a:p>
        </p:txBody>
      </p:sp>
      <p:sp>
        <p:nvSpPr>
          <p:cNvPr id="254" name="Ppt. 2 Gain"/>
          <p:cNvSpPr txBox="1"/>
          <p:nvPr/>
        </p:nvSpPr>
        <p:spPr>
          <a:xfrm>
            <a:off x="682943" y="24236111"/>
            <a:ext cx="2603931" cy="687758"/>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spAutoFit/>
          </a:bodyPr>
          <a:lstStyle>
            <a:lvl1pPr algn="l">
              <a:defRPr b="1" sz="4000">
                <a:solidFill>
                  <a:schemeClr val="accent1">
                    <a:hueOff val="273561"/>
                    <a:satOff val="2937"/>
                    <a:lumOff val="-22233"/>
                  </a:schemeClr>
                </a:solidFill>
                <a:latin typeface="Optima"/>
                <a:ea typeface="Optima"/>
                <a:cs typeface="Optima"/>
                <a:sym typeface="Optima"/>
              </a:defRPr>
            </a:lvl1pPr>
          </a:lstStyle>
          <a:p>
            <a:pPr/>
            <a:r>
              <a:t>Ppt. 2 Gain</a:t>
            </a:r>
          </a:p>
        </p:txBody>
      </p:sp>
      <p:sp>
        <p:nvSpPr>
          <p:cNvPr id="255" name="Circle"/>
          <p:cNvSpPr/>
          <p:nvPr/>
        </p:nvSpPr>
        <p:spPr>
          <a:xfrm>
            <a:off x="4745956" y="21024237"/>
            <a:ext cx="508001" cy="508001"/>
          </a:xfrm>
          <a:prstGeom prst="ellipse">
            <a:avLst/>
          </a:prstGeom>
          <a:gradFill>
            <a:gsLst>
              <a:gs pos="0">
                <a:schemeClr val="accent2">
                  <a:hueOff val="-2473792"/>
                  <a:satOff val="-50209"/>
                  <a:lumOff val="23543"/>
                </a:schemeClr>
              </a:gs>
              <a:gs pos="54442">
                <a:schemeClr val="accent2"/>
              </a:gs>
            </a:gsLst>
            <a:lin ang="5400000"/>
          </a:gradFill>
          <a:ln w="12700">
            <a:solidFill>
              <a:srgbClr val="000000"/>
            </a:solidFill>
            <a:miter lim="400000"/>
          </a:ln>
        </p:spPr>
        <p:txBody>
          <a:bodyPr lIns="39076" tIns="39076" rIns="39076" bIns="39076" anchor="ct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256" name="Circle"/>
          <p:cNvSpPr/>
          <p:nvPr/>
        </p:nvSpPr>
        <p:spPr>
          <a:xfrm>
            <a:off x="4745956" y="22125443"/>
            <a:ext cx="508001" cy="508001"/>
          </a:xfrm>
          <a:prstGeom prst="ellipse">
            <a:avLst/>
          </a:prstGeom>
          <a:gradFill>
            <a:gsLst>
              <a:gs pos="0">
                <a:schemeClr val="accent2">
                  <a:hueOff val="-2473792"/>
                  <a:satOff val="-50209"/>
                  <a:lumOff val="23543"/>
                </a:schemeClr>
              </a:gs>
              <a:gs pos="54442">
                <a:schemeClr val="accent2"/>
              </a:gs>
            </a:gsLst>
            <a:lin ang="5400000"/>
          </a:gradFill>
          <a:ln w="12700">
            <a:solidFill>
              <a:srgbClr val="000000"/>
            </a:solidFill>
            <a:miter lim="400000"/>
          </a:ln>
        </p:spPr>
        <p:txBody>
          <a:bodyPr lIns="39076" tIns="39076" rIns="39076" bIns="39076" anchor="ct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257" name="100"/>
          <p:cNvSpPr txBox="1"/>
          <p:nvPr/>
        </p:nvSpPr>
        <p:spPr>
          <a:xfrm>
            <a:off x="4530857" y="23134904"/>
            <a:ext cx="938199" cy="687758"/>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spAutoFit/>
          </a:bodyPr>
          <a:lstStyle>
            <a:lvl1pPr algn="l">
              <a:defRPr b="1" sz="4000">
                <a:solidFill>
                  <a:schemeClr val="accent1">
                    <a:hueOff val="273561"/>
                    <a:satOff val="2937"/>
                    <a:lumOff val="-22233"/>
                  </a:schemeClr>
                </a:solidFill>
                <a:latin typeface="Optima"/>
                <a:ea typeface="Optima"/>
                <a:cs typeface="Optima"/>
                <a:sym typeface="Optima"/>
              </a:defRPr>
            </a:lvl1pPr>
          </a:lstStyle>
          <a:p>
            <a:pPr/>
            <a:r>
              <a:t>100</a:t>
            </a:r>
          </a:p>
        </p:txBody>
      </p:sp>
      <p:sp>
        <p:nvSpPr>
          <p:cNvPr id="258" name="100"/>
          <p:cNvSpPr txBox="1"/>
          <p:nvPr/>
        </p:nvSpPr>
        <p:spPr>
          <a:xfrm>
            <a:off x="4530857" y="24236111"/>
            <a:ext cx="938199" cy="687758"/>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spAutoFit/>
          </a:bodyPr>
          <a:lstStyle>
            <a:lvl1pPr algn="l">
              <a:defRPr b="1" sz="4000">
                <a:solidFill>
                  <a:schemeClr val="accent1">
                    <a:hueOff val="273561"/>
                    <a:satOff val="2937"/>
                    <a:lumOff val="-22233"/>
                  </a:schemeClr>
                </a:solidFill>
                <a:latin typeface="Optima"/>
                <a:ea typeface="Optima"/>
                <a:cs typeface="Optima"/>
                <a:sym typeface="Optima"/>
              </a:defRPr>
            </a:lvl1pPr>
          </a:lstStyle>
          <a:p>
            <a:pPr/>
            <a:r>
              <a:t>100</a:t>
            </a:r>
          </a:p>
        </p:txBody>
      </p:sp>
      <p:sp>
        <p:nvSpPr>
          <p:cNvPr id="259" name="Circle"/>
          <p:cNvSpPr/>
          <p:nvPr/>
        </p:nvSpPr>
        <p:spPr>
          <a:xfrm>
            <a:off x="6366361" y="21024237"/>
            <a:ext cx="508001" cy="508001"/>
          </a:xfrm>
          <a:prstGeom prst="ellipse">
            <a:avLst/>
          </a:prstGeom>
          <a:gradFill>
            <a:gsLst>
              <a:gs pos="48571">
                <a:schemeClr val="accent5">
                  <a:hueOff val="260291"/>
                  <a:satOff val="1998"/>
                  <a:lumOff val="12368"/>
                </a:schemeClr>
              </a:gs>
              <a:gs pos="100000">
                <a:schemeClr val="accent5"/>
              </a:gs>
            </a:gsLst>
            <a:lin ang="5400000"/>
          </a:gradFill>
          <a:ln w="12700">
            <a:solidFill>
              <a:srgbClr val="000000"/>
            </a:solidFill>
            <a:miter lim="400000"/>
          </a:ln>
        </p:spPr>
        <p:txBody>
          <a:bodyPr lIns="39076" tIns="39076" rIns="39076" bIns="39076" anchor="ct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260" name="Circle"/>
          <p:cNvSpPr/>
          <p:nvPr/>
        </p:nvSpPr>
        <p:spPr>
          <a:xfrm>
            <a:off x="6366361" y="22125443"/>
            <a:ext cx="508001" cy="508001"/>
          </a:xfrm>
          <a:prstGeom prst="ellipse">
            <a:avLst/>
          </a:prstGeom>
          <a:gradFill>
            <a:gsLst>
              <a:gs pos="48571">
                <a:schemeClr val="accent5">
                  <a:hueOff val="260291"/>
                  <a:satOff val="1998"/>
                  <a:lumOff val="12368"/>
                </a:schemeClr>
              </a:gs>
              <a:gs pos="100000">
                <a:schemeClr val="accent5"/>
              </a:gs>
            </a:gsLst>
            <a:lin ang="5400000"/>
          </a:gradFill>
          <a:ln w="12700">
            <a:solidFill>
              <a:srgbClr val="000000"/>
            </a:solidFill>
            <a:miter lim="400000"/>
          </a:ln>
        </p:spPr>
        <p:txBody>
          <a:bodyPr lIns="39076" tIns="39076" rIns="39076" bIns="39076" anchor="ct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261" name="50"/>
          <p:cNvSpPr txBox="1"/>
          <p:nvPr/>
        </p:nvSpPr>
        <p:spPr>
          <a:xfrm>
            <a:off x="6279786" y="23134904"/>
            <a:ext cx="655751" cy="687758"/>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spAutoFit/>
          </a:bodyPr>
          <a:lstStyle>
            <a:lvl1pPr algn="l">
              <a:defRPr b="1" sz="4000">
                <a:solidFill>
                  <a:schemeClr val="accent1">
                    <a:hueOff val="273561"/>
                    <a:satOff val="2937"/>
                    <a:lumOff val="-22233"/>
                  </a:schemeClr>
                </a:solidFill>
                <a:latin typeface="Optima"/>
                <a:ea typeface="Optima"/>
                <a:cs typeface="Optima"/>
                <a:sym typeface="Optima"/>
              </a:defRPr>
            </a:lvl1pPr>
          </a:lstStyle>
          <a:p>
            <a:pPr/>
            <a:r>
              <a:t>50</a:t>
            </a:r>
          </a:p>
        </p:txBody>
      </p:sp>
      <p:sp>
        <p:nvSpPr>
          <p:cNvPr id="262" name="50"/>
          <p:cNvSpPr txBox="1"/>
          <p:nvPr/>
        </p:nvSpPr>
        <p:spPr>
          <a:xfrm>
            <a:off x="6279786" y="24236111"/>
            <a:ext cx="655751" cy="687758"/>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spAutoFit/>
          </a:bodyPr>
          <a:lstStyle>
            <a:lvl1pPr algn="l">
              <a:defRPr b="1" sz="4000">
                <a:solidFill>
                  <a:schemeClr val="accent1">
                    <a:hueOff val="273561"/>
                    <a:satOff val="2937"/>
                    <a:lumOff val="-22233"/>
                  </a:schemeClr>
                </a:solidFill>
                <a:latin typeface="Optima"/>
                <a:ea typeface="Optima"/>
                <a:cs typeface="Optima"/>
                <a:sym typeface="Optima"/>
              </a:defRPr>
            </a:lvl1pPr>
          </a:lstStyle>
          <a:p>
            <a:pPr/>
            <a:r>
              <a:t>50</a:t>
            </a:r>
          </a:p>
        </p:txBody>
      </p:sp>
      <p:sp>
        <p:nvSpPr>
          <p:cNvPr id="263" name="Circle"/>
          <p:cNvSpPr/>
          <p:nvPr/>
        </p:nvSpPr>
        <p:spPr>
          <a:xfrm>
            <a:off x="7940409" y="21024237"/>
            <a:ext cx="508001" cy="508001"/>
          </a:xfrm>
          <a:prstGeom prst="ellipse">
            <a:avLst/>
          </a:prstGeom>
          <a:gradFill>
            <a:gsLst>
              <a:gs pos="0">
                <a:schemeClr val="accent2">
                  <a:hueOff val="-2473792"/>
                  <a:satOff val="-50209"/>
                  <a:lumOff val="23543"/>
                </a:schemeClr>
              </a:gs>
              <a:gs pos="54442">
                <a:schemeClr val="accent2"/>
              </a:gs>
            </a:gsLst>
            <a:lin ang="5400000"/>
          </a:gradFill>
          <a:ln w="12700">
            <a:solidFill>
              <a:srgbClr val="000000"/>
            </a:solidFill>
            <a:miter lim="400000"/>
          </a:ln>
        </p:spPr>
        <p:txBody>
          <a:bodyPr lIns="39076" tIns="39076" rIns="39076" bIns="39076" anchor="ct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264" name="10"/>
          <p:cNvSpPr txBox="1"/>
          <p:nvPr/>
        </p:nvSpPr>
        <p:spPr>
          <a:xfrm>
            <a:off x="7866534" y="23134904"/>
            <a:ext cx="655751" cy="687758"/>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spAutoFit/>
          </a:bodyPr>
          <a:lstStyle>
            <a:lvl1pPr algn="l">
              <a:defRPr b="1" sz="4000">
                <a:solidFill>
                  <a:schemeClr val="accent1">
                    <a:hueOff val="273561"/>
                    <a:satOff val="2937"/>
                    <a:lumOff val="-22233"/>
                  </a:schemeClr>
                </a:solidFill>
                <a:latin typeface="Optima"/>
                <a:ea typeface="Optima"/>
                <a:cs typeface="Optima"/>
                <a:sym typeface="Optima"/>
              </a:defRPr>
            </a:lvl1pPr>
          </a:lstStyle>
          <a:p>
            <a:pPr/>
            <a:r>
              <a:t>10</a:t>
            </a:r>
          </a:p>
        </p:txBody>
      </p:sp>
      <p:sp>
        <p:nvSpPr>
          <p:cNvPr id="265" name="5"/>
          <p:cNvSpPr txBox="1"/>
          <p:nvPr/>
        </p:nvSpPr>
        <p:spPr>
          <a:xfrm>
            <a:off x="8007759" y="24236111"/>
            <a:ext cx="373303" cy="687758"/>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spAutoFit/>
          </a:bodyPr>
          <a:lstStyle>
            <a:lvl1pPr algn="l">
              <a:defRPr b="1" sz="4000">
                <a:solidFill>
                  <a:schemeClr val="accent1">
                    <a:hueOff val="273561"/>
                    <a:satOff val="2937"/>
                    <a:lumOff val="-22233"/>
                  </a:schemeClr>
                </a:solidFill>
                <a:latin typeface="Optima"/>
                <a:ea typeface="Optima"/>
                <a:cs typeface="Optima"/>
                <a:sym typeface="Optima"/>
              </a:defRPr>
            </a:lvl1pPr>
          </a:lstStyle>
          <a:p>
            <a:pPr/>
            <a:r>
              <a:t>5</a:t>
            </a:r>
          </a:p>
        </p:txBody>
      </p:sp>
      <p:sp>
        <p:nvSpPr>
          <p:cNvPr id="266" name="Circle"/>
          <p:cNvSpPr/>
          <p:nvPr/>
        </p:nvSpPr>
        <p:spPr>
          <a:xfrm>
            <a:off x="9588989" y="22125443"/>
            <a:ext cx="508001" cy="508001"/>
          </a:xfrm>
          <a:prstGeom prst="ellipse">
            <a:avLst/>
          </a:prstGeom>
          <a:gradFill>
            <a:gsLst>
              <a:gs pos="0">
                <a:schemeClr val="accent2">
                  <a:hueOff val="-2473792"/>
                  <a:satOff val="-50209"/>
                  <a:lumOff val="23543"/>
                </a:schemeClr>
              </a:gs>
              <a:gs pos="54442">
                <a:schemeClr val="accent2"/>
              </a:gs>
            </a:gsLst>
            <a:lin ang="5400000"/>
          </a:gradFill>
          <a:ln w="12700">
            <a:solidFill>
              <a:srgbClr val="000000"/>
            </a:solidFill>
            <a:miter lim="400000"/>
          </a:ln>
        </p:spPr>
        <p:txBody>
          <a:bodyPr lIns="39076" tIns="39076" rIns="39076" bIns="39076" anchor="ct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267" name="5"/>
          <p:cNvSpPr txBox="1"/>
          <p:nvPr/>
        </p:nvSpPr>
        <p:spPr>
          <a:xfrm>
            <a:off x="9656338" y="23134904"/>
            <a:ext cx="373303" cy="687758"/>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spAutoFit/>
          </a:bodyPr>
          <a:lstStyle>
            <a:lvl1pPr algn="l">
              <a:defRPr b="1" sz="4000">
                <a:solidFill>
                  <a:schemeClr val="accent1">
                    <a:hueOff val="273561"/>
                    <a:satOff val="2937"/>
                    <a:lumOff val="-22233"/>
                  </a:schemeClr>
                </a:solidFill>
                <a:latin typeface="Optima"/>
                <a:ea typeface="Optima"/>
                <a:cs typeface="Optima"/>
                <a:sym typeface="Optima"/>
              </a:defRPr>
            </a:lvl1pPr>
          </a:lstStyle>
          <a:p>
            <a:pPr/>
            <a:r>
              <a:t>5</a:t>
            </a:r>
          </a:p>
        </p:txBody>
      </p:sp>
      <p:sp>
        <p:nvSpPr>
          <p:cNvPr id="268" name="10"/>
          <p:cNvSpPr txBox="1"/>
          <p:nvPr/>
        </p:nvSpPr>
        <p:spPr>
          <a:xfrm>
            <a:off x="9515113" y="24236111"/>
            <a:ext cx="655751" cy="687758"/>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spAutoFit/>
          </a:bodyPr>
          <a:lstStyle>
            <a:lvl1pPr algn="l">
              <a:defRPr b="1" sz="4000">
                <a:solidFill>
                  <a:schemeClr val="accent1">
                    <a:hueOff val="273561"/>
                    <a:satOff val="2937"/>
                    <a:lumOff val="-22233"/>
                  </a:schemeClr>
                </a:solidFill>
                <a:latin typeface="Optima"/>
                <a:ea typeface="Optima"/>
                <a:cs typeface="Optima"/>
                <a:sym typeface="Optima"/>
              </a:defRPr>
            </a:lvl1pPr>
          </a:lstStyle>
          <a:p>
            <a:pPr/>
            <a:r>
              <a:t>10</a:t>
            </a:r>
          </a:p>
        </p:txBody>
      </p:sp>
      <p:sp>
        <p:nvSpPr>
          <p:cNvPr id="269" name="Circle"/>
          <p:cNvSpPr/>
          <p:nvPr/>
        </p:nvSpPr>
        <p:spPr>
          <a:xfrm>
            <a:off x="7940409" y="22125443"/>
            <a:ext cx="508001" cy="508001"/>
          </a:xfrm>
          <a:prstGeom prst="ellipse">
            <a:avLst/>
          </a:prstGeom>
          <a:gradFill>
            <a:gsLst>
              <a:gs pos="48571">
                <a:schemeClr val="accent5">
                  <a:hueOff val="260291"/>
                  <a:satOff val="1998"/>
                  <a:lumOff val="12368"/>
                </a:schemeClr>
              </a:gs>
              <a:gs pos="100000">
                <a:schemeClr val="accent5"/>
              </a:gs>
            </a:gsLst>
            <a:lin ang="5400000"/>
          </a:gradFill>
          <a:ln w="12700">
            <a:solidFill>
              <a:srgbClr val="000000"/>
            </a:solidFill>
            <a:miter lim="400000"/>
          </a:ln>
        </p:spPr>
        <p:txBody>
          <a:bodyPr lIns="39076" tIns="39076" rIns="39076" bIns="39076" anchor="ct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270" name="Circle"/>
          <p:cNvSpPr/>
          <p:nvPr/>
        </p:nvSpPr>
        <p:spPr>
          <a:xfrm>
            <a:off x="9588989" y="21024237"/>
            <a:ext cx="508001" cy="508001"/>
          </a:xfrm>
          <a:prstGeom prst="ellipse">
            <a:avLst/>
          </a:prstGeom>
          <a:gradFill>
            <a:gsLst>
              <a:gs pos="48571">
                <a:schemeClr val="accent5">
                  <a:hueOff val="260291"/>
                  <a:satOff val="1998"/>
                  <a:lumOff val="12368"/>
                </a:schemeClr>
              </a:gs>
              <a:gs pos="100000">
                <a:schemeClr val="accent5"/>
              </a:gs>
            </a:gsLst>
            <a:lin ang="5400000"/>
          </a:gradFill>
          <a:ln w="12700">
            <a:solidFill>
              <a:srgbClr val="000000"/>
            </a:solidFill>
            <a:miter lim="400000"/>
          </a:ln>
        </p:spPr>
        <p:txBody>
          <a:bodyPr lIns="39076" tIns="39076" rIns="39076" bIns="39076" anchor="ctr"/>
          <a:lstStyle/>
          <a:p>
            <a:pPr>
              <a:defRPr sz="10200">
                <a:solidFill>
                  <a:srgbClr val="FFFFFF"/>
                </a:solidFill>
                <a:effectLst>
                  <a:outerShdw sx="100000" sy="100000" kx="0" ky="0" algn="b" rotWithShape="0" blurRad="38100" dist="12700" dir="5400000">
                    <a:srgbClr val="000000">
                      <a:alpha val="50000"/>
                    </a:srgbClr>
                  </a:outerShdw>
                </a:effectLst>
              </a:defRPr>
            </a:pPr>
          </a:p>
        </p:txBody>
      </p:sp>
      <p:pic>
        <p:nvPicPr>
          <p:cNvPr id="271" name="Image" descr="Image"/>
          <p:cNvPicPr>
            <a:picLocks noChangeAspect="1"/>
          </p:cNvPicPr>
          <p:nvPr/>
        </p:nvPicPr>
        <p:blipFill>
          <a:blip r:embed="rId9">
            <a:extLst/>
          </a:blip>
          <a:stretch>
            <a:fillRect/>
          </a:stretch>
        </p:blipFill>
        <p:spPr>
          <a:xfrm>
            <a:off x="10787860" y="19929560"/>
            <a:ext cx="6096001" cy="5001297"/>
          </a:xfrm>
          <a:prstGeom prst="rect">
            <a:avLst/>
          </a:prstGeom>
          <a:ln w="38100">
            <a:solidFill>
              <a:schemeClr val="accent1">
                <a:hueOff val="273561"/>
                <a:satOff val="2937"/>
                <a:lumOff val="-22233"/>
              </a:schemeClr>
            </a:solidFill>
            <a:miter lim="400000"/>
          </a:ln>
        </p:spPr>
      </p:pic>
      <p:sp>
        <p:nvSpPr>
          <p:cNvPr id="272" name="The Teacher Predicts the Learner"/>
          <p:cNvSpPr txBox="1"/>
          <p:nvPr/>
        </p:nvSpPr>
        <p:spPr>
          <a:xfrm>
            <a:off x="24794139" y="7037507"/>
            <a:ext cx="8498717" cy="586154"/>
          </a:xfrm>
          <a:prstGeom prst="rect">
            <a:avLst/>
          </a:prstGeom>
          <a:ln w="3175">
            <a:miter lim="400000"/>
          </a:ln>
          <a:effectLst>
            <a:outerShdw sx="100000" sy="100000" kx="0" ky="0" algn="b" rotWithShape="0" blurRad="38100" dist="25400" dir="2700000">
              <a:srgbClr val="011993">
                <a:alpha val="50000"/>
              </a:srgbClr>
            </a:outerShdw>
          </a:effectLst>
          <a:extLst>
            <a:ext uri="{C572A759-6A51-4108-AA02-DFA0A04FC94B}">
              <ma14:wrappingTextBoxFlag xmlns:ma14="http://schemas.microsoft.com/office/mac/drawingml/2011/main" val="1"/>
            </a:ext>
          </a:extLst>
        </p:spPr>
        <p:txBody>
          <a:bodyPr lIns="39076" tIns="39076" rIns="39076" bIns="39076">
            <a:spAutoFit/>
          </a:bodyPr>
          <a:lstStyle>
            <a:lvl1pPr algn="l">
              <a:defRPr sz="4000">
                <a:solidFill>
                  <a:schemeClr val="accent1">
                    <a:hueOff val="273561"/>
                    <a:satOff val="2937"/>
                    <a:lumOff val="-22233"/>
                  </a:schemeClr>
                </a:solidFill>
                <a:latin typeface="ヒラギノ丸ゴ Pro"/>
                <a:ea typeface="ヒラギノ丸ゴ Pro"/>
                <a:cs typeface="ヒラギノ丸ゴ Pro"/>
                <a:sym typeface="ヒラギノ丸ゴ Pro"/>
              </a:defRPr>
            </a:lvl1pPr>
          </a:lstStyle>
          <a:p>
            <a:pPr/>
            <a:r>
              <a:t>The Teacher Predicts the Learner</a:t>
            </a:r>
          </a:p>
        </p:txBody>
      </p:sp>
      <p:sp>
        <p:nvSpPr>
          <p:cNvPr id="273" name="Arrow"/>
          <p:cNvSpPr/>
          <p:nvPr/>
        </p:nvSpPr>
        <p:spPr>
          <a:xfrm>
            <a:off x="27404618" y="9618674"/>
            <a:ext cx="4374804" cy="668061"/>
          </a:xfrm>
          <a:prstGeom prst="rightArrow">
            <a:avLst>
              <a:gd name="adj1" fmla="val 32000"/>
              <a:gd name="adj2" fmla="val 121666"/>
            </a:avLst>
          </a:prstGeom>
          <a:gradFill>
            <a:gsLst>
              <a:gs pos="0">
                <a:schemeClr val="accent1">
                  <a:satOff val="-3355"/>
                  <a:lumOff val="26614"/>
                  <a:alpha val="62805"/>
                </a:schemeClr>
              </a:gs>
              <a:gs pos="100000">
                <a:schemeClr val="accent3">
                  <a:satOff val="18648"/>
                  <a:lumOff val="5971"/>
                  <a:alpha val="62805"/>
                </a:schemeClr>
              </a:gs>
            </a:gsLst>
          </a:gradFill>
          <a:ln w="12700">
            <a:miter lim="400000"/>
          </a:ln>
        </p:spPr>
        <p:txBody>
          <a:bodyPr lIns="39076" tIns="39076" rIns="39076" bIns="39076" anchor="ct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274" name="Teacher Predicts Learner"/>
          <p:cNvSpPr txBox="1"/>
          <p:nvPr/>
        </p:nvSpPr>
        <p:spPr>
          <a:xfrm>
            <a:off x="28111496" y="9454209"/>
            <a:ext cx="2899003" cy="363906"/>
          </a:xfrm>
          <a:prstGeom prst="rect">
            <a:avLst/>
          </a:prstGeom>
          <a:ln w="3175">
            <a:miter lim="400000"/>
          </a:ln>
          <a:extLst>
            <a:ext uri="{C572A759-6A51-4108-AA02-DFA0A04FC94B}">
              <ma14:wrappingTextBoxFlag xmlns:ma14="http://schemas.microsoft.com/office/mac/drawingml/2011/main" val="1"/>
            </a:ext>
          </a:extLst>
        </p:spPr>
        <p:txBody>
          <a:bodyPr lIns="39076" tIns="39076" rIns="39076" bIns="39076" anchor="ctr">
            <a:spAutoFit/>
          </a:bodyPr>
          <a:lstStyle>
            <a:lvl1pPr>
              <a:defRPr b="1" sz="2000">
                <a:solidFill>
                  <a:schemeClr val="accent1">
                    <a:hueOff val="273561"/>
                    <a:satOff val="2937"/>
                    <a:lumOff val="-22233"/>
                  </a:schemeClr>
                </a:solidFill>
                <a:latin typeface="Optima"/>
                <a:ea typeface="Optima"/>
                <a:cs typeface="Optima"/>
                <a:sym typeface="Optima"/>
              </a:defRPr>
            </a:lvl1pPr>
          </a:lstStyle>
          <a:p>
            <a:pPr/>
            <a:r>
              <a:t>Teacher Predicts Learner</a:t>
            </a:r>
          </a:p>
        </p:txBody>
      </p:sp>
      <p:sp>
        <p:nvSpPr>
          <p:cNvPr id="275" name="Teacher…"/>
          <p:cNvSpPr txBox="1"/>
          <p:nvPr/>
        </p:nvSpPr>
        <p:spPr>
          <a:xfrm>
            <a:off x="31908979" y="11632889"/>
            <a:ext cx="1464360" cy="1008433"/>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spAutoFit/>
          </a:bodyPr>
          <a:lstStyle/>
          <a:p>
            <a:pPr algn="l">
              <a:defRPr sz="3000">
                <a:solidFill>
                  <a:schemeClr val="accent1">
                    <a:satOff val="-3355"/>
                    <a:lumOff val="26614"/>
                  </a:schemeClr>
                </a:solidFill>
                <a:latin typeface="Optima"/>
                <a:ea typeface="Optima"/>
                <a:cs typeface="Optima"/>
                <a:sym typeface="Optima"/>
              </a:defRPr>
            </a:pPr>
            <a:r>
              <a:t>Teacher</a:t>
            </a:r>
          </a:p>
          <a:p>
            <a:pPr algn="l">
              <a:defRPr sz="3000">
                <a:solidFill>
                  <a:schemeClr val="accent3">
                    <a:satOff val="18648"/>
                    <a:lumOff val="5971"/>
                  </a:schemeClr>
                </a:solidFill>
                <a:latin typeface="Optima"/>
                <a:ea typeface="Optima"/>
                <a:cs typeface="Optima"/>
                <a:sym typeface="Optima"/>
              </a:defRPr>
            </a:pPr>
            <a:r>
              <a:t>Learner</a:t>
            </a:r>
          </a:p>
        </p:txBody>
      </p:sp>
      <p:sp>
        <p:nvSpPr>
          <p:cNvPr id="276" name="Rectangle"/>
          <p:cNvSpPr/>
          <p:nvPr/>
        </p:nvSpPr>
        <p:spPr>
          <a:xfrm>
            <a:off x="4135027" y="20568036"/>
            <a:ext cx="3472446" cy="4350121"/>
          </a:xfrm>
          <a:prstGeom prst="rect">
            <a:avLst/>
          </a:prstGeom>
          <a:ln w="63500">
            <a:solidFill>
              <a:schemeClr val="accent1">
                <a:hueOff val="273561"/>
                <a:satOff val="2937"/>
                <a:lumOff val="-22233"/>
              </a:schemeClr>
            </a:solidFill>
            <a:miter lim="400000"/>
          </a:ln>
        </p:spPr>
        <p:txBody>
          <a:bodyPr lIns="39076" tIns="39076" rIns="39076" bIns="39076" anchor="ctr"/>
          <a:lstStyle/>
          <a:p>
            <a:pPr>
              <a:defRPr sz="10200">
                <a:solidFill>
                  <a:srgbClr val="FFFFFF"/>
                </a:solidFill>
                <a:effectLst>
                  <a:outerShdw sx="100000" sy="100000" kx="0" ky="0" algn="b" rotWithShape="0" blurRad="38100" dist="12700" dir="5400000">
                    <a:srgbClr val="000000">
                      <a:alpha val="50000"/>
                    </a:srgbClr>
                  </a:outerShdw>
                </a:effectLst>
              </a:defRPr>
            </a:pPr>
          </a:p>
        </p:txBody>
      </p:sp>
      <p:sp>
        <p:nvSpPr>
          <p:cNvPr id="277" name="Cooperative Coordination"/>
          <p:cNvSpPr txBox="1"/>
          <p:nvPr/>
        </p:nvSpPr>
        <p:spPr>
          <a:xfrm>
            <a:off x="4103277" y="20587476"/>
            <a:ext cx="3535946" cy="332155"/>
          </a:xfrm>
          <a:prstGeom prst="rect">
            <a:avLst/>
          </a:prstGeom>
          <a:ln w="3175">
            <a:miter lim="400000"/>
          </a:ln>
          <a:effectLst>
            <a:outerShdw sx="100000" sy="100000" kx="0" ky="0" algn="b" rotWithShape="0" blurRad="38100" dist="25400" dir="2700000">
              <a:srgbClr val="011993">
                <a:alpha val="50000"/>
              </a:srgbClr>
            </a:outerShdw>
          </a:effectLst>
          <a:extLst>
            <a:ext uri="{C572A759-6A51-4108-AA02-DFA0A04FC94B}">
              <ma14:wrappingTextBoxFlag xmlns:ma14="http://schemas.microsoft.com/office/mac/drawingml/2011/main" val="1"/>
            </a:ext>
          </a:extLst>
        </p:spPr>
        <p:txBody>
          <a:bodyPr lIns="39076" tIns="39076" rIns="39076" bIns="39076">
            <a:spAutoFit/>
          </a:bodyPr>
          <a:lstStyle>
            <a:lvl1pPr>
              <a:defRPr sz="2000">
                <a:solidFill>
                  <a:schemeClr val="accent1">
                    <a:hueOff val="273561"/>
                    <a:satOff val="2937"/>
                    <a:lumOff val="-22233"/>
                  </a:schemeClr>
                </a:solidFill>
                <a:latin typeface="ヒラギノ丸ゴ Pro"/>
                <a:ea typeface="ヒラギノ丸ゴ Pro"/>
                <a:cs typeface="ヒラギノ丸ゴ Pro"/>
                <a:sym typeface="ヒラギノ丸ゴ Pro"/>
              </a:defRPr>
            </a:lvl1pPr>
          </a:lstStyle>
          <a:p>
            <a:pPr/>
            <a:r>
              <a:t>Cooperative Coordination</a:t>
            </a:r>
          </a:p>
        </p:txBody>
      </p:sp>
      <p:sp>
        <p:nvSpPr>
          <p:cNvPr id="278" name="64%"/>
          <p:cNvSpPr txBox="1"/>
          <p:nvPr/>
        </p:nvSpPr>
        <p:spPr>
          <a:xfrm>
            <a:off x="4552193" y="21559573"/>
            <a:ext cx="895527" cy="538533"/>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spAutoFit/>
          </a:bodyPr>
          <a:lstStyle>
            <a:lvl1pPr algn="l">
              <a:defRPr b="1" sz="3000">
                <a:solidFill>
                  <a:schemeClr val="accent1">
                    <a:hueOff val="273561"/>
                    <a:satOff val="2937"/>
                    <a:lumOff val="-22233"/>
                  </a:schemeClr>
                </a:solidFill>
                <a:latin typeface="Optima"/>
                <a:ea typeface="Optima"/>
                <a:cs typeface="Optima"/>
                <a:sym typeface="Optima"/>
              </a:defRPr>
            </a:lvl1pPr>
          </a:lstStyle>
          <a:p>
            <a:pPr/>
            <a:r>
              <a:t>64%</a:t>
            </a:r>
          </a:p>
        </p:txBody>
      </p:sp>
      <p:sp>
        <p:nvSpPr>
          <p:cNvPr id="279" name="4%"/>
          <p:cNvSpPr txBox="1"/>
          <p:nvPr/>
        </p:nvSpPr>
        <p:spPr>
          <a:xfrm>
            <a:off x="6276289" y="21549081"/>
            <a:ext cx="683691" cy="538532"/>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spAutoFit/>
          </a:bodyPr>
          <a:lstStyle>
            <a:lvl1pPr algn="l">
              <a:defRPr b="1" sz="3000">
                <a:solidFill>
                  <a:schemeClr val="accent1">
                    <a:hueOff val="273561"/>
                    <a:satOff val="2937"/>
                    <a:lumOff val="-22233"/>
                  </a:schemeClr>
                </a:solidFill>
                <a:latin typeface="Optima"/>
                <a:ea typeface="Optima"/>
                <a:cs typeface="Optima"/>
                <a:sym typeface="Optima"/>
              </a:defRPr>
            </a:lvl1pPr>
          </a:lstStyle>
          <a:p>
            <a:pPr/>
            <a:r>
              <a:t>4%</a:t>
            </a:r>
          </a:p>
        </p:txBody>
      </p:sp>
      <p:sp>
        <p:nvSpPr>
          <p:cNvPr id="280" name="16%"/>
          <p:cNvSpPr txBox="1"/>
          <p:nvPr/>
        </p:nvSpPr>
        <p:spPr>
          <a:xfrm>
            <a:off x="7746647" y="21549081"/>
            <a:ext cx="895527" cy="538532"/>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spAutoFit/>
          </a:bodyPr>
          <a:lstStyle>
            <a:lvl1pPr algn="l">
              <a:defRPr b="1" sz="3000">
                <a:solidFill>
                  <a:schemeClr val="accent1">
                    <a:hueOff val="273561"/>
                    <a:satOff val="2937"/>
                    <a:lumOff val="-22233"/>
                  </a:schemeClr>
                </a:solidFill>
                <a:latin typeface="Optima"/>
                <a:ea typeface="Optima"/>
                <a:cs typeface="Optima"/>
                <a:sym typeface="Optima"/>
              </a:defRPr>
            </a:lvl1pPr>
          </a:lstStyle>
          <a:p>
            <a:pPr/>
            <a:r>
              <a:t>16%</a:t>
            </a:r>
          </a:p>
        </p:txBody>
      </p:sp>
      <p:sp>
        <p:nvSpPr>
          <p:cNvPr id="281" name="16%"/>
          <p:cNvSpPr txBox="1"/>
          <p:nvPr/>
        </p:nvSpPr>
        <p:spPr>
          <a:xfrm>
            <a:off x="9391918" y="21549081"/>
            <a:ext cx="895527" cy="538532"/>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spAutoFit/>
          </a:bodyPr>
          <a:lstStyle>
            <a:lvl1pPr algn="l">
              <a:defRPr b="1" sz="3000">
                <a:solidFill>
                  <a:schemeClr val="accent1">
                    <a:hueOff val="273561"/>
                    <a:satOff val="2937"/>
                    <a:lumOff val="-22233"/>
                  </a:schemeClr>
                </a:solidFill>
                <a:latin typeface="Optima"/>
                <a:ea typeface="Optima"/>
                <a:cs typeface="Optima"/>
                <a:sym typeface="Optima"/>
              </a:defRPr>
            </a:lvl1pPr>
          </a:lstStyle>
          <a:p>
            <a:pPr/>
            <a:r>
              <a:t>16%</a:t>
            </a:r>
          </a:p>
        </p:txBody>
      </p:sp>
      <p:pic>
        <p:nvPicPr>
          <p:cNvPr id="282" name="Formal_Seal_of_Scripps_College,_Claremont,_CA,_USA.svg.png" descr="Formal_Seal_of_Scripps_College,_Claremont,_CA,_USA.svg.png"/>
          <p:cNvPicPr>
            <a:picLocks noChangeAspect="1"/>
          </p:cNvPicPr>
          <p:nvPr/>
        </p:nvPicPr>
        <p:blipFill>
          <a:blip r:embed="rId10">
            <a:extLst/>
          </a:blip>
          <a:stretch>
            <a:fillRect/>
          </a:stretch>
        </p:blipFill>
        <p:spPr>
          <a:xfrm>
            <a:off x="43941984" y="165559"/>
            <a:ext cx="2540001" cy="2590599"/>
          </a:xfrm>
          <a:prstGeom prst="rect">
            <a:avLst/>
          </a:prstGeom>
          <a:ln w="3175">
            <a:miter lim="400000"/>
          </a:ln>
        </p:spPr>
      </p:pic>
      <p:sp>
        <p:nvSpPr>
          <p:cNvPr id="283" name="CogSci2017, London, England…"/>
          <p:cNvSpPr txBox="1"/>
          <p:nvPr/>
        </p:nvSpPr>
        <p:spPr>
          <a:xfrm>
            <a:off x="41809327" y="3202462"/>
            <a:ext cx="8441950" cy="1586284"/>
          </a:xfrm>
          <a:prstGeom prst="rect">
            <a:avLst/>
          </a:prstGeom>
          <a:ln w="3175">
            <a:miter lim="400000"/>
          </a:ln>
          <a:extLst>
            <a:ext uri="{C572A759-6A51-4108-AA02-DFA0A04FC94B}">
              <ma14:wrappingTextBoxFlag xmlns:ma14="http://schemas.microsoft.com/office/mac/drawingml/2011/main" val="1"/>
            </a:ext>
          </a:extLst>
        </p:spPr>
        <p:txBody>
          <a:bodyPr lIns="39076" tIns="39076" rIns="39076" bIns="39076" anchor="ctr">
            <a:spAutoFit/>
          </a:bodyPr>
          <a:lstStyle/>
          <a:p>
            <a:pPr algn="r" defTabSz="457200">
              <a:defRPr b="1" sz="5000">
                <a:latin typeface="Optima"/>
                <a:ea typeface="Optima"/>
                <a:cs typeface="Optima"/>
                <a:sym typeface="Optima"/>
              </a:defRPr>
            </a:pPr>
            <a:r>
              <a:rPr>
                <a:solidFill>
                  <a:srgbClr val="005493"/>
                </a:solidFill>
              </a:rPr>
              <a:t>CogSci2017, London, England</a:t>
            </a:r>
            <a:endParaRPr>
              <a:solidFill>
                <a:srgbClr val="005493"/>
              </a:solidFill>
            </a:endParaRPr>
          </a:p>
          <a:p>
            <a:pPr algn="r" defTabSz="457200">
              <a:defRPr b="1" sz="5000">
                <a:latin typeface="Optima"/>
                <a:ea typeface="Optima"/>
                <a:cs typeface="Optima"/>
                <a:sym typeface="Optima"/>
              </a:defRPr>
            </a:pPr>
            <a:r>
              <a:rPr>
                <a:solidFill>
                  <a:srgbClr val="005493"/>
                </a:solidFill>
              </a:rPr>
              <a:t>#155</a:t>
            </a:r>
          </a:p>
        </p:txBody>
      </p:sp>
      <p:sp>
        <p:nvSpPr>
          <p:cNvPr id="284" name="N = 22 Dyads, 44 Ppts."/>
          <p:cNvSpPr txBox="1"/>
          <p:nvPr/>
        </p:nvSpPr>
        <p:spPr>
          <a:xfrm>
            <a:off x="27076498" y="7717835"/>
            <a:ext cx="3934002" cy="538532"/>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spAutoFit/>
          </a:bodyPr>
          <a:lstStyle>
            <a:lvl1pPr>
              <a:defRPr b="1" sz="3000">
                <a:solidFill>
                  <a:schemeClr val="accent1">
                    <a:hueOff val="273561"/>
                    <a:satOff val="2937"/>
                    <a:lumOff val="-22233"/>
                  </a:schemeClr>
                </a:solidFill>
                <a:latin typeface="Optima"/>
                <a:ea typeface="Optima"/>
                <a:cs typeface="Optima"/>
                <a:sym typeface="Optima"/>
              </a:defRPr>
            </a:lvl1pPr>
          </a:lstStyle>
          <a:p>
            <a:pPr/>
            <a:r>
              <a:t>N = 22 Dyads, 44 Ppts.</a:t>
            </a:r>
          </a:p>
        </p:txBody>
      </p:sp>
      <p:pic>
        <p:nvPicPr>
          <p:cNvPr id="285" name="BayEq.pdf" descr="BayEq.pdf"/>
          <p:cNvPicPr>
            <a:picLocks noChangeAspect="1"/>
          </p:cNvPicPr>
          <p:nvPr/>
        </p:nvPicPr>
        <p:blipFill>
          <a:blip r:embed="rId11">
            <a:extLst/>
          </a:blip>
          <a:stretch>
            <a:fillRect/>
          </a:stretch>
        </p:blipFill>
        <p:spPr>
          <a:xfrm>
            <a:off x="17448942" y="15387076"/>
            <a:ext cx="6350001" cy="3146653"/>
          </a:xfrm>
          <a:prstGeom prst="rect">
            <a:avLst/>
          </a:prstGeom>
          <a:ln w="63500">
            <a:solidFill>
              <a:schemeClr val="accent1">
                <a:hueOff val="273561"/>
                <a:satOff val="2937"/>
                <a:lumOff val="-22233"/>
              </a:schemeClr>
            </a:solidFill>
            <a:miter lim="400000"/>
          </a:ln>
        </p:spPr>
      </p:pic>
      <p:sp>
        <p:nvSpPr>
          <p:cNvPr id="286" name="Teachers Choose by Valuing Their Predictions of Learner Choice"/>
          <p:cNvSpPr txBox="1"/>
          <p:nvPr/>
        </p:nvSpPr>
        <p:spPr>
          <a:xfrm>
            <a:off x="17082329" y="18715941"/>
            <a:ext cx="7083227" cy="1030654"/>
          </a:xfrm>
          <a:prstGeom prst="rect">
            <a:avLst/>
          </a:prstGeom>
          <a:ln w="3175">
            <a:miter lim="400000"/>
          </a:ln>
          <a:effectLst>
            <a:outerShdw sx="100000" sy="100000" kx="0" ky="0" algn="b" rotWithShape="0" blurRad="38100" dist="25400" dir="2700000">
              <a:srgbClr val="011993">
                <a:alpha val="50000"/>
              </a:srgbClr>
            </a:outerShdw>
          </a:effectLst>
          <a:extLst>
            <a:ext uri="{C572A759-6A51-4108-AA02-DFA0A04FC94B}">
              <ma14:wrappingTextBoxFlag xmlns:ma14="http://schemas.microsoft.com/office/mac/drawingml/2011/main" val="1"/>
            </a:ext>
          </a:extLst>
        </p:spPr>
        <p:txBody>
          <a:bodyPr lIns="39076" tIns="39076" rIns="39076" bIns="39076">
            <a:spAutoFit/>
          </a:bodyPr>
          <a:lstStyle>
            <a:lvl1pPr>
              <a:defRPr sz="3000">
                <a:solidFill>
                  <a:schemeClr val="accent1">
                    <a:hueOff val="273561"/>
                    <a:satOff val="2937"/>
                    <a:lumOff val="-22233"/>
                  </a:schemeClr>
                </a:solidFill>
                <a:latin typeface="ヒラギノ丸ゴ Pro"/>
                <a:ea typeface="ヒラギノ丸ゴ Pro"/>
                <a:cs typeface="ヒラギノ丸ゴ Pro"/>
                <a:sym typeface="ヒラギノ丸ゴ Pro"/>
              </a:defRPr>
            </a:lvl1pPr>
          </a:lstStyle>
          <a:p>
            <a:pPr/>
            <a:r>
              <a:t>Teachers Choose by Valuing Their Predictions of Learner Choice</a:t>
            </a:r>
          </a:p>
        </p:txBody>
      </p:sp>
      <p:pic>
        <p:nvPicPr>
          <p:cNvPr id="287" name="TeacherLearnerChPr.pdf" descr="TeacherLearnerChPr.pdf"/>
          <p:cNvPicPr>
            <a:picLocks noChangeAspect="1"/>
          </p:cNvPicPr>
          <p:nvPr/>
        </p:nvPicPr>
        <p:blipFill>
          <a:blip r:embed="rId12">
            <a:extLst/>
          </a:blip>
          <a:stretch>
            <a:fillRect/>
          </a:stretch>
        </p:blipFill>
        <p:spPr>
          <a:xfrm>
            <a:off x="18083942" y="19832933"/>
            <a:ext cx="5080001" cy="5254283"/>
          </a:xfrm>
          <a:prstGeom prst="rect">
            <a:avLst/>
          </a:prstGeom>
          <a:ln w="3175">
            <a:miter lim="400000"/>
          </a:ln>
        </p:spPr>
      </p:pic>
      <p:sp>
        <p:nvSpPr>
          <p:cNvPr id="288" name="Teachers…"/>
          <p:cNvSpPr txBox="1"/>
          <p:nvPr/>
        </p:nvSpPr>
        <p:spPr>
          <a:xfrm>
            <a:off x="18723694" y="23539716"/>
            <a:ext cx="1633904" cy="1008432"/>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spAutoFit/>
          </a:bodyPr>
          <a:lstStyle/>
          <a:p>
            <a:pPr>
              <a:defRPr b="1" sz="3000">
                <a:solidFill>
                  <a:srgbClr val="FFFFFF"/>
                </a:solidFill>
                <a:latin typeface="Optima"/>
                <a:ea typeface="Optima"/>
                <a:cs typeface="Optima"/>
                <a:sym typeface="Optima"/>
              </a:defRPr>
            </a:pPr>
            <a:r>
              <a:t>Teachers</a:t>
            </a:r>
          </a:p>
          <a:p>
            <a:pPr>
              <a:defRPr b="1" sz="3000">
                <a:solidFill>
                  <a:srgbClr val="FFFFFF"/>
                </a:solidFill>
                <a:latin typeface="Optima"/>
                <a:ea typeface="Optima"/>
                <a:cs typeface="Optima"/>
                <a:sym typeface="Optima"/>
              </a:defRPr>
            </a:pPr>
            <a:r>
              <a:t>Choose</a:t>
            </a:r>
          </a:p>
        </p:txBody>
      </p:sp>
      <p:sp>
        <p:nvSpPr>
          <p:cNvPr id="289" name="Learners…"/>
          <p:cNvSpPr txBox="1"/>
          <p:nvPr/>
        </p:nvSpPr>
        <p:spPr>
          <a:xfrm>
            <a:off x="21120086" y="23539716"/>
            <a:ext cx="1615235" cy="1008432"/>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spAutoFit/>
          </a:bodyPr>
          <a:lstStyle/>
          <a:p>
            <a:pPr>
              <a:defRPr b="1" sz="3000">
                <a:solidFill>
                  <a:srgbClr val="FFFFFF"/>
                </a:solidFill>
                <a:latin typeface="Optima"/>
                <a:ea typeface="Optima"/>
                <a:cs typeface="Optima"/>
                <a:sym typeface="Optima"/>
              </a:defRPr>
            </a:pPr>
            <a:r>
              <a:t>Learners</a:t>
            </a:r>
          </a:p>
          <a:p>
            <a:pPr>
              <a:defRPr b="1" sz="3000">
                <a:solidFill>
                  <a:srgbClr val="FFFFFF"/>
                </a:solidFill>
                <a:latin typeface="Optima"/>
                <a:ea typeface="Optima"/>
                <a:cs typeface="Optima"/>
                <a:sym typeface="Optima"/>
              </a:defRPr>
            </a:pPr>
            <a:r>
              <a:t>Choose</a:t>
            </a:r>
          </a:p>
        </p:txBody>
      </p:sp>
      <p:pic>
        <p:nvPicPr>
          <p:cNvPr id="290" name="MathTypeEquation.pdf" descr="MathTypeEquation.pdf"/>
          <p:cNvPicPr>
            <a:picLocks noChangeAspect="1"/>
          </p:cNvPicPr>
          <p:nvPr/>
        </p:nvPicPr>
        <p:blipFill>
          <a:blip r:embed="rId13">
            <a:extLst/>
          </a:blip>
          <a:stretch>
            <a:fillRect/>
          </a:stretch>
        </p:blipFill>
        <p:spPr>
          <a:xfrm>
            <a:off x="15650210" y="19770089"/>
            <a:ext cx="114301" cy="165101"/>
          </a:xfrm>
          <a:prstGeom prst="rect">
            <a:avLst/>
          </a:prstGeom>
          <a:ln w="3175">
            <a:miter lim="400000"/>
          </a:ln>
        </p:spPr>
      </p:pic>
      <p:pic>
        <p:nvPicPr>
          <p:cNvPr id="291" name="MathTypeEquation.pdf" descr="MathTypeEquation.pdf"/>
          <p:cNvPicPr>
            <a:picLocks noChangeAspect="1"/>
          </p:cNvPicPr>
          <p:nvPr/>
        </p:nvPicPr>
        <p:blipFill>
          <a:blip r:embed="rId13">
            <a:extLst/>
          </a:blip>
          <a:stretch>
            <a:fillRect/>
          </a:stretch>
        </p:blipFill>
        <p:spPr>
          <a:xfrm>
            <a:off x="15777210" y="19897089"/>
            <a:ext cx="114301" cy="165101"/>
          </a:xfrm>
          <a:prstGeom prst="rect">
            <a:avLst/>
          </a:prstGeom>
          <a:ln w="3175">
            <a:miter lim="400000"/>
          </a:ln>
        </p:spPr>
      </p:pic>
      <p:pic>
        <p:nvPicPr>
          <p:cNvPr id="292" name="MedianPr.pdf" descr="MedianPr.pdf"/>
          <p:cNvPicPr>
            <a:picLocks noChangeAspect="1"/>
          </p:cNvPicPr>
          <p:nvPr/>
        </p:nvPicPr>
        <p:blipFill>
          <a:blip r:embed="rId14">
            <a:extLst/>
          </a:blip>
          <a:stretch>
            <a:fillRect/>
          </a:stretch>
        </p:blipFill>
        <p:spPr>
          <a:xfrm rot="16200000">
            <a:off x="15746645" y="22192707"/>
            <a:ext cx="3810001" cy="534738"/>
          </a:xfrm>
          <a:prstGeom prst="rect">
            <a:avLst/>
          </a:prstGeom>
          <a:ln w="3175">
            <a:miter lim="400000"/>
          </a:ln>
        </p:spPr>
      </p:pic>
      <p:sp>
        <p:nvSpPr>
          <p:cNvPr id="293" name="Focus on Perireversal Trials"/>
          <p:cNvSpPr txBox="1"/>
          <p:nvPr/>
        </p:nvSpPr>
        <p:spPr>
          <a:xfrm>
            <a:off x="17308881" y="5955920"/>
            <a:ext cx="7036797" cy="586154"/>
          </a:xfrm>
          <a:prstGeom prst="rect">
            <a:avLst/>
          </a:prstGeom>
          <a:ln w="3175">
            <a:miter lim="400000"/>
          </a:ln>
          <a:effectLst>
            <a:outerShdw sx="100000" sy="100000" kx="0" ky="0" algn="b" rotWithShape="0" blurRad="38100" dist="25400" dir="2700000">
              <a:srgbClr val="011993">
                <a:alpha val="50000"/>
              </a:srgbClr>
            </a:outerShdw>
          </a:effectLst>
          <a:extLst>
            <a:ext uri="{C572A759-6A51-4108-AA02-DFA0A04FC94B}">
              <ma14:wrappingTextBoxFlag xmlns:ma14="http://schemas.microsoft.com/office/mac/drawingml/2011/main" val="1"/>
            </a:ext>
          </a:extLst>
        </p:spPr>
        <p:txBody>
          <a:bodyPr lIns="39076" tIns="39076" rIns="39076" bIns="39076">
            <a:spAutoFit/>
          </a:bodyPr>
          <a:lstStyle>
            <a:lvl1pPr>
              <a:defRPr sz="4000">
                <a:solidFill>
                  <a:schemeClr val="accent1">
                    <a:hueOff val="273561"/>
                    <a:satOff val="2937"/>
                    <a:lumOff val="-22233"/>
                  </a:schemeClr>
                </a:solidFill>
                <a:latin typeface="ヒラギノ丸ゴ Pro"/>
                <a:ea typeface="ヒラギノ丸ゴ Pro"/>
                <a:cs typeface="ヒラギノ丸ゴ Pro"/>
                <a:sym typeface="ヒラギノ丸ゴ Pro"/>
              </a:defRPr>
            </a:lvl1pPr>
          </a:lstStyle>
          <a:p>
            <a:pPr/>
            <a:r>
              <a:t>Focus on Perireversal Trials</a:t>
            </a:r>
          </a:p>
        </p:txBody>
      </p:sp>
      <p:graphicFrame>
        <p:nvGraphicFramePr>
          <p:cNvPr id="294" name="Table"/>
          <p:cNvGraphicFramePr/>
          <p:nvPr/>
        </p:nvGraphicFramePr>
        <p:xfrm>
          <a:off x="23288259" y="21643140"/>
          <a:ext cx="5092701" cy="3271267"/>
        </p:xfrm>
        <a:graphic xmlns:a="http://schemas.openxmlformats.org/drawingml/2006/main">
          <a:graphicData uri="http://schemas.openxmlformats.org/drawingml/2006/table">
            <a:tbl>
              <a:tblPr firstCol="1" firstRow="1" lastCol="0" lastRow="0" bandCol="0" bandRow="1" rtl="0">
                <a:tableStyleId>{C7B018BB-80A7-4F77-B60F-C8B233D01FF8}</a:tableStyleId>
              </a:tblPr>
              <a:tblGrid>
                <a:gridCol w="1016000"/>
                <a:gridCol w="1016000"/>
                <a:gridCol w="1016000"/>
                <a:gridCol w="1016000"/>
                <a:gridCol w="1016000"/>
              </a:tblGrid>
              <a:tr h="814641">
                <a:tc>
                  <a:txBody>
                    <a:bodyPr/>
                    <a:lstStyle/>
                    <a:p>
                      <a:pPr defTabSz="914400">
                        <a:tabLst>
                          <a:tab pos="1663700" algn="l"/>
                        </a:tabLst>
                        <a:defRPr sz="969">
                          <a:effectLst>
                            <a:outerShdw sx="100000" sy="100000" kx="0" ky="0" algn="b" rotWithShape="0" blurRad="25400" dist="25400" dir="5400000">
                              <a:srgbClr val="000000">
                                <a:alpha val="60000"/>
                              </a:srgbClr>
                            </a:outerShdw>
                          </a:effectLst>
                          <a:sym typeface="Helvetica"/>
                        </a:defRPr>
                      </a:pPr>
                    </a:p>
                  </a:txBody>
                  <a:tcPr marL="50800" marR="50800" marT="50800" marB="50800" anchor="ctr" anchorCtr="0" horzOverflow="overflow">
                    <a:solidFill>
                      <a:schemeClr val="accent1">
                        <a:hueOff val="47394"/>
                        <a:satOff val="-25753"/>
                        <a:lumOff val="-7544"/>
                      </a:schemeClr>
                    </a:solidFill>
                  </a:tcPr>
                </a:tc>
                <a:tc>
                  <a:txBody>
                    <a:bodyPr/>
                    <a:lstStyle/>
                    <a:p>
                      <a:pPr defTabSz="914400">
                        <a:tabLst>
                          <a:tab pos="1663700" algn="l"/>
                        </a:tabLst>
                        <a:defRPr sz="969">
                          <a:effectLst>
                            <a:outerShdw sx="100000" sy="100000" kx="0" ky="0" algn="b" rotWithShape="0" blurRad="25400" dist="25400" dir="5400000">
                              <a:srgbClr val="000000">
                                <a:alpha val="60000"/>
                              </a:srgbClr>
                            </a:outerShdw>
                          </a:effectLst>
                          <a:latin typeface="Optima"/>
                          <a:ea typeface="Optima"/>
                          <a:cs typeface="Optima"/>
                          <a:sym typeface="Optima"/>
                        </a:defRPr>
                      </a:pPr>
                      <a:r>
                        <a:t>Other’s Choices</a:t>
                      </a:r>
                    </a:p>
                    <a:p>
                      <a:pPr defTabSz="914400">
                        <a:tabLst>
                          <a:tab pos="1663700" algn="l"/>
                        </a:tabLst>
                        <a:defRPr sz="969">
                          <a:effectLst>
                            <a:outerShdw sx="100000" sy="100000" kx="0" ky="0" algn="b" rotWithShape="0" blurRad="25400" dist="25400" dir="5400000">
                              <a:srgbClr val="000000">
                                <a:alpha val="60000"/>
                              </a:srgbClr>
                            </a:outerShdw>
                          </a:effectLst>
                          <a:latin typeface="Optima"/>
                          <a:ea typeface="Optima"/>
                          <a:cs typeface="Optima"/>
                          <a:sym typeface="Optima"/>
                        </a:defRPr>
                      </a:pPr>
                      <a:r>
                        <a:t>as</a:t>
                      </a:r>
                    </a:p>
                    <a:p>
                      <a:pPr defTabSz="914400">
                        <a:tabLst>
                          <a:tab pos="1663700" algn="l"/>
                        </a:tabLst>
                        <a:defRPr sz="969">
                          <a:effectLst>
                            <a:outerShdw sx="100000" sy="100000" kx="0" ky="0" algn="b" rotWithShape="0" blurRad="25400" dist="25400" dir="5400000">
                              <a:srgbClr val="000000">
                                <a:alpha val="60000"/>
                              </a:srgbClr>
                            </a:outerShdw>
                          </a:effectLst>
                          <a:latin typeface="Optima"/>
                          <a:ea typeface="Optima"/>
                          <a:cs typeface="Optima"/>
                          <a:sym typeface="Optima"/>
                        </a:defRPr>
                      </a:pPr>
                      <a:r>
                        <a:rPr i="1"/>
                        <a:t>Learner</a:t>
                      </a:r>
                    </a:p>
                  </a:txBody>
                  <a:tcPr marL="50800" marR="50800" marT="50800" marB="50800" anchor="ctr" anchorCtr="0" horzOverflow="overflow">
                    <a:solidFill>
                      <a:schemeClr val="accent1">
                        <a:hueOff val="47394"/>
                        <a:satOff val="-25753"/>
                        <a:lumOff val="-7544"/>
                      </a:schemeClr>
                    </a:solidFill>
                  </a:tcPr>
                </a:tc>
                <a:tc>
                  <a:txBody>
                    <a:bodyPr/>
                    <a:lstStyle/>
                    <a:p>
                      <a:pPr defTabSz="914400">
                        <a:tabLst>
                          <a:tab pos="1663700" algn="l"/>
                        </a:tabLst>
                        <a:defRPr sz="969">
                          <a:effectLst>
                            <a:outerShdw sx="100000" sy="100000" kx="0" ky="0" algn="b" rotWithShape="0" blurRad="25400" dist="25400" dir="5400000">
                              <a:srgbClr val="000000">
                                <a:alpha val="60000"/>
                              </a:srgbClr>
                            </a:outerShdw>
                          </a:effectLst>
                          <a:latin typeface="Optima"/>
                          <a:ea typeface="Optima"/>
                          <a:cs typeface="Optima"/>
                          <a:sym typeface="Optima"/>
                        </a:defRPr>
                      </a:pPr>
                      <a:r>
                        <a:t>Self’s Choices</a:t>
                      </a:r>
                    </a:p>
                    <a:p>
                      <a:pPr defTabSz="914400">
                        <a:tabLst>
                          <a:tab pos="1663700" algn="l"/>
                        </a:tabLst>
                        <a:defRPr sz="969">
                          <a:effectLst>
                            <a:outerShdw sx="100000" sy="100000" kx="0" ky="0" algn="b" rotWithShape="0" blurRad="25400" dist="25400" dir="5400000">
                              <a:srgbClr val="000000">
                                <a:alpha val="60000"/>
                              </a:srgbClr>
                            </a:outerShdw>
                          </a:effectLst>
                          <a:latin typeface="Optima"/>
                          <a:ea typeface="Optima"/>
                          <a:cs typeface="Optima"/>
                          <a:sym typeface="Optima"/>
                        </a:defRPr>
                      </a:pPr>
                      <a:r>
                        <a:t>as</a:t>
                      </a:r>
                    </a:p>
                    <a:p>
                      <a:pPr defTabSz="914400">
                        <a:tabLst>
                          <a:tab pos="1663700" algn="l"/>
                        </a:tabLst>
                        <a:defRPr i="1" sz="969">
                          <a:effectLst>
                            <a:outerShdw sx="100000" sy="100000" kx="0" ky="0" algn="b" rotWithShape="0" blurRad="25400" dist="25400" dir="5400000">
                              <a:srgbClr val="000000">
                                <a:alpha val="60000"/>
                              </a:srgbClr>
                            </a:outerShdw>
                          </a:effectLst>
                          <a:latin typeface="Optima"/>
                          <a:ea typeface="Optima"/>
                          <a:cs typeface="Optima"/>
                          <a:sym typeface="Optima"/>
                        </a:defRPr>
                      </a:pPr>
                      <a:r>
                        <a:t>Learner</a:t>
                      </a:r>
                    </a:p>
                  </a:txBody>
                  <a:tcPr marL="50800" marR="50800" marT="50800" marB="50800" anchor="ctr" anchorCtr="0" horzOverflow="overflow">
                    <a:solidFill>
                      <a:schemeClr val="accent1">
                        <a:hueOff val="47394"/>
                        <a:satOff val="-25753"/>
                        <a:lumOff val="-7544"/>
                      </a:schemeClr>
                    </a:solidFill>
                  </a:tcPr>
                </a:tc>
                <a:tc>
                  <a:txBody>
                    <a:bodyPr/>
                    <a:lstStyle/>
                    <a:p>
                      <a:pPr defTabSz="914400">
                        <a:tabLst>
                          <a:tab pos="1663700" algn="l"/>
                        </a:tabLst>
                        <a:defRPr sz="969">
                          <a:effectLst>
                            <a:outerShdw sx="100000" sy="100000" kx="0" ky="0" algn="b" rotWithShape="0" blurRad="25400" dist="25400" dir="5400000">
                              <a:srgbClr val="000000">
                                <a:alpha val="60000"/>
                              </a:srgbClr>
                            </a:outerShdw>
                          </a:effectLst>
                          <a:latin typeface="Optima"/>
                          <a:ea typeface="Optima"/>
                          <a:cs typeface="Optima"/>
                          <a:sym typeface="Optima"/>
                        </a:defRPr>
                      </a:pPr>
                      <a:r>
                        <a:t>Other’s Choices</a:t>
                      </a:r>
                    </a:p>
                    <a:p>
                      <a:pPr defTabSz="914400">
                        <a:tabLst>
                          <a:tab pos="1663700" algn="l"/>
                        </a:tabLst>
                        <a:defRPr sz="969">
                          <a:effectLst>
                            <a:outerShdw sx="100000" sy="100000" kx="0" ky="0" algn="b" rotWithShape="0" blurRad="25400" dist="25400" dir="5400000">
                              <a:srgbClr val="000000">
                                <a:alpha val="60000"/>
                              </a:srgbClr>
                            </a:outerShdw>
                          </a:effectLst>
                          <a:latin typeface="Optima"/>
                          <a:ea typeface="Optima"/>
                          <a:cs typeface="Optima"/>
                          <a:sym typeface="Optima"/>
                        </a:defRPr>
                      </a:pPr>
                      <a:r>
                        <a:t>as</a:t>
                      </a:r>
                    </a:p>
                    <a:p>
                      <a:pPr defTabSz="914400">
                        <a:tabLst>
                          <a:tab pos="1663700" algn="l"/>
                        </a:tabLst>
                        <a:defRPr i="1" sz="969">
                          <a:effectLst>
                            <a:outerShdw sx="100000" sy="100000" kx="0" ky="0" algn="b" rotWithShape="0" blurRad="25400" dist="25400" dir="5400000">
                              <a:srgbClr val="000000">
                                <a:alpha val="60000"/>
                              </a:srgbClr>
                            </a:outerShdw>
                          </a:effectLst>
                          <a:latin typeface="Optima"/>
                          <a:ea typeface="Optima"/>
                          <a:cs typeface="Optima"/>
                          <a:sym typeface="Optima"/>
                        </a:defRPr>
                      </a:pPr>
                      <a:r>
                        <a:t>Teacher</a:t>
                      </a:r>
                    </a:p>
                  </a:txBody>
                  <a:tcPr marL="50800" marR="50800" marT="50800" marB="50800" anchor="ctr" anchorCtr="0" horzOverflow="overflow">
                    <a:solidFill>
                      <a:schemeClr val="accent1">
                        <a:hueOff val="47394"/>
                        <a:satOff val="-25753"/>
                        <a:lumOff val="-7544"/>
                      </a:schemeClr>
                    </a:solidFill>
                  </a:tcPr>
                </a:tc>
                <a:tc>
                  <a:txBody>
                    <a:bodyPr/>
                    <a:lstStyle/>
                    <a:p>
                      <a:pPr defTabSz="914400">
                        <a:tabLst>
                          <a:tab pos="1663700" algn="l"/>
                        </a:tabLst>
                        <a:defRPr sz="969">
                          <a:effectLst>
                            <a:outerShdw sx="100000" sy="100000" kx="0" ky="0" algn="b" rotWithShape="0" blurRad="25400" dist="25400" dir="5400000">
                              <a:srgbClr val="000000">
                                <a:alpha val="60000"/>
                              </a:srgbClr>
                            </a:outerShdw>
                          </a:effectLst>
                          <a:latin typeface="Optima"/>
                          <a:ea typeface="Optima"/>
                          <a:cs typeface="Optima"/>
                          <a:sym typeface="Optima"/>
                        </a:defRPr>
                      </a:pPr>
                      <a:r>
                        <a:t>Self’s Choices</a:t>
                      </a:r>
                    </a:p>
                    <a:p>
                      <a:pPr defTabSz="914400">
                        <a:tabLst>
                          <a:tab pos="1663700" algn="l"/>
                        </a:tabLst>
                        <a:defRPr sz="969">
                          <a:effectLst>
                            <a:outerShdw sx="100000" sy="100000" kx="0" ky="0" algn="b" rotWithShape="0" blurRad="25400" dist="25400" dir="5400000">
                              <a:srgbClr val="000000">
                                <a:alpha val="60000"/>
                              </a:srgbClr>
                            </a:outerShdw>
                          </a:effectLst>
                          <a:latin typeface="Optima"/>
                          <a:ea typeface="Optima"/>
                          <a:cs typeface="Optima"/>
                          <a:sym typeface="Optima"/>
                        </a:defRPr>
                      </a:pPr>
                      <a:r>
                        <a:t>as</a:t>
                      </a:r>
                    </a:p>
                    <a:p>
                      <a:pPr defTabSz="914400">
                        <a:tabLst>
                          <a:tab pos="1663700" algn="l"/>
                        </a:tabLst>
                        <a:defRPr i="1" sz="969">
                          <a:effectLst>
                            <a:outerShdw sx="100000" sy="100000" kx="0" ky="0" algn="b" rotWithShape="0" blurRad="25400" dist="25400" dir="5400000">
                              <a:srgbClr val="000000">
                                <a:alpha val="60000"/>
                              </a:srgbClr>
                            </a:outerShdw>
                          </a:effectLst>
                          <a:latin typeface="Optima"/>
                          <a:ea typeface="Optima"/>
                          <a:cs typeface="Optima"/>
                          <a:sym typeface="Optima"/>
                        </a:defRPr>
                      </a:pPr>
                      <a:r>
                        <a:t>Teacher</a:t>
                      </a:r>
                    </a:p>
                  </a:txBody>
                  <a:tcPr marL="50800" marR="50800" marT="50800" marB="50800" anchor="ctr" anchorCtr="0" horzOverflow="overflow">
                    <a:solidFill>
                      <a:schemeClr val="accent1">
                        <a:hueOff val="47394"/>
                        <a:satOff val="-25753"/>
                        <a:lumOff val="-7544"/>
                      </a:schemeClr>
                    </a:solidFill>
                  </a:tcPr>
                </a:tc>
              </a:tr>
              <a:tr h="814641">
                <a:tc>
                  <a:txBody>
                    <a:bodyPr/>
                    <a:lstStyle/>
                    <a:p>
                      <a:pPr defTabSz="914400">
                        <a:tabLst>
                          <a:tab pos="1663700" algn="l"/>
                        </a:tabLst>
                        <a:defRPr sz="969">
                          <a:effectLst>
                            <a:outerShdw sx="100000" sy="100000" kx="0" ky="0" algn="b" rotWithShape="0" blurRad="25400" dist="25400" dir="5400000">
                              <a:srgbClr val="000000">
                                <a:alpha val="60000"/>
                              </a:srgbClr>
                            </a:outerShdw>
                          </a:effectLst>
                          <a:latin typeface="Optima"/>
                          <a:ea typeface="Optima"/>
                          <a:cs typeface="Optima"/>
                          <a:sym typeface="Optima"/>
                        </a:defRPr>
                      </a:pPr>
                      <a:r>
                        <a:t>Self’s Predictions</a:t>
                      </a:r>
                    </a:p>
                    <a:p>
                      <a:pPr defTabSz="914400">
                        <a:tabLst>
                          <a:tab pos="1663700" algn="l"/>
                        </a:tabLst>
                        <a:defRPr sz="969">
                          <a:effectLst>
                            <a:outerShdw sx="100000" sy="100000" kx="0" ky="0" algn="b" rotWithShape="0" blurRad="25400" dist="25400" dir="5400000">
                              <a:srgbClr val="000000">
                                <a:alpha val="60000"/>
                              </a:srgbClr>
                            </a:outerShdw>
                          </a:effectLst>
                          <a:latin typeface="Optima"/>
                          <a:ea typeface="Optima"/>
                          <a:cs typeface="Optima"/>
                          <a:sym typeface="Optima"/>
                        </a:defRPr>
                      </a:pPr>
                      <a:r>
                        <a:t>as</a:t>
                      </a:r>
                    </a:p>
                    <a:p>
                      <a:pPr defTabSz="914400">
                        <a:tabLst>
                          <a:tab pos="1663700" algn="l"/>
                        </a:tabLst>
                        <a:defRPr i="1" sz="969">
                          <a:effectLst>
                            <a:outerShdw sx="100000" sy="100000" kx="0" ky="0" algn="b" rotWithShape="0" blurRad="25400" dist="25400" dir="5400000">
                              <a:srgbClr val="000000">
                                <a:alpha val="60000"/>
                              </a:srgbClr>
                            </a:outerShdw>
                          </a:effectLst>
                          <a:latin typeface="Optima"/>
                          <a:ea typeface="Optima"/>
                          <a:cs typeface="Optima"/>
                          <a:sym typeface="Optima"/>
                        </a:defRPr>
                      </a:pPr>
                      <a:r>
                        <a:t>Teacher</a:t>
                      </a:r>
                    </a:p>
                  </a:txBody>
                  <a:tcPr marL="50800" marR="50800" marT="50800" marB="50800" anchor="ctr" anchorCtr="0" horzOverflow="overflow">
                    <a:solidFill>
                      <a:schemeClr val="accent1"/>
                    </a:solidFill>
                  </a:tcPr>
                </a:tc>
                <a:tc>
                  <a:txBody>
                    <a:bodyPr/>
                    <a:lstStyle/>
                    <a:p>
                      <a:pPr defTabSz="914400">
                        <a:defRPr sz="1800"/>
                      </a:pPr>
                      <a:r>
                        <a:rPr b="1" sz="1292">
                          <a:solidFill>
                            <a:schemeClr val="accent5"/>
                          </a:solidFill>
                          <a:latin typeface="Optima"/>
                          <a:ea typeface="Optima"/>
                          <a:cs typeface="Optima"/>
                          <a:sym typeface="Optima"/>
                        </a:rPr>
                        <a:t>ρ=0.46*
[0.17,0.68]</a:t>
                      </a:r>
                    </a:p>
                  </a:txBody>
                  <a:tcPr marL="50800" marR="50800" marT="50800" marB="50800" anchor="ctr" anchorCtr="0" horzOverflow="overflow">
                    <a:solidFill>
                      <a:srgbClr val="FFFFFF"/>
                    </a:solidFill>
                  </a:tcPr>
                </a:tc>
                <a:tc>
                  <a:txBody>
                    <a:bodyPr/>
                    <a:lstStyle/>
                    <a:p>
                      <a:pPr defTabSz="914400">
                        <a:defRPr sz="1800"/>
                      </a:pPr>
                      <a:r>
                        <a:rPr sz="1292">
                          <a:solidFill>
                            <a:schemeClr val="accent1">
                              <a:hueOff val="273561"/>
                              <a:satOff val="2937"/>
                              <a:lumOff val="-22233"/>
                            </a:schemeClr>
                          </a:solidFill>
                          <a:latin typeface="Optima"/>
                          <a:ea typeface="Optima"/>
                          <a:cs typeface="Optima"/>
                          <a:sym typeface="Optima"/>
                        </a:rPr>
                        <a:t>ρ=0.29
[-0.03,0.56]</a:t>
                      </a:r>
                    </a:p>
                  </a:txBody>
                  <a:tcPr marL="50800" marR="50800" marT="50800" marB="50800" anchor="ctr" anchorCtr="0" horzOverflow="overflow">
                    <a:solidFill>
                      <a:srgbClr val="A6AAA9"/>
                    </a:solidFill>
                  </a:tcPr>
                </a:tc>
                <a:tc>
                  <a:txBody>
                    <a:bodyPr/>
                    <a:lstStyle/>
                    <a:p>
                      <a:pPr defTabSz="914400">
                        <a:defRPr sz="1800"/>
                      </a:pPr>
                      <a:r>
                        <a:rPr sz="1292">
                          <a:solidFill>
                            <a:schemeClr val="accent1">
                              <a:hueOff val="273561"/>
                              <a:satOff val="2937"/>
                              <a:lumOff val="-22233"/>
                            </a:schemeClr>
                          </a:solidFill>
                          <a:latin typeface="Optima"/>
                          <a:ea typeface="Optima"/>
                          <a:cs typeface="Optima"/>
                          <a:sym typeface="Optima"/>
                        </a:rPr>
                        <a:t>ρ=0.05
[-0.33,0.42]</a:t>
                      </a:r>
                    </a:p>
                  </a:txBody>
                  <a:tcPr marL="50800" marR="50800" marT="50800" marB="50800" anchor="ctr" anchorCtr="0" horzOverflow="overflow">
                    <a:solidFill>
                      <a:srgbClr val="DCDEE0"/>
                    </a:solidFill>
                  </a:tcPr>
                </a:tc>
                <a:tc>
                  <a:txBody>
                    <a:bodyPr/>
                    <a:lstStyle/>
                    <a:p>
                      <a:pPr defTabSz="914400">
                        <a:defRPr sz="1800"/>
                      </a:pPr>
                      <a:r>
                        <a:rPr b="1" sz="1292">
                          <a:solidFill>
                            <a:schemeClr val="accent5"/>
                          </a:solidFill>
                          <a:latin typeface="Optima"/>
                          <a:ea typeface="Optima"/>
                          <a:cs typeface="Optima"/>
                          <a:sym typeface="Optima"/>
                        </a:rPr>
                        <a:t>ρ=0.74*
[0.53,0.87]</a:t>
                      </a:r>
                    </a:p>
                  </a:txBody>
                  <a:tcPr marL="50800" marR="50800" marT="50800" marB="50800" anchor="ctr" anchorCtr="0" horzOverflow="overflow">
                    <a:lnR w="12700">
                      <a:solidFill>
                        <a:srgbClr val="606060"/>
                      </a:solidFill>
                      <a:miter lim="400000"/>
                    </a:lnR>
                    <a:solidFill>
                      <a:srgbClr val="A6AAA9"/>
                    </a:solidFill>
                  </a:tcPr>
                </a:tc>
              </a:tr>
              <a:tr h="814641">
                <a:tc>
                  <a:txBody>
                    <a:bodyPr/>
                    <a:lstStyle/>
                    <a:p>
                      <a:pPr defTabSz="914400">
                        <a:tabLst>
                          <a:tab pos="1663700" algn="l"/>
                        </a:tabLst>
                        <a:defRPr sz="969">
                          <a:effectLst>
                            <a:outerShdw sx="100000" sy="100000" kx="0" ky="0" algn="b" rotWithShape="0" blurRad="25400" dist="25400" dir="5400000">
                              <a:srgbClr val="000000">
                                <a:alpha val="60000"/>
                              </a:srgbClr>
                            </a:outerShdw>
                          </a:effectLst>
                          <a:latin typeface="Optima"/>
                          <a:ea typeface="Optima"/>
                          <a:cs typeface="Optima"/>
                          <a:sym typeface="Optima"/>
                        </a:defRPr>
                      </a:pPr>
                      <a:r>
                        <a:t>Self’s Predictions</a:t>
                      </a:r>
                    </a:p>
                    <a:p>
                      <a:pPr defTabSz="914400">
                        <a:tabLst>
                          <a:tab pos="1663700" algn="l"/>
                        </a:tabLst>
                        <a:defRPr sz="969">
                          <a:effectLst>
                            <a:outerShdw sx="100000" sy="100000" kx="0" ky="0" algn="b" rotWithShape="0" blurRad="25400" dist="25400" dir="5400000">
                              <a:srgbClr val="000000">
                                <a:alpha val="60000"/>
                              </a:srgbClr>
                            </a:outerShdw>
                          </a:effectLst>
                          <a:latin typeface="Optima"/>
                          <a:ea typeface="Optima"/>
                          <a:cs typeface="Optima"/>
                          <a:sym typeface="Optima"/>
                        </a:defRPr>
                      </a:pPr>
                      <a:r>
                        <a:t>as</a:t>
                      </a:r>
                    </a:p>
                    <a:p>
                      <a:pPr defTabSz="914400">
                        <a:tabLst>
                          <a:tab pos="1663700" algn="l"/>
                        </a:tabLst>
                        <a:defRPr i="1" sz="969">
                          <a:effectLst>
                            <a:outerShdw sx="100000" sy="100000" kx="0" ky="0" algn="b" rotWithShape="0" blurRad="25400" dist="25400" dir="5400000">
                              <a:srgbClr val="000000">
                                <a:alpha val="60000"/>
                              </a:srgbClr>
                            </a:outerShdw>
                          </a:effectLst>
                          <a:latin typeface="Optima"/>
                          <a:ea typeface="Optima"/>
                          <a:cs typeface="Optima"/>
                          <a:sym typeface="Optima"/>
                        </a:defRPr>
                      </a:pPr>
                      <a:r>
                        <a:t>Learner</a:t>
                      </a:r>
                    </a:p>
                  </a:txBody>
                  <a:tcPr marL="50800" marR="50800" marT="50800" marB="50800" anchor="ctr" anchorCtr="0" horzOverflow="overflow">
                    <a:solidFill>
                      <a:schemeClr val="accent1"/>
                    </a:solidFill>
                  </a:tcPr>
                </a:tc>
                <a:tc>
                  <a:txBody>
                    <a:bodyPr/>
                    <a:lstStyle/>
                    <a:p>
                      <a:pPr defTabSz="914400">
                        <a:defRPr sz="1800"/>
                      </a:pPr>
                      <a:r>
                        <a:rPr sz="1292">
                          <a:solidFill>
                            <a:schemeClr val="accent1">
                              <a:hueOff val="273561"/>
                              <a:satOff val="2937"/>
                              <a:lumOff val="-22233"/>
                            </a:schemeClr>
                          </a:solidFill>
                          <a:latin typeface="Optima"/>
                          <a:ea typeface="Optima"/>
                          <a:cs typeface="Optima"/>
                          <a:sym typeface="Optima"/>
                        </a:rPr>
                        <a:t>ρ=0.01
[-0.33,0.36]</a:t>
                      </a:r>
                    </a:p>
                  </a:txBody>
                  <a:tcPr marL="50800" marR="50800" marT="50800" marB="50800" anchor="ctr" anchorCtr="0" horzOverflow="overflow">
                    <a:solidFill>
                      <a:srgbClr val="DCDEE0"/>
                    </a:solidFill>
                  </a:tcPr>
                </a:tc>
                <a:tc>
                  <a:txBody>
                    <a:bodyPr/>
                    <a:lstStyle/>
                    <a:p>
                      <a:pPr defTabSz="914400">
                        <a:defRPr sz="1800"/>
                      </a:pPr>
                      <a:r>
                        <a:rPr b="1" sz="1292">
                          <a:solidFill>
                            <a:schemeClr val="accent5"/>
                          </a:solidFill>
                          <a:latin typeface="Optima"/>
                          <a:ea typeface="Optima"/>
                          <a:cs typeface="Optima"/>
                          <a:sym typeface="Optima"/>
                        </a:rPr>
                        <a:t>ρ=0.59*
[0.28,0.81]</a:t>
                      </a:r>
                    </a:p>
                  </a:txBody>
                  <a:tcPr marL="50800" marR="50800" marT="50800" marB="50800" anchor="ctr" anchorCtr="0" horzOverflow="overflow">
                    <a:solidFill>
                      <a:srgbClr val="A6AAA9"/>
                    </a:solidFill>
                  </a:tcPr>
                </a:tc>
                <a:tc>
                  <a:txBody>
                    <a:bodyPr/>
                    <a:lstStyle/>
                    <a:p>
                      <a:pPr defTabSz="914400">
                        <a:defRPr sz="1800"/>
                      </a:pPr>
                      <a:r>
                        <a:rPr sz="1292">
                          <a:solidFill>
                            <a:schemeClr val="accent1">
                              <a:hueOff val="273561"/>
                              <a:satOff val="2937"/>
                              <a:lumOff val="-22233"/>
                            </a:schemeClr>
                          </a:solidFill>
                          <a:latin typeface="Optima"/>
                          <a:ea typeface="Optima"/>
                          <a:cs typeface="Optima"/>
                          <a:sym typeface="Optima"/>
                        </a:rPr>
                        <a:t>ρ=0.35
[0,0.65]</a:t>
                      </a:r>
                    </a:p>
                  </a:txBody>
                  <a:tcPr marL="50800" marR="50800" marT="50800" marB="50800" anchor="ctr" anchorCtr="0" horzOverflow="overflow">
                    <a:solidFill>
                      <a:srgbClr val="FFFFFF"/>
                    </a:solidFill>
                  </a:tcPr>
                </a:tc>
                <a:tc>
                  <a:txBody>
                    <a:bodyPr/>
                    <a:lstStyle/>
                    <a:p>
                      <a:pPr defTabSz="914400">
                        <a:defRPr sz="1800"/>
                      </a:pPr>
                      <a:r>
                        <a:rPr sz="1292">
                          <a:solidFill>
                            <a:schemeClr val="accent1">
                              <a:hueOff val="273561"/>
                              <a:satOff val="2937"/>
                              <a:lumOff val="-22233"/>
                            </a:schemeClr>
                          </a:solidFill>
                          <a:latin typeface="Optima"/>
                          <a:ea typeface="Optima"/>
                          <a:cs typeface="Optima"/>
                          <a:sym typeface="Optima"/>
                        </a:rPr>
                        <a:t>ρ=0.19
[-0.16,0.49]</a:t>
                      </a:r>
                    </a:p>
                  </a:txBody>
                  <a:tcPr marL="50800" marR="50800" marT="50800" marB="50800" anchor="ctr" anchorCtr="0" horzOverflow="overflow">
                    <a:lnR w="12700">
                      <a:solidFill>
                        <a:srgbClr val="606060"/>
                      </a:solidFill>
                      <a:miter lim="400000"/>
                    </a:lnR>
                    <a:solidFill>
                      <a:srgbClr val="A6AAA9"/>
                    </a:solidFill>
                  </a:tcPr>
                </a:tc>
              </a:tr>
              <a:tr h="814641">
                <a:tc>
                  <a:txBody>
                    <a:bodyPr/>
                    <a:lstStyle/>
                    <a:p>
                      <a:pPr defTabSz="914400">
                        <a:tabLst>
                          <a:tab pos="1663700" algn="l"/>
                        </a:tabLst>
                        <a:defRPr sz="969">
                          <a:effectLst>
                            <a:outerShdw sx="100000" sy="100000" kx="0" ky="0" algn="b" rotWithShape="0" blurRad="25400" dist="25400" dir="5400000">
                              <a:srgbClr val="000000">
                                <a:alpha val="60000"/>
                              </a:srgbClr>
                            </a:outerShdw>
                          </a:effectLst>
                          <a:latin typeface="Optima"/>
                          <a:ea typeface="Optima"/>
                          <a:cs typeface="Optima"/>
                          <a:sym typeface="Optima"/>
                        </a:defRPr>
                      </a:pPr>
                      <a:r>
                        <a:t>Self’s Choices</a:t>
                      </a:r>
                    </a:p>
                    <a:p>
                      <a:pPr defTabSz="914400">
                        <a:tabLst>
                          <a:tab pos="1663700" algn="l"/>
                        </a:tabLst>
                        <a:defRPr sz="969">
                          <a:effectLst>
                            <a:outerShdw sx="100000" sy="100000" kx="0" ky="0" algn="b" rotWithShape="0" blurRad="25400" dist="25400" dir="5400000">
                              <a:srgbClr val="000000">
                                <a:alpha val="60000"/>
                              </a:srgbClr>
                            </a:outerShdw>
                          </a:effectLst>
                          <a:latin typeface="Optima"/>
                          <a:ea typeface="Optima"/>
                          <a:cs typeface="Optima"/>
                          <a:sym typeface="Optima"/>
                        </a:defRPr>
                      </a:pPr>
                      <a:r>
                        <a:t>as</a:t>
                      </a:r>
                    </a:p>
                    <a:p>
                      <a:pPr defTabSz="914400">
                        <a:tabLst>
                          <a:tab pos="1663700" algn="l"/>
                        </a:tabLst>
                        <a:defRPr i="1" sz="969">
                          <a:effectLst>
                            <a:outerShdw sx="100000" sy="100000" kx="0" ky="0" algn="b" rotWithShape="0" blurRad="25400" dist="25400" dir="5400000">
                              <a:srgbClr val="000000">
                                <a:alpha val="60000"/>
                              </a:srgbClr>
                            </a:outerShdw>
                          </a:effectLst>
                          <a:latin typeface="Optima"/>
                          <a:ea typeface="Optima"/>
                          <a:cs typeface="Optima"/>
                          <a:sym typeface="Optima"/>
                        </a:defRPr>
                      </a:pPr>
                      <a:r>
                        <a:t>Teacher</a:t>
                      </a:r>
                    </a:p>
                  </a:txBody>
                  <a:tcPr marL="50800" marR="50800" marT="50800" marB="50800" anchor="ctr" anchorCtr="0" horzOverflow="overflow">
                    <a:solidFill>
                      <a:schemeClr val="accent1"/>
                    </a:solidFill>
                  </a:tcPr>
                </a:tc>
                <a:tc>
                  <a:txBody>
                    <a:bodyPr/>
                    <a:lstStyle/>
                    <a:p>
                      <a:pPr defTabSz="914400">
                        <a:defRPr sz="1800"/>
                      </a:pPr>
                      <a:r>
                        <a:rPr b="1" sz="1292">
                          <a:solidFill>
                            <a:schemeClr val="accent5"/>
                          </a:solidFill>
                          <a:latin typeface="Optima"/>
                          <a:ea typeface="Optima"/>
                          <a:cs typeface="Optima"/>
                          <a:sym typeface="Optima"/>
                        </a:rPr>
                        <a:t>ρ=0.41*
[0.15,0.63]</a:t>
                      </a:r>
                    </a:p>
                  </a:txBody>
                  <a:tcPr marL="50800" marR="50800" marT="50800" marB="50800" anchor="ctr" anchorCtr="0" horzOverflow="overflow">
                    <a:lnB w="12700">
                      <a:solidFill>
                        <a:srgbClr val="606060"/>
                      </a:solidFill>
                      <a:miter lim="400000"/>
                    </a:lnB>
                    <a:solidFill>
                      <a:srgbClr val="FFFFFF"/>
                    </a:solidFill>
                  </a:tcPr>
                </a:tc>
                <a:tc>
                  <a:txBody>
                    <a:bodyPr/>
                    <a:lstStyle/>
                    <a:p>
                      <a:pPr defTabSz="914400">
                        <a:defRPr sz="1800"/>
                      </a:pPr>
                      <a:r>
                        <a:rPr sz="1292">
                          <a:solidFill>
                            <a:schemeClr val="accent1">
                              <a:hueOff val="273561"/>
                              <a:satOff val="2937"/>
                              <a:lumOff val="-22233"/>
                            </a:schemeClr>
                          </a:solidFill>
                          <a:latin typeface="Optima"/>
                          <a:ea typeface="Optima"/>
                          <a:cs typeface="Optima"/>
                          <a:sym typeface="Optima"/>
                        </a:rPr>
                        <a:t>ρ=0
[-0.34,0.35]</a:t>
                      </a:r>
                    </a:p>
                  </a:txBody>
                  <a:tcPr marL="50800" marR="50800" marT="50800" marB="50800" anchor="ctr" anchorCtr="0" horzOverflow="overflow">
                    <a:lnB w="12700">
                      <a:solidFill>
                        <a:srgbClr val="606060"/>
                      </a:solidFill>
                      <a:miter lim="400000"/>
                    </a:lnB>
                    <a:solidFill>
                      <a:srgbClr val="A6AAA9"/>
                    </a:solidFill>
                  </a:tcPr>
                </a:tc>
                <a:tc>
                  <a:txBody>
                    <a:bodyPr/>
                    <a:lstStyle/>
                    <a:p>
                      <a:pPr defTabSz="914400">
                        <a:defRPr sz="1800"/>
                      </a:pPr>
                      <a:r>
                        <a:rPr sz="1292">
                          <a:solidFill>
                            <a:schemeClr val="accent1">
                              <a:hueOff val="273561"/>
                              <a:satOff val="2937"/>
                              <a:lumOff val="-22233"/>
                            </a:schemeClr>
                          </a:solidFill>
                          <a:latin typeface="Optima"/>
                          <a:ea typeface="Optima"/>
                          <a:cs typeface="Optima"/>
                          <a:sym typeface="Optima"/>
                        </a:rPr>
                        <a:t>ρ=0.08
[-0.27,0.42]</a:t>
                      </a:r>
                    </a:p>
                  </a:txBody>
                  <a:tcPr marL="50800" marR="50800" marT="50800" marB="50800" anchor="ctr" anchorCtr="0" horzOverflow="overflow">
                    <a:lnB w="12700">
                      <a:solidFill>
                        <a:srgbClr val="606060"/>
                      </a:solidFill>
                      <a:miter lim="400000"/>
                    </a:lnB>
                    <a:solidFill>
                      <a:srgbClr val="DCDEE0"/>
                    </a:solidFill>
                  </a:tcPr>
                </a:tc>
                <a:tc>
                  <a:txBody>
                    <a:bodyPr/>
                    <a:lstStyle/>
                    <a:p>
                      <a:pPr defTabSz="914400">
                        <a:defRPr sz="419">
                          <a:latin typeface="Optima"/>
                          <a:ea typeface="Optima"/>
                          <a:cs typeface="Optima"/>
                          <a:sym typeface="Optima"/>
                        </a:defRPr>
                      </a:pPr>
                    </a:p>
                  </a:txBody>
                  <a:tcPr marL="50800" marR="50800" marT="50800" marB="50800" anchor="ctr" anchorCtr="0" horzOverflow="overflow">
                    <a:lnR w="12700">
                      <a:solidFill>
                        <a:srgbClr val="606060"/>
                      </a:solidFill>
                      <a:miter lim="400000"/>
                    </a:lnR>
                    <a:lnB w="12700">
                      <a:solidFill>
                        <a:srgbClr val="606060"/>
                      </a:solidFill>
                      <a:miter lim="400000"/>
                    </a:lnB>
                    <a:solidFill>
                      <a:srgbClr val="A6AAA9"/>
                    </a:solidFill>
                  </a:tcPr>
                </a:tc>
              </a:tr>
            </a:tbl>
          </a:graphicData>
        </a:graphic>
      </p:graphicFrame>
      <p:pic>
        <p:nvPicPr>
          <p:cNvPr id="295" name="MathTypeEquation.pdf" descr="MathTypeEquation.pdf"/>
          <p:cNvPicPr>
            <a:picLocks noChangeAspect="1"/>
          </p:cNvPicPr>
          <p:nvPr/>
        </p:nvPicPr>
        <p:blipFill>
          <a:blip r:embed="rId13">
            <a:extLst/>
          </a:blip>
          <a:stretch>
            <a:fillRect/>
          </a:stretch>
        </p:blipFill>
        <p:spPr>
          <a:xfrm>
            <a:off x="18408650" y="12414250"/>
            <a:ext cx="114300" cy="165100"/>
          </a:xfrm>
          <a:prstGeom prst="rect">
            <a:avLst/>
          </a:prstGeom>
          <a:ln w="3175">
            <a:miter lim="400000"/>
          </a:ln>
        </p:spPr>
      </p:pic>
      <p:graphicFrame>
        <p:nvGraphicFramePr>
          <p:cNvPr id="296" name="Table"/>
          <p:cNvGraphicFramePr/>
          <p:nvPr/>
        </p:nvGraphicFramePr>
        <p:xfrm>
          <a:off x="28489603" y="21640472"/>
          <a:ext cx="5092701" cy="3276601"/>
        </p:xfrm>
        <a:graphic xmlns:a="http://schemas.openxmlformats.org/drawingml/2006/main">
          <a:graphicData uri="http://schemas.openxmlformats.org/drawingml/2006/table">
            <a:tbl>
              <a:tblPr firstCol="1" firstRow="1" lastCol="0" lastRow="0" bandCol="0" bandRow="1" rtl="0">
                <a:tableStyleId>{C7B018BB-80A7-4F77-B60F-C8B233D01FF8}</a:tableStyleId>
              </a:tblPr>
              <a:tblGrid>
                <a:gridCol w="1016000"/>
                <a:gridCol w="1016000"/>
                <a:gridCol w="1016000"/>
                <a:gridCol w="1016000"/>
                <a:gridCol w="1016000"/>
              </a:tblGrid>
              <a:tr h="815975">
                <a:tc>
                  <a:txBody>
                    <a:bodyPr/>
                    <a:lstStyle/>
                    <a:p>
                      <a:pPr defTabSz="914400">
                        <a:tabLst>
                          <a:tab pos="1663700" algn="l"/>
                        </a:tabLst>
                        <a:defRPr sz="969">
                          <a:effectLst>
                            <a:outerShdw sx="100000" sy="100000" kx="0" ky="0" algn="b" rotWithShape="0" blurRad="25400" dist="25400" dir="5400000">
                              <a:srgbClr val="000000">
                                <a:alpha val="60000"/>
                              </a:srgbClr>
                            </a:outerShdw>
                          </a:effectLst>
                          <a:sym typeface="Helvetica"/>
                        </a:defRPr>
                      </a:pPr>
                    </a:p>
                  </a:txBody>
                  <a:tcPr marL="50800" marR="50800" marT="50800" marB="50800" anchor="ctr" anchorCtr="0" horzOverflow="overflow">
                    <a:solidFill>
                      <a:schemeClr val="accent1">
                        <a:hueOff val="47394"/>
                        <a:satOff val="-25753"/>
                        <a:lumOff val="-7544"/>
                      </a:schemeClr>
                    </a:solidFill>
                  </a:tcPr>
                </a:tc>
                <a:tc>
                  <a:txBody>
                    <a:bodyPr/>
                    <a:lstStyle/>
                    <a:p>
                      <a:pPr defTabSz="914400">
                        <a:tabLst>
                          <a:tab pos="1663700" algn="l"/>
                        </a:tabLst>
                        <a:defRPr sz="969">
                          <a:effectLst>
                            <a:outerShdw sx="100000" sy="100000" kx="0" ky="0" algn="b" rotWithShape="0" blurRad="25400" dist="25400" dir="5400000">
                              <a:srgbClr val="000000">
                                <a:alpha val="60000"/>
                              </a:srgbClr>
                            </a:outerShdw>
                          </a:effectLst>
                          <a:latin typeface="Optima"/>
                          <a:ea typeface="Optima"/>
                          <a:cs typeface="Optima"/>
                          <a:sym typeface="Optima"/>
                        </a:defRPr>
                      </a:pPr>
                      <a:r>
                        <a:t>Other’s Choices</a:t>
                      </a:r>
                    </a:p>
                    <a:p>
                      <a:pPr defTabSz="914400">
                        <a:tabLst>
                          <a:tab pos="1663700" algn="l"/>
                        </a:tabLst>
                        <a:defRPr sz="969">
                          <a:effectLst>
                            <a:outerShdw sx="100000" sy="100000" kx="0" ky="0" algn="b" rotWithShape="0" blurRad="25400" dist="25400" dir="5400000">
                              <a:srgbClr val="000000">
                                <a:alpha val="60000"/>
                              </a:srgbClr>
                            </a:outerShdw>
                          </a:effectLst>
                          <a:latin typeface="Optima"/>
                          <a:ea typeface="Optima"/>
                          <a:cs typeface="Optima"/>
                          <a:sym typeface="Optima"/>
                        </a:defRPr>
                      </a:pPr>
                      <a:r>
                        <a:t>as</a:t>
                      </a:r>
                    </a:p>
                    <a:p>
                      <a:pPr defTabSz="914400">
                        <a:tabLst>
                          <a:tab pos="1663700" algn="l"/>
                        </a:tabLst>
                        <a:defRPr sz="969">
                          <a:effectLst>
                            <a:outerShdw sx="100000" sy="100000" kx="0" ky="0" algn="b" rotWithShape="0" blurRad="25400" dist="25400" dir="5400000">
                              <a:srgbClr val="000000">
                                <a:alpha val="60000"/>
                              </a:srgbClr>
                            </a:outerShdw>
                          </a:effectLst>
                          <a:latin typeface="Optima"/>
                          <a:ea typeface="Optima"/>
                          <a:cs typeface="Optima"/>
                          <a:sym typeface="Optima"/>
                        </a:defRPr>
                      </a:pPr>
                      <a:r>
                        <a:rPr i="1"/>
                        <a:t>Learner</a:t>
                      </a:r>
                    </a:p>
                  </a:txBody>
                  <a:tcPr marL="50800" marR="50800" marT="50800" marB="50800" anchor="ctr" anchorCtr="0" horzOverflow="overflow">
                    <a:solidFill>
                      <a:schemeClr val="accent1">
                        <a:hueOff val="47394"/>
                        <a:satOff val="-25753"/>
                        <a:lumOff val="-7544"/>
                      </a:schemeClr>
                    </a:solidFill>
                  </a:tcPr>
                </a:tc>
                <a:tc>
                  <a:txBody>
                    <a:bodyPr/>
                    <a:lstStyle/>
                    <a:p>
                      <a:pPr defTabSz="914400">
                        <a:tabLst>
                          <a:tab pos="1663700" algn="l"/>
                        </a:tabLst>
                        <a:defRPr sz="969">
                          <a:effectLst>
                            <a:outerShdw sx="100000" sy="100000" kx="0" ky="0" algn="b" rotWithShape="0" blurRad="25400" dist="25400" dir="5400000">
                              <a:srgbClr val="000000">
                                <a:alpha val="60000"/>
                              </a:srgbClr>
                            </a:outerShdw>
                          </a:effectLst>
                          <a:latin typeface="Optima"/>
                          <a:ea typeface="Optima"/>
                          <a:cs typeface="Optima"/>
                          <a:sym typeface="Optima"/>
                        </a:defRPr>
                      </a:pPr>
                      <a:r>
                        <a:t>Self’s Choices</a:t>
                      </a:r>
                    </a:p>
                    <a:p>
                      <a:pPr defTabSz="914400">
                        <a:tabLst>
                          <a:tab pos="1663700" algn="l"/>
                        </a:tabLst>
                        <a:defRPr sz="969">
                          <a:effectLst>
                            <a:outerShdw sx="100000" sy="100000" kx="0" ky="0" algn="b" rotWithShape="0" blurRad="25400" dist="25400" dir="5400000">
                              <a:srgbClr val="000000">
                                <a:alpha val="60000"/>
                              </a:srgbClr>
                            </a:outerShdw>
                          </a:effectLst>
                          <a:latin typeface="Optima"/>
                          <a:ea typeface="Optima"/>
                          <a:cs typeface="Optima"/>
                          <a:sym typeface="Optima"/>
                        </a:defRPr>
                      </a:pPr>
                      <a:r>
                        <a:t>as</a:t>
                      </a:r>
                    </a:p>
                    <a:p>
                      <a:pPr defTabSz="914400">
                        <a:tabLst>
                          <a:tab pos="1663700" algn="l"/>
                        </a:tabLst>
                        <a:defRPr i="1" sz="969">
                          <a:effectLst>
                            <a:outerShdw sx="100000" sy="100000" kx="0" ky="0" algn="b" rotWithShape="0" blurRad="25400" dist="25400" dir="5400000">
                              <a:srgbClr val="000000">
                                <a:alpha val="60000"/>
                              </a:srgbClr>
                            </a:outerShdw>
                          </a:effectLst>
                          <a:latin typeface="Optima"/>
                          <a:ea typeface="Optima"/>
                          <a:cs typeface="Optima"/>
                          <a:sym typeface="Optima"/>
                        </a:defRPr>
                      </a:pPr>
                      <a:r>
                        <a:t>Learner</a:t>
                      </a:r>
                    </a:p>
                  </a:txBody>
                  <a:tcPr marL="50800" marR="50800" marT="50800" marB="50800" anchor="ctr" anchorCtr="0" horzOverflow="overflow">
                    <a:solidFill>
                      <a:schemeClr val="accent1">
                        <a:hueOff val="47394"/>
                        <a:satOff val="-25753"/>
                        <a:lumOff val="-7544"/>
                      </a:schemeClr>
                    </a:solidFill>
                  </a:tcPr>
                </a:tc>
                <a:tc>
                  <a:txBody>
                    <a:bodyPr/>
                    <a:lstStyle/>
                    <a:p>
                      <a:pPr defTabSz="914400">
                        <a:tabLst>
                          <a:tab pos="1663700" algn="l"/>
                        </a:tabLst>
                        <a:defRPr sz="969">
                          <a:effectLst>
                            <a:outerShdw sx="100000" sy="100000" kx="0" ky="0" algn="b" rotWithShape="0" blurRad="25400" dist="25400" dir="5400000">
                              <a:srgbClr val="000000">
                                <a:alpha val="60000"/>
                              </a:srgbClr>
                            </a:outerShdw>
                          </a:effectLst>
                          <a:latin typeface="Optima"/>
                          <a:ea typeface="Optima"/>
                          <a:cs typeface="Optima"/>
                          <a:sym typeface="Optima"/>
                        </a:defRPr>
                      </a:pPr>
                      <a:r>
                        <a:t>Other’s Choices</a:t>
                      </a:r>
                    </a:p>
                    <a:p>
                      <a:pPr defTabSz="914400">
                        <a:tabLst>
                          <a:tab pos="1663700" algn="l"/>
                        </a:tabLst>
                        <a:defRPr sz="969">
                          <a:effectLst>
                            <a:outerShdw sx="100000" sy="100000" kx="0" ky="0" algn="b" rotWithShape="0" blurRad="25400" dist="25400" dir="5400000">
                              <a:srgbClr val="000000">
                                <a:alpha val="60000"/>
                              </a:srgbClr>
                            </a:outerShdw>
                          </a:effectLst>
                          <a:latin typeface="Optima"/>
                          <a:ea typeface="Optima"/>
                          <a:cs typeface="Optima"/>
                          <a:sym typeface="Optima"/>
                        </a:defRPr>
                      </a:pPr>
                      <a:r>
                        <a:t>as</a:t>
                      </a:r>
                    </a:p>
                    <a:p>
                      <a:pPr defTabSz="914400">
                        <a:tabLst>
                          <a:tab pos="1663700" algn="l"/>
                        </a:tabLst>
                        <a:defRPr i="1" sz="969">
                          <a:effectLst>
                            <a:outerShdw sx="100000" sy="100000" kx="0" ky="0" algn="b" rotWithShape="0" blurRad="25400" dist="25400" dir="5400000">
                              <a:srgbClr val="000000">
                                <a:alpha val="60000"/>
                              </a:srgbClr>
                            </a:outerShdw>
                          </a:effectLst>
                          <a:latin typeface="Optima"/>
                          <a:ea typeface="Optima"/>
                          <a:cs typeface="Optima"/>
                          <a:sym typeface="Optima"/>
                        </a:defRPr>
                      </a:pPr>
                      <a:r>
                        <a:t>Teacher</a:t>
                      </a:r>
                    </a:p>
                  </a:txBody>
                  <a:tcPr marL="50800" marR="50800" marT="50800" marB="50800" anchor="ctr" anchorCtr="0" horzOverflow="overflow">
                    <a:solidFill>
                      <a:schemeClr val="accent1">
                        <a:hueOff val="47394"/>
                        <a:satOff val="-25753"/>
                        <a:lumOff val="-7544"/>
                      </a:schemeClr>
                    </a:solidFill>
                  </a:tcPr>
                </a:tc>
                <a:tc>
                  <a:txBody>
                    <a:bodyPr/>
                    <a:lstStyle/>
                    <a:p>
                      <a:pPr defTabSz="914400">
                        <a:tabLst>
                          <a:tab pos="1663700" algn="l"/>
                        </a:tabLst>
                        <a:defRPr sz="969">
                          <a:effectLst>
                            <a:outerShdw sx="100000" sy="100000" kx="0" ky="0" algn="b" rotWithShape="0" blurRad="25400" dist="25400" dir="5400000">
                              <a:srgbClr val="000000">
                                <a:alpha val="60000"/>
                              </a:srgbClr>
                            </a:outerShdw>
                          </a:effectLst>
                          <a:latin typeface="Optima"/>
                          <a:ea typeface="Optima"/>
                          <a:cs typeface="Optima"/>
                          <a:sym typeface="Optima"/>
                        </a:defRPr>
                      </a:pPr>
                      <a:r>
                        <a:t>Self’s Choices</a:t>
                      </a:r>
                    </a:p>
                    <a:p>
                      <a:pPr defTabSz="914400">
                        <a:tabLst>
                          <a:tab pos="1663700" algn="l"/>
                        </a:tabLst>
                        <a:defRPr sz="969">
                          <a:effectLst>
                            <a:outerShdw sx="100000" sy="100000" kx="0" ky="0" algn="b" rotWithShape="0" blurRad="25400" dist="25400" dir="5400000">
                              <a:srgbClr val="000000">
                                <a:alpha val="60000"/>
                              </a:srgbClr>
                            </a:outerShdw>
                          </a:effectLst>
                          <a:latin typeface="Optima"/>
                          <a:ea typeface="Optima"/>
                          <a:cs typeface="Optima"/>
                          <a:sym typeface="Optima"/>
                        </a:defRPr>
                      </a:pPr>
                      <a:r>
                        <a:t>as</a:t>
                      </a:r>
                    </a:p>
                    <a:p>
                      <a:pPr defTabSz="914400">
                        <a:tabLst>
                          <a:tab pos="1663700" algn="l"/>
                        </a:tabLst>
                        <a:defRPr i="1" sz="969">
                          <a:effectLst>
                            <a:outerShdw sx="100000" sy="100000" kx="0" ky="0" algn="b" rotWithShape="0" blurRad="25400" dist="25400" dir="5400000">
                              <a:srgbClr val="000000">
                                <a:alpha val="60000"/>
                              </a:srgbClr>
                            </a:outerShdw>
                          </a:effectLst>
                          <a:latin typeface="Optima"/>
                          <a:ea typeface="Optima"/>
                          <a:cs typeface="Optima"/>
                          <a:sym typeface="Optima"/>
                        </a:defRPr>
                      </a:pPr>
                      <a:r>
                        <a:t>Teacher</a:t>
                      </a:r>
                    </a:p>
                  </a:txBody>
                  <a:tcPr marL="50800" marR="50800" marT="50800" marB="50800" anchor="ctr" anchorCtr="0" horzOverflow="overflow">
                    <a:solidFill>
                      <a:schemeClr val="accent1">
                        <a:hueOff val="47394"/>
                        <a:satOff val="-25753"/>
                        <a:lumOff val="-7544"/>
                      </a:schemeClr>
                    </a:solidFill>
                  </a:tcPr>
                </a:tc>
              </a:tr>
              <a:tr h="815975">
                <a:tc>
                  <a:txBody>
                    <a:bodyPr/>
                    <a:lstStyle/>
                    <a:p>
                      <a:pPr defTabSz="914400">
                        <a:tabLst>
                          <a:tab pos="1663700" algn="l"/>
                        </a:tabLst>
                        <a:defRPr sz="969">
                          <a:effectLst>
                            <a:outerShdw sx="100000" sy="100000" kx="0" ky="0" algn="b" rotWithShape="0" blurRad="25400" dist="25400" dir="5400000">
                              <a:srgbClr val="000000">
                                <a:alpha val="60000"/>
                              </a:srgbClr>
                            </a:outerShdw>
                          </a:effectLst>
                          <a:latin typeface="Optima"/>
                          <a:ea typeface="Optima"/>
                          <a:cs typeface="Optima"/>
                          <a:sym typeface="Optima"/>
                        </a:defRPr>
                      </a:pPr>
                      <a:r>
                        <a:t>Self’s Predictions</a:t>
                      </a:r>
                    </a:p>
                    <a:p>
                      <a:pPr defTabSz="914400">
                        <a:tabLst>
                          <a:tab pos="1663700" algn="l"/>
                        </a:tabLst>
                        <a:defRPr sz="969">
                          <a:effectLst>
                            <a:outerShdw sx="100000" sy="100000" kx="0" ky="0" algn="b" rotWithShape="0" blurRad="25400" dist="25400" dir="5400000">
                              <a:srgbClr val="000000">
                                <a:alpha val="60000"/>
                              </a:srgbClr>
                            </a:outerShdw>
                          </a:effectLst>
                          <a:latin typeface="Optima"/>
                          <a:ea typeface="Optima"/>
                          <a:cs typeface="Optima"/>
                          <a:sym typeface="Optima"/>
                        </a:defRPr>
                      </a:pPr>
                      <a:r>
                        <a:t>as</a:t>
                      </a:r>
                    </a:p>
                    <a:p>
                      <a:pPr defTabSz="914400">
                        <a:tabLst>
                          <a:tab pos="1663700" algn="l"/>
                        </a:tabLst>
                        <a:defRPr i="1" sz="969">
                          <a:effectLst>
                            <a:outerShdw sx="100000" sy="100000" kx="0" ky="0" algn="b" rotWithShape="0" blurRad="25400" dist="25400" dir="5400000">
                              <a:srgbClr val="000000">
                                <a:alpha val="60000"/>
                              </a:srgbClr>
                            </a:outerShdw>
                          </a:effectLst>
                          <a:latin typeface="Optima"/>
                          <a:ea typeface="Optima"/>
                          <a:cs typeface="Optima"/>
                          <a:sym typeface="Optima"/>
                        </a:defRPr>
                      </a:pPr>
                      <a:r>
                        <a:t>Teacher</a:t>
                      </a:r>
                    </a:p>
                  </a:txBody>
                  <a:tcPr marL="50800" marR="50800" marT="50800" marB="50800" anchor="ctr" anchorCtr="0" horzOverflow="overflow">
                    <a:solidFill>
                      <a:schemeClr val="accent1"/>
                    </a:solidFill>
                  </a:tcPr>
                </a:tc>
                <a:tc>
                  <a:txBody>
                    <a:bodyPr/>
                    <a:lstStyle/>
                    <a:p>
                      <a:pPr defTabSz="914400">
                        <a:defRPr sz="1800"/>
                      </a:pPr>
                      <a:r>
                        <a:rPr b="1" sz="1292">
                          <a:solidFill>
                            <a:schemeClr val="accent5"/>
                          </a:solidFill>
                          <a:latin typeface="Optima"/>
                          <a:ea typeface="Optima"/>
                          <a:cs typeface="Optima"/>
                          <a:sym typeface="Optima"/>
                        </a:rPr>
                        <a:t>ρ=0.49*
[0.14,0.74]</a:t>
                      </a:r>
                    </a:p>
                  </a:txBody>
                  <a:tcPr marL="50800" marR="50800" marT="50800" marB="50800" anchor="ctr" anchorCtr="0" horzOverflow="overflow">
                    <a:solidFill>
                      <a:srgbClr val="FFFFFF"/>
                    </a:solidFill>
                  </a:tcPr>
                </a:tc>
                <a:tc>
                  <a:txBody>
                    <a:bodyPr/>
                    <a:lstStyle/>
                    <a:p>
                      <a:pPr defTabSz="914400">
                        <a:defRPr sz="1800"/>
                      </a:pPr>
                      <a:r>
                        <a:rPr sz="1292">
                          <a:solidFill>
                            <a:schemeClr val="accent1">
                              <a:hueOff val="273561"/>
                              <a:satOff val="2937"/>
                              <a:lumOff val="-22233"/>
                            </a:schemeClr>
                          </a:solidFill>
                          <a:latin typeface="Optima"/>
                          <a:ea typeface="Optima"/>
                          <a:cs typeface="Optima"/>
                          <a:sym typeface="Optima"/>
                        </a:rPr>
                        <a:t>ρ=0.09
[-0.28,0.44]</a:t>
                      </a:r>
                    </a:p>
                  </a:txBody>
                  <a:tcPr marL="50800" marR="50800" marT="50800" marB="50800" anchor="ctr" anchorCtr="0" horzOverflow="overflow">
                    <a:solidFill>
                      <a:srgbClr val="A6AAA9"/>
                    </a:solidFill>
                  </a:tcPr>
                </a:tc>
                <a:tc>
                  <a:txBody>
                    <a:bodyPr/>
                    <a:lstStyle/>
                    <a:p>
                      <a:pPr defTabSz="914400">
                        <a:defRPr sz="1800"/>
                      </a:pPr>
                      <a:r>
                        <a:rPr sz="1292">
                          <a:solidFill>
                            <a:schemeClr val="accent1">
                              <a:hueOff val="273561"/>
                              <a:satOff val="2937"/>
                              <a:lumOff val="-22233"/>
                            </a:schemeClr>
                          </a:solidFill>
                          <a:latin typeface="Optima"/>
                          <a:ea typeface="Optima"/>
                          <a:cs typeface="Optima"/>
                          <a:sym typeface="Optima"/>
                        </a:rPr>
                        <a:t>ρ=-0.12
[-0.46,0.23]</a:t>
                      </a:r>
                    </a:p>
                  </a:txBody>
                  <a:tcPr marL="50800" marR="50800" marT="50800" marB="50800" anchor="ctr" anchorCtr="0" horzOverflow="overflow">
                    <a:solidFill>
                      <a:srgbClr val="DCDEE0"/>
                    </a:solidFill>
                  </a:tcPr>
                </a:tc>
                <a:tc>
                  <a:txBody>
                    <a:bodyPr/>
                    <a:lstStyle/>
                    <a:p>
                      <a:pPr defTabSz="914400">
                        <a:defRPr sz="1800"/>
                      </a:pPr>
                      <a:r>
                        <a:rPr b="1" sz="1292">
                          <a:solidFill>
                            <a:schemeClr val="accent5"/>
                          </a:solidFill>
                          <a:latin typeface="Optima"/>
                          <a:ea typeface="Optima"/>
                          <a:cs typeface="Optima"/>
                          <a:sym typeface="Optima"/>
                        </a:rPr>
                        <a:t>ρ=0.76*
[0.54,0.90]</a:t>
                      </a:r>
                    </a:p>
                  </a:txBody>
                  <a:tcPr marL="50800" marR="50800" marT="50800" marB="50800" anchor="ctr" anchorCtr="0" horzOverflow="overflow">
                    <a:lnR w="12700">
                      <a:solidFill>
                        <a:srgbClr val="606060"/>
                      </a:solidFill>
                      <a:miter lim="400000"/>
                    </a:lnR>
                    <a:solidFill>
                      <a:srgbClr val="A6AAA9"/>
                    </a:solidFill>
                  </a:tcPr>
                </a:tc>
              </a:tr>
              <a:tr h="815975">
                <a:tc>
                  <a:txBody>
                    <a:bodyPr/>
                    <a:lstStyle/>
                    <a:p>
                      <a:pPr defTabSz="914400">
                        <a:tabLst>
                          <a:tab pos="1663700" algn="l"/>
                        </a:tabLst>
                        <a:defRPr sz="969">
                          <a:effectLst>
                            <a:outerShdw sx="100000" sy="100000" kx="0" ky="0" algn="b" rotWithShape="0" blurRad="25400" dist="25400" dir="5400000">
                              <a:srgbClr val="000000">
                                <a:alpha val="60000"/>
                              </a:srgbClr>
                            </a:outerShdw>
                          </a:effectLst>
                          <a:latin typeface="Optima"/>
                          <a:ea typeface="Optima"/>
                          <a:cs typeface="Optima"/>
                          <a:sym typeface="Optima"/>
                        </a:defRPr>
                      </a:pPr>
                      <a:r>
                        <a:t>Self’s Predictions</a:t>
                      </a:r>
                    </a:p>
                    <a:p>
                      <a:pPr defTabSz="914400">
                        <a:tabLst>
                          <a:tab pos="1663700" algn="l"/>
                        </a:tabLst>
                        <a:defRPr sz="969">
                          <a:effectLst>
                            <a:outerShdw sx="100000" sy="100000" kx="0" ky="0" algn="b" rotWithShape="0" blurRad="25400" dist="25400" dir="5400000">
                              <a:srgbClr val="000000">
                                <a:alpha val="60000"/>
                              </a:srgbClr>
                            </a:outerShdw>
                          </a:effectLst>
                          <a:latin typeface="Optima"/>
                          <a:ea typeface="Optima"/>
                          <a:cs typeface="Optima"/>
                          <a:sym typeface="Optima"/>
                        </a:defRPr>
                      </a:pPr>
                      <a:r>
                        <a:t>as</a:t>
                      </a:r>
                    </a:p>
                    <a:p>
                      <a:pPr defTabSz="914400">
                        <a:tabLst>
                          <a:tab pos="1663700" algn="l"/>
                        </a:tabLst>
                        <a:defRPr i="1" sz="969">
                          <a:effectLst>
                            <a:outerShdw sx="100000" sy="100000" kx="0" ky="0" algn="b" rotWithShape="0" blurRad="25400" dist="25400" dir="5400000">
                              <a:srgbClr val="000000">
                                <a:alpha val="60000"/>
                              </a:srgbClr>
                            </a:outerShdw>
                          </a:effectLst>
                          <a:latin typeface="Optima"/>
                          <a:ea typeface="Optima"/>
                          <a:cs typeface="Optima"/>
                          <a:sym typeface="Optima"/>
                        </a:defRPr>
                      </a:pPr>
                      <a:r>
                        <a:t>Learner</a:t>
                      </a:r>
                    </a:p>
                  </a:txBody>
                  <a:tcPr marL="50800" marR="50800" marT="50800" marB="50800" anchor="ctr" anchorCtr="0" horzOverflow="overflow">
                    <a:solidFill>
                      <a:schemeClr val="accent1"/>
                    </a:solidFill>
                  </a:tcPr>
                </a:tc>
                <a:tc>
                  <a:txBody>
                    <a:bodyPr/>
                    <a:lstStyle/>
                    <a:p>
                      <a:pPr defTabSz="914400">
                        <a:defRPr sz="1800"/>
                      </a:pPr>
                      <a:r>
                        <a:rPr sz="1292">
                          <a:solidFill>
                            <a:schemeClr val="accent1">
                              <a:hueOff val="273561"/>
                              <a:satOff val="2937"/>
                              <a:lumOff val="-22233"/>
                            </a:schemeClr>
                          </a:solidFill>
                          <a:latin typeface="Optima"/>
                          <a:ea typeface="Optima"/>
                          <a:cs typeface="Optima"/>
                          <a:sym typeface="Optima"/>
                        </a:rPr>
                        <a:t>ρ=0.41
[0.24,0.48]</a:t>
                      </a:r>
                    </a:p>
                  </a:txBody>
                  <a:tcPr marL="50800" marR="50800" marT="50800" marB="50800" anchor="ctr" anchorCtr="0" horzOverflow="overflow">
                    <a:solidFill>
                      <a:srgbClr val="DCDEE0"/>
                    </a:solidFill>
                  </a:tcPr>
                </a:tc>
                <a:tc>
                  <a:txBody>
                    <a:bodyPr/>
                    <a:lstStyle/>
                    <a:p>
                      <a:pPr defTabSz="914400">
                        <a:defRPr sz="1800"/>
                      </a:pPr>
                      <a:r>
                        <a:rPr sz="1292">
                          <a:solidFill>
                            <a:schemeClr val="accent1">
                              <a:hueOff val="273561"/>
                              <a:satOff val="2937"/>
                              <a:lumOff val="-22233"/>
                            </a:schemeClr>
                          </a:solidFill>
                          <a:latin typeface="Optima"/>
                          <a:ea typeface="Optima"/>
                          <a:cs typeface="Optima"/>
                          <a:sym typeface="Optima"/>
                        </a:rPr>
                        <a:t>ρ=0.15
[-0.19,0.46]</a:t>
                      </a:r>
                    </a:p>
                  </a:txBody>
                  <a:tcPr marL="50800" marR="50800" marT="50800" marB="50800" anchor="ctr" anchorCtr="0" horzOverflow="overflow">
                    <a:solidFill>
                      <a:srgbClr val="A6AAA9"/>
                    </a:solidFill>
                  </a:tcPr>
                </a:tc>
                <a:tc>
                  <a:txBody>
                    <a:bodyPr/>
                    <a:lstStyle/>
                    <a:p>
                      <a:pPr defTabSz="914400">
                        <a:defRPr sz="1800"/>
                      </a:pPr>
                      <a:r>
                        <a:rPr sz="1292">
                          <a:solidFill>
                            <a:schemeClr val="accent1">
                              <a:hueOff val="273561"/>
                              <a:satOff val="2937"/>
                              <a:lumOff val="-22233"/>
                            </a:schemeClr>
                          </a:solidFill>
                          <a:latin typeface="Optima"/>
                          <a:ea typeface="Optima"/>
                          <a:cs typeface="Optima"/>
                          <a:sym typeface="Optima"/>
                        </a:rPr>
                        <a:t>ρ=0
[-0.32,0.32]</a:t>
                      </a:r>
                    </a:p>
                  </a:txBody>
                  <a:tcPr marL="50800" marR="50800" marT="50800" marB="50800" anchor="ctr" anchorCtr="0" horzOverflow="overflow">
                    <a:solidFill>
                      <a:srgbClr val="FFFFFF"/>
                    </a:solidFill>
                  </a:tcPr>
                </a:tc>
                <a:tc>
                  <a:txBody>
                    <a:bodyPr/>
                    <a:lstStyle/>
                    <a:p>
                      <a:pPr defTabSz="914400">
                        <a:defRPr sz="1800"/>
                      </a:pPr>
                      <a:r>
                        <a:rPr sz="1292">
                          <a:solidFill>
                            <a:schemeClr val="accent1">
                              <a:hueOff val="273561"/>
                              <a:satOff val="2937"/>
                              <a:lumOff val="-22233"/>
                            </a:schemeClr>
                          </a:solidFill>
                          <a:latin typeface="Optima"/>
                          <a:ea typeface="Optima"/>
                          <a:cs typeface="Optima"/>
                          <a:sym typeface="Optima"/>
                        </a:rPr>
                        <a:t>ρ=0.30
[-0.05,0.59]</a:t>
                      </a:r>
                    </a:p>
                  </a:txBody>
                  <a:tcPr marL="50800" marR="50800" marT="50800" marB="50800" anchor="ctr" anchorCtr="0" horzOverflow="overflow">
                    <a:lnR w="12700">
                      <a:solidFill>
                        <a:srgbClr val="606060"/>
                      </a:solidFill>
                      <a:miter lim="400000"/>
                    </a:lnR>
                    <a:solidFill>
                      <a:srgbClr val="A6AAA9"/>
                    </a:solidFill>
                  </a:tcPr>
                </a:tc>
              </a:tr>
              <a:tr h="815975">
                <a:tc>
                  <a:txBody>
                    <a:bodyPr/>
                    <a:lstStyle/>
                    <a:p>
                      <a:pPr defTabSz="914400">
                        <a:tabLst>
                          <a:tab pos="1663700" algn="l"/>
                        </a:tabLst>
                        <a:defRPr sz="969">
                          <a:effectLst>
                            <a:outerShdw sx="100000" sy="100000" kx="0" ky="0" algn="b" rotWithShape="0" blurRad="25400" dist="25400" dir="5400000">
                              <a:srgbClr val="000000">
                                <a:alpha val="60000"/>
                              </a:srgbClr>
                            </a:outerShdw>
                          </a:effectLst>
                          <a:latin typeface="Optima"/>
                          <a:ea typeface="Optima"/>
                          <a:cs typeface="Optima"/>
                          <a:sym typeface="Optima"/>
                        </a:defRPr>
                      </a:pPr>
                      <a:r>
                        <a:t>Self’s Choices</a:t>
                      </a:r>
                    </a:p>
                    <a:p>
                      <a:pPr defTabSz="914400">
                        <a:tabLst>
                          <a:tab pos="1663700" algn="l"/>
                        </a:tabLst>
                        <a:defRPr sz="969">
                          <a:effectLst>
                            <a:outerShdw sx="100000" sy="100000" kx="0" ky="0" algn="b" rotWithShape="0" blurRad="25400" dist="25400" dir="5400000">
                              <a:srgbClr val="000000">
                                <a:alpha val="60000"/>
                              </a:srgbClr>
                            </a:outerShdw>
                          </a:effectLst>
                          <a:latin typeface="Optima"/>
                          <a:ea typeface="Optima"/>
                          <a:cs typeface="Optima"/>
                          <a:sym typeface="Optima"/>
                        </a:defRPr>
                      </a:pPr>
                      <a:r>
                        <a:t>as</a:t>
                      </a:r>
                    </a:p>
                    <a:p>
                      <a:pPr defTabSz="914400">
                        <a:tabLst>
                          <a:tab pos="1663700" algn="l"/>
                        </a:tabLst>
                        <a:defRPr i="1" sz="969">
                          <a:effectLst>
                            <a:outerShdw sx="100000" sy="100000" kx="0" ky="0" algn="b" rotWithShape="0" blurRad="25400" dist="25400" dir="5400000">
                              <a:srgbClr val="000000">
                                <a:alpha val="60000"/>
                              </a:srgbClr>
                            </a:outerShdw>
                          </a:effectLst>
                          <a:latin typeface="Optima"/>
                          <a:ea typeface="Optima"/>
                          <a:cs typeface="Optima"/>
                          <a:sym typeface="Optima"/>
                        </a:defRPr>
                      </a:pPr>
                      <a:r>
                        <a:t>Teacher</a:t>
                      </a:r>
                    </a:p>
                  </a:txBody>
                  <a:tcPr marL="50800" marR="50800" marT="50800" marB="50800" anchor="ctr" anchorCtr="0" horzOverflow="overflow">
                    <a:solidFill>
                      <a:schemeClr val="accent1"/>
                    </a:solidFill>
                  </a:tcPr>
                </a:tc>
                <a:tc>
                  <a:txBody>
                    <a:bodyPr/>
                    <a:lstStyle/>
                    <a:p>
                      <a:pPr defTabSz="914400">
                        <a:defRPr sz="1800"/>
                      </a:pPr>
                      <a:r>
                        <a:rPr b="1" sz="1292">
                          <a:solidFill>
                            <a:schemeClr val="accent5"/>
                          </a:solidFill>
                          <a:latin typeface="Optima"/>
                          <a:ea typeface="Optima"/>
                          <a:cs typeface="Optima"/>
                          <a:sym typeface="Optima"/>
                        </a:rPr>
                        <a:t>ρ=0.63*
[0.33,0.84]</a:t>
                      </a:r>
                    </a:p>
                  </a:txBody>
                  <a:tcPr marL="50800" marR="50800" marT="50800" marB="50800" anchor="ctr" anchorCtr="0" horzOverflow="overflow">
                    <a:lnB w="12700">
                      <a:solidFill>
                        <a:srgbClr val="606060"/>
                      </a:solidFill>
                      <a:miter lim="400000"/>
                    </a:lnB>
                    <a:solidFill>
                      <a:srgbClr val="FFFFFF"/>
                    </a:solidFill>
                  </a:tcPr>
                </a:tc>
                <a:tc>
                  <a:txBody>
                    <a:bodyPr/>
                    <a:lstStyle/>
                    <a:p>
                      <a:pPr defTabSz="914400">
                        <a:defRPr sz="1800"/>
                      </a:pPr>
                      <a:r>
                        <a:rPr sz="1292">
                          <a:solidFill>
                            <a:schemeClr val="accent1">
                              <a:hueOff val="273561"/>
                              <a:satOff val="2937"/>
                              <a:lumOff val="-22233"/>
                            </a:schemeClr>
                          </a:solidFill>
                          <a:latin typeface="Optima"/>
                          <a:ea typeface="Optima"/>
                          <a:cs typeface="Optima"/>
                          <a:sym typeface="Optima"/>
                        </a:rPr>
                        <a:t>ρ=0.12
[-0.26,0.43]</a:t>
                      </a:r>
                    </a:p>
                  </a:txBody>
                  <a:tcPr marL="50800" marR="50800" marT="50800" marB="50800" anchor="ctr" anchorCtr="0" horzOverflow="overflow">
                    <a:lnB w="12700">
                      <a:solidFill>
                        <a:srgbClr val="606060"/>
                      </a:solidFill>
                      <a:miter lim="400000"/>
                    </a:lnB>
                    <a:solidFill>
                      <a:srgbClr val="A6AAA9"/>
                    </a:solidFill>
                  </a:tcPr>
                </a:tc>
                <a:tc>
                  <a:txBody>
                    <a:bodyPr/>
                    <a:lstStyle/>
                    <a:p>
                      <a:pPr defTabSz="914400">
                        <a:defRPr sz="1800"/>
                      </a:pPr>
                      <a:r>
                        <a:rPr sz="1292">
                          <a:solidFill>
                            <a:schemeClr val="accent1">
                              <a:hueOff val="273561"/>
                              <a:satOff val="2937"/>
                              <a:lumOff val="-22233"/>
                            </a:schemeClr>
                          </a:solidFill>
                          <a:latin typeface="Optima"/>
                          <a:ea typeface="Optima"/>
                          <a:cs typeface="Optima"/>
                          <a:sym typeface="Optima"/>
                        </a:rPr>
                        <a:t>ρ=-0.05
[-0.38,0.29]</a:t>
                      </a:r>
                    </a:p>
                  </a:txBody>
                  <a:tcPr marL="50800" marR="50800" marT="50800" marB="50800" anchor="ctr" anchorCtr="0" horzOverflow="overflow">
                    <a:lnB w="12700">
                      <a:solidFill>
                        <a:srgbClr val="606060"/>
                      </a:solidFill>
                      <a:miter lim="400000"/>
                    </a:lnB>
                    <a:solidFill>
                      <a:srgbClr val="DCDEE0"/>
                    </a:solidFill>
                  </a:tcPr>
                </a:tc>
                <a:tc>
                  <a:txBody>
                    <a:bodyPr/>
                    <a:lstStyle/>
                    <a:p>
                      <a:pPr defTabSz="914400">
                        <a:defRPr sz="419">
                          <a:latin typeface="Optima"/>
                          <a:ea typeface="Optima"/>
                          <a:cs typeface="Optima"/>
                          <a:sym typeface="Optima"/>
                        </a:defRPr>
                      </a:pPr>
                    </a:p>
                  </a:txBody>
                  <a:tcPr marL="50800" marR="50800" marT="50800" marB="50800" anchor="ctr" anchorCtr="0" horzOverflow="overflow">
                    <a:lnR w="12700">
                      <a:solidFill>
                        <a:srgbClr val="606060"/>
                      </a:solidFill>
                      <a:miter lim="400000"/>
                    </a:lnR>
                    <a:lnB w="12700">
                      <a:solidFill>
                        <a:srgbClr val="606060"/>
                      </a:solidFill>
                      <a:miter lim="400000"/>
                    </a:lnB>
                    <a:solidFill>
                      <a:srgbClr val="A6AAA9"/>
                    </a:solidFill>
                  </a:tcPr>
                </a:tc>
              </a:tr>
            </a:tbl>
          </a:graphicData>
        </a:graphic>
      </p:graphicFrame>
      <p:pic>
        <p:nvPicPr>
          <p:cNvPr id="297" name="Beta50.pdf" descr="Beta50.pdf"/>
          <p:cNvPicPr>
            <a:picLocks noChangeAspect="1"/>
          </p:cNvPicPr>
          <p:nvPr/>
        </p:nvPicPr>
        <p:blipFill>
          <a:blip r:embed="rId15">
            <a:extLst/>
          </a:blip>
          <a:stretch>
            <a:fillRect/>
          </a:stretch>
        </p:blipFill>
        <p:spPr>
          <a:xfrm>
            <a:off x="23557011" y="21733439"/>
            <a:ext cx="508001" cy="589281"/>
          </a:xfrm>
          <a:prstGeom prst="rect">
            <a:avLst/>
          </a:prstGeom>
          <a:ln w="3175">
            <a:miter lim="400000"/>
          </a:ln>
        </p:spPr>
      </p:pic>
      <p:pic>
        <p:nvPicPr>
          <p:cNvPr id="298" name="Beta100.pdf" descr="Beta100.pdf"/>
          <p:cNvPicPr>
            <a:picLocks noChangeAspect="1"/>
          </p:cNvPicPr>
          <p:nvPr/>
        </p:nvPicPr>
        <p:blipFill>
          <a:blip r:embed="rId16">
            <a:extLst/>
          </a:blip>
          <a:stretch>
            <a:fillRect/>
          </a:stretch>
        </p:blipFill>
        <p:spPr>
          <a:xfrm>
            <a:off x="28703773" y="21730808"/>
            <a:ext cx="571501" cy="591912"/>
          </a:xfrm>
          <a:prstGeom prst="rect">
            <a:avLst/>
          </a:prstGeom>
          <a:ln w="3175">
            <a:miter lim="400000"/>
          </a:ln>
        </p:spPr>
      </p:pic>
      <p:sp>
        <p:nvSpPr>
          <p:cNvPr id="299" name="N = 18 Dyads…"/>
          <p:cNvSpPr txBox="1"/>
          <p:nvPr/>
        </p:nvSpPr>
        <p:spPr>
          <a:xfrm>
            <a:off x="20562035" y="20129562"/>
            <a:ext cx="2493822" cy="1008432"/>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spAutoFit/>
          </a:bodyPr>
          <a:lstStyle/>
          <a:p>
            <a:pPr>
              <a:defRPr b="1" sz="3000">
                <a:solidFill>
                  <a:schemeClr val="accent1">
                    <a:hueOff val="273561"/>
                    <a:satOff val="2937"/>
                    <a:lumOff val="-22233"/>
                  </a:schemeClr>
                </a:solidFill>
                <a:latin typeface="Optima"/>
                <a:ea typeface="Optima"/>
                <a:cs typeface="Optima"/>
                <a:sym typeface="Optima"/>
              </a:defRPr>
            </a:pPr>
            <a:r>
              <a:t>N = 18 Dyads</a:t>
            </a:r>
          </a:p>
          <a:p>
            <a:pPr>
              <a:defRPr b="1" sz="3000">
                <a:solidFill>
                  <a:schemeClr val="accent1">
                    <a:hueOff val="273561"/>
                    <a:satOff val="2937"/>
                    <a:lumOff val="-22233"/>
                  </a:schemeClr>
                </a:solidFill>
                <a:latin typeface="Optima"/>
                <a:ea typeface="Optima"/>
                <a:cs typeface="Optima"/>
                <a:sym typeface="Optima"/>
              </a:defRPr>
            </a:pPr>
            <a:r>
              <a:t>36 Ppts.</a:t>
            </a:r>
          </a:p>
        </p:txBody>
      </p:sp>
      <p:pic>
        <p:nvPicPr>
          <p:cNvPr id="300" name="TeacherLearnerBeta100Plot.pdf" descr="TeacherLearnerBeta100Plot.pdf"/>
          <p:cNvPicPr>
            <a:picLocks noChangeAspect="1"/>
          </p:cNvPicPr>
          <p:nvPr/>
        </p:nvPicPr>
        <p:blipFill>
          <a:blip r:embed="rId17">
            <a:extLst/>
          </a:blip>
          <a:stretch>
            <a:fillRect/>
          </a:stretch>
        </p:blipFill>
        <p:spPr>
          <a:xfrm>
            <a:off x="25233496" y="15616992"/>
            <a:ext cx="7620001" cy="5091982"/>
          </a:xfrm>
          <a:prstGeom prst="rect">
            <a:avLst/>
          </a:prstGeom>
          <a:ln w="3175">
            <a:miter lim="400000"/>
          </a:ln>
        </p:spPr>
      </p:pic>
      <p:sp>
        <p:nvSpPr>
          <p:cNvPr id="301" name="ρ=0.49, p=0.003"/>
          <p:cNvSpPr txBox="1"/>
          <p:nvPr/>
        </p:nvSpPr>
        <p:spPr>
          <a:xfrm>
            <a:off x="29520880" y="19196952"/>
            <a:ext cx="3017448" cy="544397"/>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spAutoFit/>
          </a:bodyPr>
          <a:lstStyle/>
          <a:p>
            <a:pPr>
              <a:defRPr b="1" sz="3000">
                <a:solidFill>
                  <a:schemeClr val="accent1">
                    <a:hueOff val="273561"/>
                    <a:satOff val="2937"/>
                    <a:lumOff val="-22233"/>
                  </a:schemeClr>
                </a:solidFill>
                <a:latin typeface="Optima"/>
                <a:ea typeface="Optima"/>
                <a:cs typeface="Optima"/>
                <a:sym typeface="Optima"/>
              </a:defRPr>
            </a:pPr>
            <a:r>
              <a:t>ρ=0.49, </a:t>
            </a:r>
            <a:r>
              <a:rPr i="1"/>
              <a:t>p</a:t>
            </a:r>
            <a:r>
              <a:t>=0.003 </a:t>
            </a:r>
          </a:p>
        </p:txBody>
      </p:sp>
      <p:sp>
        <p:nvSpPr>
          <p:cNvPr id="302" name="β100 for Learner Choice"/>
          <p:cNvSpPr txBox="1"/>
          <p:nvPr/>
        </p:nvSpPr>
        <p:spPr>
          <a:xfrm>
            <a:off x="26712691" y="20720952"/>
            <a:ext cx="4642565" cy="624221"/>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spAutoFit/>
          </a:bodyPr>
          <a:lstStyle/>
          <a:p>
            <a:pPr>
              <a:defRPr b="1" sz="3500">
                <a:solidFill>
                  <a:schemeClr val="accent1">
                    <a:hueOff val="273561"/>
                    <a:satOff val="2937"/>
                    <a:lumOff val="-22233"/>
                  </a:schemeClr>
                </a:solidFill>
                <a:latin typeface="Optima"/>
                <a:ea typeface="Optima"/>
                <a:cs typeface="Optima"/>
                <a:sym typeface="Optima"/>
              </a:defRPr>
            </a:pPr>
            <a:r>
              <a:t>β</a:t>
            </a:r>
            <a:r>
              <a:rPr baseline="-5999"/>
              <a:t>100</a:t>
            </a:r>
            <a:r>
              <a:t> for Learner Choice</a:t>
            </a:r>
          </a:p>
        </p:txBody>
      </p:sp>
      <p:sp>
        <p:nvSpPr>
          <p:cNvPr id="303" name="β100 for Teacher Prediction"/>
          <p:cNvSpPr txBox="1"/>
          <p:nvPr/>
        </p:nvSpPr>
        <p:spPr>
          <a:xfrm rot="16200000">
            <a:off x="22223408" y="17854439"/>
            <a:ext cx="5273754" cy="624222"/>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spAutoFit/>
          </a:bodyPr>
          <a:lstStyle/>
          <a:p>
            <a:pPr>
              <a:defRPr b="1" sz="3500">
                <a:solidFill>
                  <a:schemeClr val="accent1">
                    <a:hueOff val="273561"/>
                    <a:satOff val="2937"/>
                    <a:lumOff val="-22233"/>
                  </a:schemeClr>
                </a:solidFill>
                <a:latin typeface="Optima"/>
                <a:ea typeface="Optima"/>
                <a:cs typeface="Optima"/>
                <a:sym typeface="Optima"/>
              </a:defRPr>
            </a:pPr>
            <a:r>
              <a:t>β</a:t>
            </a:r>
            <a:r>
              <a:rPr baseline="-5999"/>
              <a:t>100</a:t>
            </a:r>
            <a:r>
              <a:t> for Teacher Prediction</a:t>
            </a:r>
          </a:p>
        </p:txBody>
      </p:sp>
      <p:sp>
        <p:nvSpPr>
          <p:cNvPr id="304" name="Acknowledgements. We are grateful for helpful conversations with Martin Hebart, Saurabh Kumar, and Prashant Doshi, and for funding support from the National Science Foundation’s program in Collaborative Research in Computational Neuroscience (CRCNS; grant 1608278); the Bundesministerium fuer Bildung und Forschung (grant 01GQ1603); the Mellon Foundation supporting undergraduate research fellowships; the Self, Motivation, and Virtue Project; the Templeton Religion Trust; and the John Templeton Foundation.…"/>
          <p:cNvSpPr txBox="1"/>
          <p:nvPr/>
        </p:nvSpPr>
        <p:spPr>
          <a:xfrm>
            <a:off x="33987661" y="21459835"/>
            <a:ext cx="16165452" cy="3642034"/>
          </a:xfrm>
          <a:prstGeom prst="rect">
            <a:avLst/>
          </a:prstGeom>
          <a:ln w="63500">
            <a:solidFill>
              <a:srgbClr val="002E7E"/>
            </a:solidFill>
            <a:miter lim="400000"/>
          </a:ln>
          <a:extLst>
            <a:ext uri="{C572A759-6A51-4108-AA02-DFA0A04FC94B}">
              <ma14:wrappingTextBoxFlag xmlns:ma14="http://schemas.microsoft.com/office/mac/drawingml/2011/main" val="1"/>
            </a:ext>
          </a:extLst>
        </p:spPr>
        <p:txBody>
          <a:bodyPr lIns="39076" tIns="39076" rIns="39076" bIns="39076">
            <a:spAutoFit/>
          </a:bodyPr>
          <a:lstStyle/>
          <a:p>
            <a:pPr algn="l" defTabSz="457200">
              <a:defRPr b="1" sz="2000">
                <a:solidFill>
                  <a:schemeClr val="accent1">
                    <a:hueOff val="273561"/>
                    <a:satOff val="2937"/>
                    <a:lumOff val="-22233"/>
                  </a:schemeClr>
                </a:solidFill>
                <a:latin typeface="Optima"/>
                <a:ea typeface="Optima"/>
                <a:cs typeface="Optima"/>
                <a:sym typeface="Optima"/>
              </a:defRPr>
            </a:pPr>
            <a:r>
              <a:t>Acknowledgements.</a:t>
            </a:r>
            <a:r>
              <a:rPr b="0"/>
              <a:t> We are grateful for helpful conversations with Martin Hebart, Saurabh Kumar, and Prashant Doshi, and for funding support from the National Science Foundation’s program in Collaborative Research in Computational Neuroscience (CRCNS; grant 1608278); the Bundesministerium fuer Bildung und Forschung (grant 01GQ1603); the Mellon Foundation supporting undergraduate research fellowships; the Self, Motivation, and Virtue Project; the Templeton Religion Trust; and the John Templeton Foundation.</a:t>
            </a:r>
            <a:endParaRPr b="0"/>
          </a:p>
          <a:p>
            <a:pPr algn="l" defTabSz="457200">
              <a:defRPr b="1" sz="2000">
                <a:solidFill>
                  <a:schemeClr val="accent1">
                    <a:hueOff val="273561"/>
                    <a:satOff val="2937"/>
                    <a:lumOff val="-22233"/>
                  </a:schemeClr>
                </a:solidFill>
                <a:latin typeface="Optima"/>
                <a:ea typeface="Optima"/>
                <a:cs typeface="Optima"/>
                <a:sym typeface="Optima"/>
              </a:defRPr>
            </a:pPr>
            <a:r>
              <a:t>References.</a:t>
            </a:r>
          </a:p>
          <a:p>
            <a:pPr marL="341923" indent="-341923" algn="l" defTabSz="457200">
              <a:buSzPct val="100000"/>
              <a:buAutoNum type="arabicPeriod" startAt="1"/>
              <a:defRPr sz="2000">
                <a:solidFill>
                  <a:schemeClr val="accent1">
                    <a:hueOff val="273561"/>
                    <a:satOff val="2937"/>
                    <a:lumOff val="-22233"/>
                  </a:schemeClr>
                </a:solidFill>
                <a:latin typeface="Optima"/>
                <a:ea typeface="Optima"/>
                <a:cs typeface="Optima"/>
                <a:sym typeface="Optima"/>
              </a:defRPr>
            </a:pPr>
            <a:r>
              <a:t>Reid, T. (2002). </a:t>
            </a:r>
            <a:r>
              <a:rPr i="1"/>
              <a:t>Essays on the Intellectual Powers of Man</a:t>
            </a:r>
            <a:r>
              <a:t> (D. R. Brookes Ed.). Edinburgh, Scotland: Edinburgh University Press.</a:t>
            </a:r>
          </a:p>
          <a:p>
            <a:pPr marL="341923" indent="-341923" algn="l" defTabSz="457200">
              <a:buSzPct val="100000"/>
              <a:buAutoNum type="arabicPeriod" startAt="1"/>
              <a:defRPr sz="2000">
                <a:solidFill>
                  <a:schemeClr val="accent1">
                    <a:hueOff val="273561"/>
                    <a:satOff val="2937"/>
                    <a:lumOff val="-22233"/>
                  </a:schemeClr>
                </a:solidFill>
                <a:latin typeface="Optima"/>
                <a:ea typeface="Optima"/>
                <a:cs typeface="Optima"/>
                <a:sym typeface="Optima"/>
              </a:defRPr>
            </a:pPr>
            <a:r>
              <a:t>Premack, D., &amp; Woodruff, G. (1978). Does the chimpanzee have a theory of mind? The Behavioral and Brain Sciences, 4, 515-526. </a:t>
            </a:r>
          </a:p>
          <a:p>
            <a:pPr marL="341923" indent="-341923" algn="l" defTabSz="457200">
              <a:buSzPct val="100000"/>
              <a:buAutoNum type="arabicPeriod" startAt="1"/>
              <a:defRPr sz="2000">
                <a:solidFill>
                  <a:schemeClr val="accent1">
                    <a:hueOff val="273561"/>
                    <a:satOff val="2937"/>
                    <a:lumOff val="-22233"/>
                  </a:schemeClr>
                </a:solidFill>
                <a:latin typeface="Optima"/>
                <a:ea typeface="Optima"/>
                <a:cs typeface="Optima"/>
                <a:sym typeface="Optima"/>
              </a:defRPr>
            </a:pPr>
            <a:r>
              <a:t>Leslie, A. M. (1987). Pretense and representation: the origins of "theory of mind". Psychological Review, 94(4), 412-426. </a:t>
            </a:r>
          </a:p>
          <a:p>
            <a:pPr marL="341923" indent="-341923" algn="l" defTabSz="457200">
              <a:buSzPct val="100000"/>
              <a:buAutoNum type="arabicPeriod" startAt="1"/>
              <a:defRPr sz="2000">
                <a:solidFill>
                  <a:schemeClr val="accent1">
                    <a:hueOff val="273561"/>
                    <a:satOff val="2937"/>
                    <a:lumOff val="-22233"/>
                  </a:schemeClr>
                </a:solidFill>
                <a:latin typeface="Optima"/>
                <a:ea typeface="Optima"/>
                <a:cs typeface="Optima"/>
                <a:sym typeface="Optima"/>
              </a:defRPr>
            </a:pPr>
            <a:r>
              <a:t>Baron-Cohen, S., Leslie, A. M., &amp; Frith, U. (1985). Does the autistic child have a 'theory of mind'? Cognition, 21(1), 37-46. doi:10.1016/0010-0277(85)90022-8</a:t>
            </a:r>
          </a:p>
          <a:p>
            <a:pPr marL="341923" indent="-341923" algn="l" defTabSz="457200">
              <a:buSzPct val="100000"/>
              <a:buAutoNum type="arabicPeriod" startAt="1"/>
              <a:defRPr sz="2000">
                <a:solidFill>
                  <a:schemeClr val="accent1">
                    <a:hueOff val="273561"/>
                    <a:satOff val="2937"/>
                    <a:lumOff val="-22233"/>
                  </a:schemeClr>
                </a:solidFill>
                <a:latin typeface="Optima"/>
                <a:ea typeface="Optima"/>
                <a:cs typeface="Optima"/>
                <a:sym typeface="Optima"/>
              </a:defRPr>
            </a:pPr>
            <a:r>
              <a:t>Schilbach, L., Timmermans, B., Reddy, V., Costall, A., Bente, G., Schlicht, T., &amp; Vogeley, K. (2013). Toward a second-person neuroscience. Behavioral and Brain Sciences, 36(04), 393-414. doi:10.1017/S0140525X12000660</a:t>
            </a:r>
          </a:p>
        </p:txBody>
      </p:sp>
      <p:sp>
        <p:nvSpPr>
          <p:cNvPr id="305" name="7. Conclusions"/>
          <p:cNvSpPr txBox="1"/>
          <p:nvPr/>
        </p:nvSpPr>
        <p:spPr>
          <a:xfrm>
            <a:off x="33806389" y="17608807"/>
            <a:ext cx="16305379" cy="662354"/>
          </a:xfrm>
          <a:prstGeom prst="rect">
            <a:avLst/>
          </a:prstGeom>
          <a:ln w="3175">
            <a:miter lim="400000"/>
          </a:ln>
          <a:effectLst>
            <a:outerShdw sx="100000" sy="100000" kx="0" ky="0" algn="b" rotWithShape="0" blurRad="38100" dist="25400" dir="2700000">
              <a:srgbClr val="011993">
                <a:alpha val="50000"/>
              </a:srgbClr>
            </a:outerShdw>
          </a:effectLst>
          <a:extLst>
            <a:ext uri="{C572A759-6A51-4108-AA02-DFA0A04FC94B}">
              <ma14:wrappingTextBoxFlag xmlns:ma14="http://schemas.microsoft.com/office/mac/drawingml/2011/main" val="1"/>
            </a:ext>
          </a:extLst>
        </p:spPr>
        <p:txBody>
          <a:bodyPr lIns="39076" tIns="39076" rIns="39076" bIns="39076">
            <a:spAutoFit/>
          </a:bodyPr>
          <a:lstStyle>
            <a:lvl1pPr algn="l">
              <a:defRPr sz="4600">
                <a:solidFill>
                  <a:schemeClr val="accent1">
                    <a:hueOff val="273561"/>
                    <a:satOff val="2937"/>
                    <a:lumOff val="-22233"/>
                  </a:schemeClr>
                </a:solidFill>
                <a:latin typeface="ヒラギノ丸ゴ Pro"/>
                <a:ea typeface="ヒラギノ丸ゴ Pro"/>
                <a:cs typeface="ヒラギノ丸ゴ Pro"/>
                <a:sym typeface="ヒラギノ丸ゴ Pro"/>
              </a:defRPr>
            </a:lvl1pPr>
          </a:lstStyle>
          <a:p>
            <a:pPr/>
            <a:r>
              <a:t>7. Conclusions</a:t>
            </a:r>
          </a:p>
        </p:txBody>
      </p:sp>
      <p:sp>
        <p:nvSpPr>
          <p:cNvPr id="306" name="5. Processing Feedback for Prediction Errors"/>
          <p:cNvSpPr txBox="1"/>
          <p:nvPr/>
        </p:nvSpPr>
        <p:spPr>
          <a:xfrm>
            <a:off x="33839580" y="5217245"/>
            <a:ext cx="16305380" cy="662354"/>
          </a:xfrm>
          <a:prstGeom prst="rect">
            <a:avLst/>
          </a:prstGeom>
          <a:ln w="3175">
            <a:miter lim="400000"/>
          </a:ln>
          <a:effectLst>
            <a:outerShdw sx="100000" sy="100000" kx="0" ky="0" algn="b" rotWithShape="0" blurRad="38100" dist="25400" dir="2700000">
              <a:srgbClr val="011993">
                <a:alpha val="50000"/>
              </a:srgbClr>
            </a:outerShdw>
          </a:effectLst>
          <a:extLst>
            <a:ext uri="{C572A759-6A51-4108-AA02-DFA0A04FC94B}">
              <ma14:wrappingTextBoxFlag xmlns:ma14="http://schemas.microsoft.com/office/mac/drawingml/2011/main" val="1"/>
            </a:ext>
          </a:extLst>
        </p:spPr>
        <p:txBody>
          <a:bodyPr lIns="39076" tIns="39076" rIns="39076" bIns="39076">
            <a:spAutoFit/>
          </a:bodyPr>
          <a:lstStyle>
            <a:lvl1pPr algn="l">
              <a:defRPr sz="4600">
                <a:solidFill>
                  <a:schemeClr val="accent1">
                    <a:hueOff val="273561"/>
                    <a:satOff val="2937"/>
                    <a:lumOff val="-22233"/>
                  </a:schemeClr>
                </a:solidFill>
                <a:latin typeface="ヒラギノ丸ゴ Pro"/>
                <a:ea typeface="ヒラギノ丸ゴ Pro"/>
                <a:cs typeface="ヒラギノ丸ゴ Pro"/>
                <a:sym typeface="ヒラギノ丸ゴ Pro"/>
              </a:defRPr>
            </a:lvl1pPr>
          </a:lstStyle>
          <a:p>
            <a:pPr/>
            <a:r>
              <a:t>5. Processing Feedback for Prediction Errors</a:t>
            </a:r>
          </a:p>
        </p:txBody>
      </p:sp>
      <p:sp>
        <p:nvSpPr>
          <p:cNvPr id="307" name="6. Cooperativity &amp; Uncertainty Avoidance Influence How Well Teacher &amp; Learner Weights Cohere"/>
          <p:cNvSpPr txBox="1"/>
          <p:nvPr/>
        </p:nvSpPr>
        <p:spPr>
          <a:xfrm>
            <a:off x="33839580" y="11028812"/>
            <a:ext cx="16305380" cy="1538654"/>
          </a:xfrm>
          <a:prstGeom prst="rect">
            <a:avLst/>
          </a:prstGeom>
          <a:ln w="3175">
            <a:miter lim="400000"/>
          </a:ln>
          <a:effectLst>
            <a:outerShdw sx="100000" sy="100000" kx="0" ky="0" algn="b" rotWithShape="0" blurRad="38100" dist="25400" dir="2700000">
              <a:srgbClr val="011993">
                <a:alpha val="50000"/>
              </a:srgbClr>
            </a:outerShdw>
          </a:effectLst>
          <a:extLst>
            <a:ext uri="{C572A759-6A51-4108-AA02-DFA0A04FC94B}">
              <ma14:wrappingTextBoxFlag xmlns:ma14="http://schemas.microsoft.com/office/mac/drawingml/2011/main" val="1"/>
            </a:ext>
          </a:extLst>
        </p:spPr>
        <p:txBody>
          <a:bodyPr lIns="39076" tIns="39076" rIns="39076" bIns="39076">
            <a:spAutoFit/>
          </a:bodyPr>
          <a:lstStyle>
            <a:lvl1pPr algn="l">
              <a:defRPr sz="4600">
                <a:solidFill>
                  <a:schemeClr val="accent1">
                    <a:hueOff val="273561"/>
                    <a:satOff val="2937"/>
                    <a:lumOff val="-22233"/>
                  </a:schemeClr>
                </a:solidFill>
                <a:latin typeface="ヒラギノ丸ゴ Pro"/>
                <a:ea typeface="ヒラギノ丸ゴ Pro"/>
                <a:cs typeface="ヒラギノ丸ゴ Pro"/>
                <a:sym typeface="ヒラギノ丸ゴ Pro"/>
              </a:defRPr>
            </a:lvl1pPr>
          </a:lstStyle>
          <a:p>
            <a:pPr/>
            <a:r>
              <a:t>6. Cooperativity &amp; Uncertainty Avoidance Influence How Well Teacher &amp; Learner Weights Cohere</a:t>
            </a:r>
          </a:p>
        </p:txBody>
      </p:sp>
      <p:pic>
        <p:nvPicPr>
          <p:cNvPr id="308" name="TeacherLearnerBeta100ResidVsTCICoop.pdf" descr="TeacherLearnerBeta100ResidVsTCICoop.pdf"/>
          <p:cNvPicPr>
            <a:picLocks noChangeAspect="1"/>
          </p:cNvPicPr>
          <p:nvPr/>
        </p:nvPicPr>
        <p:blipFill>
          <a:blip r:embed="rId18">
            <a:extLst/>
          </a:blip>
          <a:stretch>
            <a:fillRect/>
          </a:stretch>
        </p:blipFill>
        <p:spPr>
          <a:xfrm>
            <a:off x="34380565" y="13485655"/>
            <a:ext cx="5080001" cy="3251971"/>
          </a:xfrm>
          <a:prstGeom prst="rect">
            <a:avLst/>
          </a:prstGeom>
          <a:ln w="3175">
            <a:miter lim="400000"/>
          </a:ln>
        </p:spPr>
      </p:pic>
      <p:pic>
        <p:nvPicPr>
          <p:cNvPr id="309" name="TeacherLearnerBeta100ResidVsIUSFact2.pdf" descr="TeacherLearnerBeta100ResidVsIUSFact2.pdf"/>
          <p:cNvPicPr>
            <a:picLocks noChangeAspect="1"/>
          </p:cNvPicPr>
          <p:nvPr/>
        </p:nvPicPr>
        <p:blipFill>
          <a:blip r:embed="rId19">
            <a:extLst/>
          </a:blip>
          <a:stretch>
            <a:fillRect/>
          </a:stretch>
        </p:blipFill>
        <p:spPr>
          <a:xfrm>
            <a:off x="40242752" y="13485655"/>
            <a:ext cx="5080001" cy="3251971"/>
          </a:xfrm>
          <a:prstGeom prst="rect">
            <a:avLst/>
          </a:prstGeom>
          <a:ln w="3175">
            <a:miter lim="400000"/>
          </a:ln>
        </p:spPr>
      </p:pic>
      <p:sp>
        <p:nvSpPr>
          <p:cNvPr id="310" name="Dyad Residual, TCI Coop"/>
          <p:cNvSpPr txBox="1"/>
          <p:nvPr/>
        </p:nvSpPr>
        <p:spPr>
          <a:xfrm>
            <a:off x="35143651" y="16774262"/>
            <a:ext cx="3553828" cy="463920"/>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spAutoFit/>
          </a:bodyPr>
          <a:lstStyle>
            <a:lvl1pPr>
              <a:defRPr b="1" sz="2500">
                <a:solidFill>
                  <a:schemeClr val="accent1">
                    <a:hueOff val="273561"/>
                    <a:satOff val="2937"/>
                    <a:lumOff val="-22233"/>
                  </a:schemeClr>
                </a:solidFill>
                <a:latin typeface="Optima"/>
                <a:ea typeface="Optima"/>
                <a:cs typeface="Optima"/>
                <a:sym typeface="Optima"/>
              </a:defRPr>
            </a:lvl1pPr>
          </a:lstStyle>
          <a:p>
            <a:pPr/>
            <a:r>
              <a:t>Dyad Residual, TCI Coop</a:t>
            </a:r>
          </a:p>
        </p:txBody>
      </p:sp>
      <p:sp>
        <p:nvSpPr>
          <p:cNvPr id="311" name="Dyad Residual, β100"/>
          <p:cNvSpPr txBox="1"/>
          <p:nvPr/>
        </p:nvSpPr>
        <p:spPr>
          <a:xfrm rot="16200000">
            <a:off x="32752921" y="14914905"/>
            <a:ext cx="2810899" cy="464574"/>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spAutoFit/>
          </a:bodyPr>
          <a:lstStyle/>
          <a:p>
            <a:pPr>
              <a:defRPr b="1" sz="2500">
                <a:solidFill>
                  <a:schemeClr val="accent1">
                    <a:hueOff val="273561"/>
                    <a:satOff val="2937"/>
                    <a:lumOff val="-22233"/>
                  </a:schemeClr>
                </a:solidFill>
                <a:latin typeface="Optima"/>
                <a:ea typeface="Optima"/>
                <a:cs typeface="Optima"/>
                <a:sym typeface="Optima"/>
              </a:defRPr>
            </a:pPr>
            <a:r>
              <a:t>Dyad Residual, β</a:t>
            </a:r>
            <a:r>
              <a:rPr baseline="-5999"/>
              <a:t>100</a:t>
            </a:r>
          </a:p>
        </p:txBody>
      </p:sp>
      <p:sp>
        <p:nvSpPr>
          <p:cNvPr id="312" name="Dyad Residual, β100"/>
          <p:cNvSpPr txBox="1"/>
          <p:nvPr/>
        </p:nvSpPr>
        <p:spPr>
          <a:xfrm rot="16200000">
            <a:off x="38584618" y="14879355"/>
            <a:ext cx="2810899" cy="464574"/>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spAutoFit/>
          </a:bodyPr>
          <a:lstStyle/>
          <a:p>
            <a:pPr>
              <a:defRPr b="1" sz="2500">
                <a:solidFill>
                  <a:schemeClr val="accent1">
                    <a:hueOff val="273561"/>
                    <a:satOff val="2937"/>
                    <a:lumOff val="-22233"/>
                  </a:schemeClr>
                </a:solidFill>
                <a:latin typeface="Optima"/>
                <a:ea typeface="Optima"/>
                <a:cs typeface="Optima"/>
                <a:sym typeface="Optima"/>
              </a:defRPr>
            </a:pPr>
            <a:r>
              <a:t>Dyad Residual, β</a:t>
            </a:r>
            <a:r>
              <a:rPr baseline="-5999"/>
              <a:t>100</a:t>
            </a:r>
          </a:p>
        </p:txBody>
      </p:sp>
      <p:sp>
        <p:nvSpPr>
          <p:cNvPr id="313" name="Dyad Residual, IUS…"/>
          <p:cNvSpPr txBox="1"/>
          <p:nvPr/>
        </p:nvSpPr>
        <p:spPr>
          <a:xfrm>
            <a:off x="41149191" y="16774262"/>
            <a:ext cx="3267124" cy="857620"/>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spAutoFit/>
          </a:bodyPr>
          <a:lstStyle/>
          <a:p>
            <a:pPr>
              <a:defRPr b="1" sz="2500">
                <a:solidFill>
                  <a:schemeClr val="accent1">
                    <a:hueOff val="273561"/>
                    <a:satOff val="2937"/>
                    <a:lumOff val="-22233"/>
                  </a:schemeClr>
                </a:solidFill>
                <a:latin typeface="Optima"/>
                <a:ea typeface="Optima"/>
                <a:cs typeface="Optima"/>
                <a:sym typeface="Optima"/>
              </a:defRPr>
            </a:pPr>
            <a:r>
              <a:t>Dyad Residual, IUS</a:t>
            </a:r>
          </a:p>
          <a:p>
            <a:pPr>
              <a:defRPr b="1" sz="2500">
                <a:solidFill>
                  <a:schemeClr val="accent1">
                    <a:hueOff val="273561"/>
                    <a:satOff val="2937"/>
                    <a:lumOff val="-22233"/>
                  </a:schemeClr>
                </a:solidFill>
                <a:latin typeface="Optima"/>
                <a:ea typeface="Optima"/>
                <a:cs typeface="Optima"/>
                <a:sym typeface="Optima"/>
              </a:defRPr>
            </a:pPr>
            <a:r>
              <a:t>Uncertainty Avoidance</a:t>
            </a:r>
          </a:p>
        </p:txBody>
      </p:sp>
      <p:sp>
        <p:nvSpPr>
          <p:cNvPr id="314" name="Cooperativity"/>
          <p:cNvSpPr txBox="1"/>
          <p:nvPr/>
        </p:nvSpPr>
        <p:spPr>
          <a:xfrm>
            <a:off x="35560307" y="12848576"/>
            <a:ext cx="2720516" cy="600445"/>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spAutoFit/>
          </a:bodyPr>
          <a:lstStyle>
            <a:lvl1pPr>
              <a:defRPr b="1" sz="3500">
                <a:solidFill>
                  <a:schemeClr val="accent1">
                    <a:hueOff val="273561"/>
                    <a:satOff val="2937"/>
                    <a:lumOff val="-22233"/>
                  </a:schemeClr>
                </a:solidFill>
                <a:latin typeface="Optima"/>
                <a:ea typeface="Optima"/>
                <a:cs typeface="Optima"/>
                <a:sym typeface="Optima"/>
              </a:defRPr>
            </a:lvl1pPr>
          </a:lstStyle>
          <a:p>
            <a:pPr/>
            <a:r>
              <a:t>Cooperativity</a:t>
            </a:r>
          </a:p>
        </p:txBody>
      </p:sp>
      <p:sp>
        <p:nvSpPr>
          <p:cNvPr id="315" name="Uncertainty Avoidance"/>
          <p:cNvSpPr txBox="1"/>
          <p:nvPr/>
        </p:nvSpPr>
        <p:spPr>
          <a:xfrm>
            <a:off x="40513937" y="12848576"/>
            <a:ext cx="4537632" cy="600445"/>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spAutoFit/>
          </a:bodyPr>
          <a:lstStyle>
            <a:lvl1pPr>
              <a:defRPr b="1" sz="3500">
                <a:solidFill>
                  <a:schemeClr val="accent1">
                    <a:hueOff val="273561"/>
                    <a:satOff val="2937"/>
                    <a:lumOff val="-22233"/>
                  </a:schemeClr>
                </a:solidFill>
                <a:latin typeface="Optima"/>
                <a:ea typeface="Optima"/>
                <a:cs typeface="Optima"/>
                <a:sym typeface="Optima"/>
              </a:defRPr>
            </a:lvl1pPr>
          </a:lstStyle>
          <a:p>
            <a:pPr/>
            <a:r>
              <a:t>Uncertainty Avoidance</a:t>
            </a:r>
          </a:p>
        </p:txBody>
      </p:sp>
      <p:sp>
        <p:nvSpPr>
          <p:cNvPr id="316" name="r = 0.63, p = 0.009…"/>
          <p:cNvSpPr txBox="1"/>
          <p:nvPr/>
        </p:nvSpPr>
        <p:spPr>
          <a:xfrm>
            <a:off x="36591954" y="15731245"/>
            <a:ext cx="2805798" cy="859843"/>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spAutoFit/>
          </a:bodyPr>
          <a:lstStyle/>
          <a:p>
            <a:pPr>
              <a:defRPr b="1" i="1" sz="2500">
                <a:solidFill>
                  <a:schemeClr val="accent1">
                    <a:hueOff val="273561"/>
                    <a:satOff val="2937"/>
                    <a:lumOff val="-22233"/>
                  </a:schemeClr>
                </a:solidFill>
                <a:latin typeface="Optima"/>
                <a:ea typeface="Optima"/>
                <a:cs typeface="Optima"/>
                <a:sym typeface="Optima"/>
              </a:defRPr>
            </a:pPr>
            <a:r>
              <a:t>r</a:t>
            </a:r>
            <a:r>
              <a:rPr i="0"/>
              <a:t> = 0.63, </a:t>
            </a:r>
            <a:r>
              <a:t>p</a:t>
            </a:r>
            <a:r>
              <a:rPr i="0"/>
              <a:t> = 0.009</a:t>
            </a:r>
            <a:endParaRPr i="0"/>
          </a:p>
          <a:p>
            <a:pPr>
              <a:defRPr b="1" i="1" sz="2500">
                <a:solidFill>
                  <a:schemeClr val="accent1">
                    <a:hueOff val="273561"/>
                    <a:satOff val="2937"/>
                    <a:lumOff val="-22233"/>
                  </a:schemeClr>
                </a:solidFill>
                <a:latin typeface="Optima"/>
                <a:ea typeface="Optima"/>
                <a:cs typeface="Optima"/>
                <a:sym typeface="Optima"/>
              </a:defRPr>
            </a:pPr>
            <a:r>
              <a:rPr i="0"/>
              <a:t>[0.19,0.86]</a:t>
            </a:r>
          </a:p>
        </p:txBody>
      </p:sp>
      <p:sp>
        <p:nvSpPr>
          <p:cNvPr id="317" name="r = 0.60, p = 0.014…"/>
          <p:cNvSpPr txBox="1"/>
          <p:nvPr/>
        </p:nvSpPr>
        <p:spPr>
          <a:xfrm>
            <a:off x="42357754" y="15731245"/>
            <a:ext cx="2805798" cy="859843"/>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spAutoFit/>
          </a:bodyPr>
          <a:lstStyle/>
          <a:p>
            <a:pPr>
              <a:defRPr b="1" i="1" sz="2500">
                <a:solidFill>
                  <a:schemeClr val="accent1">
                    <a:hueOff val="273561"/>
                    <a:satOff val="2937"/>
                    <a:lumOff val="-22233"/>
                  </a:schemeClr>
                </a:solidFill>
                <a:latin typeface="Optima"/>
                <a:ea typeface="Optima"/>
                <a:cs typeface="Optima"/>
                <a:sym typeface="Optima"/>
              </a:defRPr>
            </a:pPr>
            <a:r>
              <a:t>r</a:t>
            </a:r>
            <a:r>
              <a:rPr i="0"/>
              <a:t> = 0.60, </a:t>
            </a:r>
            <a:r>
              <a:t>p</a:t>
            </a:r>
            <a:r>
              <a:rPr i="0"/>
              <a:t> = 0.014</a:t>
            </a:r>
            <a:endParaRPr i="0"/>
          </a:p>
          <a:p>
            <a:pPr>
              <a:defRPr b="1" i="1" sz="2500">
                <a:solidFill>
                  <a:schemeClr val="accent1">
                    <a:hueOff val="273561"/>
                    <a:satOff val="2937"/>
                    <a:lumOff val="-22233"/>
                  </a:schemeClr>
                </a:solidFill>
                <a:latin typeface="Optima"/>
                <a:ea typeface="Optima"/>
                <a:cs typeface="Optima"/>
                <a:sym typeface="Optima"/>
              </a:defRPr>
            </a:pPr>
            <a:r>
              <a:rPr i="0"/>
              <a:t>[0.15,0.84]</a:t>
            </a:r>
          </a:p>
        </p:txBody>
      </p:sp>
      <p:sp>
        <p:nvSpPr>
          <p:cNvPr id="318" name="Teacher Prediction and Learner Choice weights on shared gains (β100) associated more strongly when Teachers and Learners were closer on Cooperativity (Temperament/Character Inventory) and Uncertainty Avoidance (Intolerance of Uncertainty Scale, Fact. 2).N = 16 dyads, 32 ppts."/>
          <p:cNvSpPr txBox="1"/>
          <p:nvPr/>
        </p:nvSpPr>
        <p:spPr>
          <a:xfrm>
            <a:off x="45801905" y="11839268"/>
            <a:ext cx="4311303" cy="6246697"/>
          </a:xfrm>
          <a:prstGeom prst="rect">
            <a:avLst/>
          </a:prstGeom>
          <a:ln w="63500">
            <a:solidFill>
              <a:srgbClr val="002E7E"/>
            </a:solidFill>
            <a:miter lim="400000"/>
          </a:ln>
          <a:extLst>
            <a:ext uri="{C572A759-6A51-4108-AA02-DFA0A04FC94B}">
              <ma14:wrappingTextBoxFlag xmlns:ma14="http://schemas.microsoft.com/office/mac/drawingml/2011/main" val="1"/>
            </a:ext>
          </a:extLst>
        </p:spPr>
        <p:txBody>
          <a:bodyPr lIns="39076" tIns="39076" rIns="39076" bIns="39076">
            <a:spAutoFit/>
          </a:bodyPr>
          <a:lstStyle/>
          <a:p>
            <a:pPr algn="l" defTabSz="457200">
              <a:defRPr sz="3000">
                <a:solidFill>
                  <a:schemeClr val="accent1">
                    <a:hueOff val="273561"/>
                    <a:satOff val="2937"/>
                    <a:lumOff val="-22233"/>
                  </a:schemeClr>
                </a:solidFill>
                <a:latin typeface="Optima"/>
                <a:ea typeface="Optima"/>
                <a:cs typeface="Optima"/>
                <a:sym typeface="Optima"/>
              </a:defRPr>
            </a:pPr>
            <a:r>
              <a:t>Teacher Prediction and Learner Choice weights on shared gains (β</a:t>
            </a:r>
            <a:r>
              <a:rPr baseline="-5999"/>
              <a:t>100</a:t>
            </a:r>
            <a:r>
              <a:t>)</a:t>
            </a:r>
            <a:r>
              <a:rPr baseline="-5999"/>
              <a:t> </a:t>
            </a:r>
            <a:r>
              <a:t>associated more strongly when Teachers and Learners were closer on </a:t>
            </a:r>
            <a:r>
              <a:rPr b="1"/>
              <a:t>Cooperativity</a:t>
            </a:r>
            <a:r>
              <a:t> (Temperament/Character Inventory) and </a:t>
            </a:r>
            <a:r>
              <a:rPr b="1"/>
              <a:t>Uncertainty Avoidance</a:t>
            </a:r>
            <a:r>
              <a:t> (Intolerance of Uncertainty Scale, Fact. 2).N = 16 dyads, 32 ppts.</a:t>
            </a:r>
          </a:p>
        </p:txBody>
      </p:sp>
      <p:sp>
        <p:nvSpPr>
          <p:cNvPr id="319" name="A novel interactive task elicited theory of mind about a partner’s evaluation of shared gains. Teachers’ predictions about Learners’ choices weighted shared gains similarly to the way that Learners did. Learners showed no such effect. Teachers’ neural processing of feedback tracked with their PE for Predictions, while Learners’ neural processing of feedback followed their PEs for Choice and not Prediction. The more dissimilar Teachers and Learners were on psychometric scales of Cooperativity and Uncertainty Avoidance, the less closely associated were the weights on shared gains. The Interactive False Belief Teacher-Learner Task reveals an aspect of ToM in which people match valuation of feedback in order to predict their partners’ next actions."/>
          <p:cNvSpPr txBox="1"/>
          <p:nvPr/>
        </p:nvSpPr>
        <p:spPr>
          <a:xfrm>
            <a:off x="33987661" y="18373334"/>
            <a:ext cx="16165453" cy="2889619"/>
          </a:xfrm>
          <a:prstGeom prst="rect">
            <a:avLst/>
          </a:prstGeom>
          <a:ln w="63500">
            <a:solidFill>
              <a:srgbClr val="002E7E"/>
            </a:solidFill>
            <a:miter lim="400000"/>
          </a:ln>
          <a:extLst>
            <a:ext uri="{C572A759-6A51-4108-AA02-DFA0A04FC94B}">
              <ma14:wrappingTextBoxFlag xmlns:ma14="http://schemas.microsoft.com/office/mac/drawingml/2011/main" val="1"/>
            </a:ext>
          </a:extLst>
        </p:spPr>
        <p:txBody>
          <a:bodyPr lIns="39076" tIns="39076" rIns="39076" bIns="39076">
            <a:spAutoFit/>
          </a:bodyPr>
          <a:lstStyle>
            <a:lvl1pPr algn="l" defTabSz="457200">
              <a:defRPr sz="2500">
                <a:solidFill>
                  <a:schemeClr val="accent1">
                    <a:hueOff val="273561"/>
                    <a:satOff val="2937"/>
                    <a:lumOff val="-22233"/>
                  </a:schemeClr>
                </a:solidFill>
                <a:latin typeface="Optima"/>
                <a:ea typeface="Optima"/>
                <a:cs typeface="Optima"/>
                <a:sym typeface="Optima"/>
              </a:defRPr>
            </a:lvl1pPr>
          </a:lstStyle>
          <a:p>
            <a:pPr/>
            <a:r>
              <a:t>A novel interactive task elicited theory of mind about a partner’s evaluation of shared gains. Teachers’ predictions about Learners’ choices weighted shared gains similarly to the way that Learners did. Learners showed no such effect. Teachers’ neural processing of feedback tracked with their PE for Predictions, while Learners’ neural processing of feedback followed their PEs for Choice and not Prediction. The more dissimilar Teachers and Learners were on psychometric scales of Cooperativity and Uncertainty Avoidance, the less closely associated were the weights on shared gains. The Interactive False Belief Teacher-Learner Task reveals an aspect of ToM in which people match valuation of feedback in order to predict their partners’ next actions.</a:t>
            </a:r>
          </a:p>
        </p:txBody>
      </p:sp>
      <p:sp>
        <p:nvSpPr>
          <p:cNvPr id="320" name="Optimal IF…"/>
          <p:cNvSpPr txBox="1"/>
          <p:nvPr/>
        </p:nvSpPr>
        <p:spPr>
          <a:xfrm>
            <a:off x="18210427" y="9725686"/>
            <a:ext cx="2094379" cy="1251320"/>
          </a:xfrm>
          <a:prstGeom prst="rect">
            <a:avLst/>
          </a:prstGeom>
          <a:ln w="3175">
            <a:miter lim="400000"/>
          </a:ln>
          <a:extLst>
            <a:ext uri="{C572A759-6A51-4108-AA02-DFA0A04FC94B}">
              <ma14:wrappingTextBoxFlag xmlns:ma14="http://schemas.microsoft.com/office/mac/drawingml/2011/main" val="1"/>
            </a:ext>
          </a:extLst>
        </p:spPr>
        <p:txBody>
          <a:bodyPr lIns="39076" tIns="39076" rIns="39076" bIns="39076">
            <a:spAutoFit/>
          </a:bodyPr>
          <a:lstStyle/>
          <a:p>
            <a:pPr>
              <a:defRPr b="1" sz="2500">
                <a:solidFill>
                  <a:schemeClr val="accent1">
                    <a:hueOff val="273561"/>
                    <a:satOff val="2937"/>
                    <a:lumOff val="-22233"/>
                  </a:schemeClr>
                </a:solidFill>
                <a:latin typeface="Optima"/>
                <a:ea typeface="Optima"/>
                <a:cs typeface="Optima"/>
                <a:sym typeface="Optima"/>
              </a:defRPr>
            </a:pPr>
            <a:r>
              <a:t>Optimal IF</a:t>
            </a:r>
          </a:p>
          <a:p>
            <a:pPr>
              <a:defRPr b="1" sz="2500">
                <a:solidFill>
                  <a:schemeClr val="accent1">
                    <a:hueOff val="273561"/>
                    <a:satOff val="2937"/>
                    <a:lumOff val="-22233"/>
                  </a:schemeClr>
                </a:solidFill>
                <a:latin typeface="Optima"/>
                <a:ea typeface="Optima"/>
                <a:cs typeface="Optima"/>
                <a:sym typeface="Optima"/>
              </a:defRPr>
            </a:pPr>
            <a:r>
              <a:t>No Uncertainty</a:t>
            </a:r>
          </a:p>
        </p:txBody>
      </p:sp>
      <p:pic>
        <p:nvPicPr>
          <p:cNvPr id="321" name="Image" descr="Image"/>
          <p:cNvPicPr>
            <a:picLocks noChangeAspect="1"/>
          </p:cNvPicPr>
          <p:nvPr/>
        </p:nvPicPr>
        <p:blipFill>
          <a:blip r:embed="rId20">
            <a:extLst/>
          </a:blip>
          <a:stretch>
            <a:fillRect/>
          </a:stretch>
        </p:blipFill>
        <p:spPr>
          <a:xfrm>
            <a:off x="34950282" y="7089290"/>
            <a:ext cx="4445001" cy="3822386"/>
          </a:xfrm>
          <a:prstGeom prst="rect">
            <a:avLst/>
          </a:prstGeom>
          <a:ln w="3175">
            <a:miter lim="400000"/>
          </a:ln>
        </p:spPr>
      </p:pic>
      <p:pic>
        <p:nvPicPr>
          <p:cNvPr id="322" name="Image" descr="Image"/>
          <p:cNvPicPr>
            <a:picLocks noChangeAspect="1"/>
          </p:cNvPicPr>
          <p:nvPr/>
        </p:nvPicPr>
        <p:blipFill>
          <a:blip r:embed="rId21">
            <a:extLst/>
          </a:blip>
          <a:stretch>
            <a:fillRect/>
          </a:stretch>
        </p:blipFill>
        <p:spPr>
          <a:xfrm>
            <a:off x="40121377" y="6808282"/>
            <a:ext cx="6350001" cy="4103394"/>
          </a:xfrm>
          <a:prstGeom prst="rect">
            <a:avLst/>
          </a:prstGeom>
          <a:ln w="3175">
            <a:miter lim="400000"/>
          </a:ln>
        </p:spPr>
      </p:pic>
      <p:sp>
        <p:nvSpPr>
          <p:cNvPr id="323" name="Feedback ERPs"/>
          <p:cNvSpPr txBox="1"/>
          <p:nvPr/>
        </p:nvSpPr>
        <p:spPr>
          <a:xfrm>
            <a:off x="35708733" y="6271937"/>
            <a:ext cx="2928098" cy="600445"/>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spAutoFit/>
          </a:bodyPr>
          <a:lstStyle>
            <a:lvl1pPr>
              <a:defRPr b="1" sz="3500">
                <a:solidFill>
                  <a:schemeClr val="accent1">
                    <a:hueOff val="273561"/>
                    <a:satOff val="2937"/>
                    <a:lumOff val="-22233"/>
                  </a:schemeClr>
                </a:solidFill>
                <a:latin typeface="Optima"/>
                <a:ea typeface="Optima"/>
                <a:cs typeface="Optima"/>
                <a:sym typeface="Optima"/>
              </a:defRPr>
            </a:lvl1pPr>
          </a:lstStyle>
          <a:p>
            <a:pPr/>
            <a:r>
              <a:t>Feedback ERPs</a:t>
            </a:r>
          </a:p>
        </p:txBody>
      </p:sp>
      <p:sp>
        <p:nvSpPr>
          <p:cNvPr id="324" name="Correlation Between FB ERPs &amp; PEs"/>
          <p:cNvSpPr txBox="1"/>
          <p:nvPr/>
        </p:nvSpPr>
        <p:spPr>
          <a:xfrm>
            <a:off x="39805186" y="6271937"/>
            <a:ext cx="6982383" cy="600445"/>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spAutoFit/>
          </a:bodyPr>
          <a:lstStyle>
            <a:lvl1pPr>
              <a:defRPr b="1" sz="3500">
                <a:solidFill>
                  <a:schemeClr val="accent1">
                    <a:hueOff val="273561"/>
                    <a:satOff val="2937"/>
                    <a:lumOff val="-22233"/>
                  </a:schemeClr>
                </a:solidFill>
                <a:latin typeface="Optima"/>
                <a:ea typeface="Optima"/>
                <a:cs typeface="Optima"/>
                <a:sym typeface="Optima"/>
              </a:defRPr>
            </a:lvl1pPr>
          </a:lstStyle>
          <a:p>
            <a:pPr/>
            <a:r>
              <a:t>Correlation Between FB ERPs &amp; PEs</a:t>
            </a:r>
          </a:p>
        </p:txBody>
      </p:sp>
      <p:sp>
        <p:nvSpPr>
          <p:cNvPr id="325" name="Learner…"/>
          <p:cNvSpPr txBox="1"/>
          <p:nvPr/>
        </p:nvSpPr>
        <p:spPr>
          <a:xfrm>
            <a:off x="47189358" y="7731209"/>
            <a:ext cx="2042654" cy="1133845"/>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spAutoFit/>
          </a:bodyPr>
          <a:lstStyle/>
          <a:p>
            <a:pPr>
              <a:defRPr b="1" sz="3500" u="sng">
                <a:solidFill>
                  <a:schemeClr val="accent1">
                    <a:hueOff val="273561"/>
                    <a:satOff val="2937"/>
                    <a:lumOff val="-22233"/>
                  </a:schemeClr>
                </a:solidFill>
                <a:latin typeface="Optima"/>
                <a:ea typeface="Optima"/>
                <a:cs typeface="Optima"/>
                <a:sym typeface="Optima"/>
              </a:defRPr>
            </a:pPr>
            <a:r>
              <a:t>Learner</a:t>
            </a:r>
          </a:p>
          <a:p>
            <a:pPr>
              <a:defRPr b="1" sz="3500">
                <a:solidFill>
                  <a:schemeClr val="accent1">
                    <a:hueOff val="273561"/>
                    <a:satOff val="2937"/>
                    <a:lumOff val="-22233"/>
                  </a:schemeClr>
                </a:solidFill>
                <a:latin typeface="Optima"/>
                <a:ea typeface="Optima"/>
                <a:cs typeface="Optima"/>
                <a:sym typeface="Optima"/>
              </a:defRPr>
            </a:pPr>
            <a:r>
              <a:t>Choice PE</a:t>
            </a:r>
          </a:p>
        </p:txBody>
      </p:sp>
      <p:sp>
        <p:nvSpPr>
          <p:cNvPr id="326" name="Teacher…"/>
          <p:cNvSpPr txBox="1"/>
          <p:nvPr/>
        </p:nvSpPr>
        <p:spPr>
          <a:xfrm>
            <a:off x="46868207" y="9385782"/>
            <a:ext cx="2684957" cy="1133845"/>
          </a:xfrm>
          <a:prstGeom prst="rect">
            <a:avLst/>
          </a:prstGeom>
          <a:ln w="3175">
            <a:miter lim="400000"/>
          </a:ln>
          <a:extLst>
            <a:ext uri="{C572A759-6A51-4108-AA02-DFA0A04FC94B}">
              <ma14:wrappingTextBoxFlag xmlns:ma14="http://schemas.microsoft.com/office/mac/drawingml/2011/main" val="1"/>
            </a:ext>
          </a:extLst>
        </p:spPr>
        <p:txBody>
          <a:bodyPr wrap="none" lIns="39076" tIns="39076" rIns="39076" bIns="39076">
            <a:spAutoFit/>
          </a:bodyPr>
          <a:lstStyle/>
          <a:p>
            <a:pPr>
              <a:defRPr b="1" sz="3500" u="sng">
                <a:solidFill>
                  <a:schemeClr val="accent1">
                    <a:hueOff val="273561"/>
                    <a:satOff val="2937"/>
                    <a:lumOff val="-22233"/>
                  </a:schemeClr>
                </a:solidFill>
                <a:latin typeface="Optima"/>
                <a:ea typeface="Optima"/>
                <a:cs typeface="Optima"/>
                <a:sym typeface="Optima"/>
              </a:defRPr>
            </a:pPr>
            <a:r>
              <a:t>Teacher</a:t>
            </a:r>
          </a:p>
          <a:p>
            <a:pPr>
              <a:defRPr b="1" sz="3500">
                <a:solidFill>
                  <a:schemeClr val="accent1">
                    <a:hueOff val="273561"/>
                    <a:satOff val="2937"/>
                    <a:lumOff val="-22233"/>
                  </a:schemeClr>
                </a:solidFill>
                <a:latin typeface="Optima"/>
                <a:ea typeface="Optima"/>
                <a:cs typeface="Optima"/>
                <a:sym typeface="Optima"/>
              </a:defRPr>
            </a:pPr>
            <a:r>
              <a:t>Prediction PE</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jpeg"/></Relationships>

</file>

<file path=ppt/theme/_rels/theme2.xml.rels><?xml version="1.0" encoding="UTF-8" standalone="yes"?><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38100" dist="0" dir="0">
              <a:srgbClr val="000000">
                <a:alpha val="50000"/>
              </a:srgbClr>
            </a:outerShdw>
          </a:effectLst>
        </a:effectStyle>
        <a:effectStyle>
          <a:effectLst>
            <a:outerShdw sx="100000" sy="100000" kx="0" ky="0" algn="b" rotWithShape="0" blurRad="25400" dist="127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solidFill>
            <a:srgbClr val="000000"/>
          </a:solidFill>
          <a:prstDash val="solid"/>
          <a:miter lim="400000"/>
        </a:ln>
        <a:effectLst/>
        <a:sp3d/>
      </a:spPr>
      <a:bodyPr rot="0" spcFirstLastPara="1" vertOverflow="overflow" horzOverflow="overflow" vert="horz" wrap="square" lIns="39076" tIns="39076" rIns="39076" bIns="39076" numCol="1" spcCol="38100" rtlCol="0" anchor="ctr" upright="0">
        <a:spAutoFit/>
      </a:bodyPr>
      <a:lstStyle>
        <a:defPPr marL="0" marR="0" indent="0" algn="ctr" defTabSz="1981200" rtl="0" fontAlgn="auto" latinLnBrk="0" hangingPunct="0">
          <a:lnSpc>
            <a:spcPct val="100000"/>
          </a:lnSpc>
          <a:spcBef>
            <a:spcPts val="0"/>
          </a:spcBef>
          <a:spcAft>
            <a:spcPts val="0"/>
          </a:spcAft>
          <a:buClrTx/>
          <a:buSzTx/>
          <a:buFontTx/>
          <a:buNone/>
          <a:tabLst/>
          <a:defRPr b="0" baseline="0" cap="none" i="0" spc="0" strike="noStrike" sz="10200" u="none" kumimoji="0" normalizeH="0">
            <a:ln>
              <a:noFill/>
            </a:ln>
            <a:solidFill>
              <a:srgbClr val="FFFFFF"/>
            </a:solidFill>
            <a:effectLst>
              <a:outerShdw sx="100000" sy="100000" kx="0" ky="0" algn="b" rotWithShape="0" blurRad="381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3175" cap="flat">
          <a:noFill/>
          <a:miter lim="400000"/>
        </a:ln>
        <a:effectLst/>
        <a:sp3d/>
      </a:spPr>
      <a:bodyPr rot="0" spcFirstLastPara="1" vertOverflow="overflow" horzOverflow="overflow" vert="horz" wrap="square" lIns="39076" tIns="39076" rIns="39076" bIns="39076" numCol="1" spcCol="38100" rtlCol="0" anchor="ctr" upright="0">
        <a:spAutoFit/>
      </a:bodyPr>
      <a:lstStyle>
        <a:defPPr marL="0" marR="0" indent="0" algn="ctr" defTabSz="1981200" rtl="0" fontAlgn="auto" latinLnBrk="0" hangingPunct="0">
          <a:lnSpc>
            <a:spcPct val="100000"/>
          </a:lnSpc>
          <a:spcBef>
            <a:spcPts val="0"/>
          </a:spcBef>
          <a:spcAft>
            <a:spcPts val="0"/>
          </a:spcAft>
          <a:buClrTx/>
          <a:buSzTx/>
          <a:buFontTx/>
          <a:buNone/>
          <a:tabLst/>
          <a:defRPr b="0" baseline="0" cap="none" i="0" spc="0" strike="noStrike" sz="10800" u="none" kumimoji="0" normalizeH="0">
            <a:ln>
              <a:noFill/>
            </a:ln>
            <a:solidFill>
              <a:srgbClr val="00000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38100" dist="0" dir="0">
              <a:srgbClr val="000000">
                <a:alpha val="50000"/>
              </a:srgbClr>
            </a:outerShdw>
          </a:effectLst>
        </a:effectStyle>
        <a:effectStyle>
          <a:effectLst>
            <a:outerShdw sx="100000" sy="100000" kx="0" ky="0" algn="b" rotWithShape="0" blurRad="25400" dist="127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solidFill>
            <a:srgbClr val="000000"/>
          </a:solidFill>
          <a:prstDash val="solid"/>
          <a:miter lim="400000"/>
        </a:ln>
        <a:effectLst/>
        <a:sp3d/>
      </a:spPr>
      <a:bodyPr rot="0" spcFirstLastPara="1" vertOverflow="overflow" horzOverflow="overflow" vert="horz" wrap="square" lIns="39076" tIns="39076" rIns="39076" bIns="39076" numCol="1" spcCol="38100" rtlCol="0" anchor="ctr" upright="0">
        <a:spAutoFit/>
      </a:bodyPr>
      <a:lstStyle>
        <a:defPPr marL="0" marR="0" indent="0" algn="ctr" defTabSz="1981200" rtl="0" fontAlgn="auto" latinLnBrk="0" hangingPunct="0">
          <a:lnSpc>
            <a:spcPct val="100000"/>
          </a:lnSpc>
          <a:spcBef>
            <a:spcPts val="0"/>
          </a:spcBef>
          <a:spcAft>
            <a:spcPts val="0"/>
          </a:spcAft>
          <a:buClrTx/>
          <a:buSzTx/>
          <a:buFontTx/>
          <a:buNone/>
          <a:tabLst/>
          <a:defRPr b="0" baseline="0" cap="none" i="0" spc="0" strike="noStrike" sz="10200" u="none" kumimoji="0" normalizeH="0">
            <a:ln>
              <a:noFill/>
            </a:ln>
            <a:solidFill>
              <a:srgbClr val="FFFFFF"/>
            </a:solidFill>
            <a:effectLst>
              <a:outerShdw sx="100000" sy="100000" kx="0" ky="0" algn="b" rotWithShape="0" blurRad="381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3175" cap="flat">
          <a:noFill/>
          <a:miter lim="400000"/>
        </a:ln>
        <a:effectLst/>
        <a:sp3d/>
      </a:spPr>
      <a:bodyPr rot="0" spcFirstLastPara="1" vertOverflow="overflow" horzOverflow="overflow" vert="horz" wrap="square" lIns="39076" tIns="39076" rIns="39076" bIns="39076" numCol="1" spcCol="38100" rtlCol="0" anchor="ctr" upright="0">
        <a:spAutoFit/>
      </a:bodyPr>
      <a:lstStyle>
        <a:defPPr marL="0" marR="0" indent="0" algn="ctr" defTabSz="1981200" rtl="0" fontAlgn="auto" latinLnBrk="0" hangingPunct="0">
          <a:lnSpc>
            <a:spcPct val="100000"/>
          </a:lnSpc>
          <a:spcBef>
            <a:spcPts val="0"/>
          </a:spcBef>
          <a:spcAft>
            <a:spcPts val="0"/>
          </a:spcAft>
          <a:buClrTx/>
          <a:buSzTx/>
          <a:buFontTx/>
          <a:buNone/>
          <a:tabLst/>
          <a:defRPr b="0" baseline="0" cap="none" i="0" spc="0" strike="noStrike" sz="10800" u="none" kumimoji="0" normalizeH="0">
            <a:ln>
              <a:noFill/>
            </a:ln>
            <a:solidFill>
              <a:srgbClr val="00000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