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64" r:id="rId5"/>
    <p:sldId id="266" r:id="rId6"/>
    <p:sldId id="267" r:id="rId7"/>
    <p:sldId id="265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68" autoAdjust="0"/>
  </p:normalViewPr>
  <p:slideViewPr>
    <p:cSldViewPr snapToGrid="0" snapToObjects="1">
      <p:cViewPr varScale="1">
        <p:scale>
          <a:sx n="55" d="100"/>
          <a:sy n="55" d="100"/>
        </p:scale>
        <p:origin x="1836" y="78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17/12/2016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OCR</a:t>
            </a:r>
            <a:r>
              <a:rPr lang="en-US" baseline="0" dirty="0"/>
              <a:t> – Optical Character Recognition</a:t>
            </a:r>
          </a:p>
          <a:p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9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nay,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smart phone, laptop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càng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</a:t>
            </a:r>
            <a:r>
              <a:rPr lang="en-US" baseline="0" dirty="0" err="1"/>
              <a:t>minh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video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nhu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-&gt;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giúp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cụ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đại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</a:t>
            </a:r>
          </a:p>
          <a:p>
            <a:r>
              <a:rPr lang="en-US" baseline="0" dirty="0" err="1"/>
              <a:t>Lĩnh</a:t>
            </a:r>
            <a:r>
              <a:rPr lang="en-US" baseline="0" dirty="0"/>
              <a:t> </a:t>
            </a:r>
            <a:r>
              <a:rPr lang="en-US" baseline="0" dirty="0" err="1"/>
              <a:t>vưc</a:t>
            </a:r>
            <a:r>
              <a:rPr lang="en-US" baseline="0" dirty="0"/>
              <a:t> OCR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vs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 </a:t>
            </a:r>
            <a:r>
              <a:rPr lang="en-US" baseline="0" dirty="0" err="1"/>
              <a:t>trắng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vấn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đề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chưa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lý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triệt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để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như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yếu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sắc</a:t>
            </a:r>
            <a:r>
              <a:rPr lang="en-US" baseline="0" dirty="0">
                <a:sym typeface="Wingdings" panose="05000000000000000000" pitchFamily="2" charset="2"/>
              </a:rPr>
              <a:t> hay </a:t>
            </a:r>
            <a:r>
              <a:rPr lang="en-US" baseline="0" dirty="0" err="1">
                <a:sym typeface="Wingdings" panose="05000000000000000000" pitchFamily="2" charset="2"/>
              </a:rPr>
              <a:t>tính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thời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gian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,…. -&gt;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chính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thấp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436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tiếng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google </a:t>
            </a:r>
            <a:r>
              <a:rPr lang="en-US" baseline="0" dirty="0" err="1"/>
              <a:t>là</a:t>
            </a:r>
            <a:r>
              <a:rPr lang="en-US" baseline="0" dirty="0"/>
              <a:t> google translate </a:t>
            </a:r>
            <a:r>
              <a:rPr lang="en-US" baseline="0" dirty="0" err="1"/>
              <a:t>tuy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-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nó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phụ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thuộc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chất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hình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môi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điều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kiện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đêm</a:t>
            </a:r>
            <a:r>
              <a:rPr lang="en-US" baseline="0" dirty="0">
                <a:sym typeface="Wingdings" panose="05000000000000000000" pitchFamily="2" charset="2"/>
              </a:rPr>
              <a:t> /</a:t>
            </a:r>
            <a:r>
              <a:rPr lang="en-US" baseline="0" dirty="0" err="1">
                <a:sym typeface="Wingdings" panose="05000000000000000000" pitchFamily="2" charset="2"/>
              </a:rPr>
              <a:t>ngày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ánh</a:t>
            </a:r>
            <a:r>
              <a:rPr lang="en-US" baseline="0" dirty="0">
                <a:sym typeface="Wingdings" panose="05000000000000000000" pitchFamily="2" charset="2"/>
              </a:rPr>
              <a:t> sang,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, …)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Tesseract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đọc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đến</a:t>
            </a:r>
            <a:r>
              <a:rPr lang="en-US" baseline="0" dirty="0">
                <a:sym typeface="Wingdings" panose="05000000000000000000" pitchFamily="2" charset="2"/>
              </a:rPr>
              <a:t> 60 </a:t>
            </a:r>
            <a:r>
              <a:rPr lang="en-US" baseline="0" dirty="0" err="1">
                <a:sym typeface="Wingdings" panose="05000000000000000000" pitchFamily="2" charset="2"/>
              </a:rPr>
              <a:t>ngôn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ngữ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tuy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chỉ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màu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xám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trắng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đen</a:t>
            </a:r>
            <a:r>
              <a:rPr lang="en-US" baseline="0" dirty="0">
                <a:sym typeface="Wingdings" panose="05000000000000000000" pitchFamily="2" charset="2"/>
              </a:rPr>
              <a:t>) , </a:t>
            </a:r>
            <a:r>
              <a:rPr lang="en-US" baseline="0" dirty="0" err="1">
                <a:sym typeface="Wingdings" panose="05000000000000000000" pitchFamily="2" charset="2"/>
              </a:rPr>
              <a:t>độ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phản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tốt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còn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với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hợp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ảnh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không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99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8D5AD-2DDE-43D5-B1D3-A18DF4C17221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161B-F340-4C6E-B817-E0F6B6A8EAA9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A5559-CE0B-48AE-B741-7064FD1F2011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1D3D89-DC60-4D40-A115-07C4911DA6A9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1D56-1966-4540-963C-7065A47742A7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2BEA-8016-403E-97B4-00B5A12BF69E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33DA-0636-4B3C-8FB2-9AFBE1226130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92C-CCC2-430D-9A1A-5CB9D82E94E9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B64C-633F-4C19-AEE3-FB5DDEC38C48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35CD-36EC-4718-8A21-55B4CAC46560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60AF-AFED-40F6-B3CF-E7A9714F0CA4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B4A89-0093-442B-99C5-8FCE34E7884C}" type="datetimeFigureOut">
              <a:rPr lang="en-US"/>
              <a:pPr>
                <a:defRPr/>
              </a:pPr>
              <a:t>17-Dec-16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597877" y="1024059"/>
            <a:ext cx="7772400" cy="942975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English text recognition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Natural Scenes</a:t>
            </a:r>
            <a:endParaRPr lang="vi-VN" altLang="en-US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0640" y="3137096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1412060 –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Huỳnh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Chương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1412165 –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Trung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Hiếu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37096"/>
            <a:ext cx="312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  <a:p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42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</a:t>
            </a:r>
          </a:p>
          <a:p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OCR.</a:t>
            </a:r>
          </a:p>
        </p:txBody>
      </p:sp>
    </p:spTree>
    <p:extLst>
      <p:ext uri="{BB962C8B-B14F-4D97-AF65-F5344CB8AC3E}">
        <p14:creationId xmlns:p14="http://schemas.microsoft.com/office/powerpoint/2010/main" val="290586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Translate.</a:t>
            </a:r>
          </a:p>
          <a:p>
            <a:r>
              <a:rPr lang="en-US" dirty="0"/>
              <a:t> Tesseract OCR-.</a:t>
            </a:r>
          </a:p>
        </p:txBody>
      </p:sp>
    </p:spTree>
    <p:extLst>
      <p:ext uri="{BB962C8B-B14F-4D97-AF65-F5344CB8AC3E}">
        <p14:creationId xmlns:p14="http://schemas.microsoft.com/office/powerpoint/2010/main" val="289646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Nội</a:t>
            </a:r>
            <a:r>
              <a:rPr lang="en-US" altLang="en-US" dirty="0">
                <a:latin typeface="Arial" charset="0"/>
                <a:cs typeface="Arial" charset="0"/>
              </a:rPr>
              <a:t> dung </a:t>
            </a:r>
            <a:r>
              <a:rPr lang="en-US" altLang="en-US" dirty="0" err="1">
                <a:latin typeface="Arial" charset="0"/>
                <a:cs typeface="Arial" charset="0"/>
              </a:rPr>
              <a:t>trình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bày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/>
            <a:r>
              <a:rPr lang="en-US" dirty="0"/>
              <a:t>Total </a:t>
            </a:r>
            <a:r>
              <a:rPr lang="en-US" dirty="0" err="1"/>
              <a:t>varitation</a:t>
            </a:r>
            <a:r>
              <a:rPr lang="en-US" dirty="0"/>
              <a:t> denoising.</a:t>
            </a:r>
          </a:p>
          <a:p>
            <a:pPr lvl="1"/>
            <a:r>
              <a:rPr lang="en-US" dirty="0"/>
              <a:t>Otsu’s method.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HOG (Histogram of Gradient).</a:t>
            </a:r>
          </a:p>
          <a:p>
            <a:pPr lvl="1"/>
            <a:r>
              <a:rPr lang="en-US" dirty="0"/>
              <a:t>SVM (Support Vector Machines)</a:t>
            </a:r>
          </a:p>
        </p:txBody>
      </p:sp>
    </p:spTree>
    <p:extLst>
      <p:ext uri="{BB962C8B-B14F-4D97-AF65-F5344CB8AC3E}">
        <p14:creationId xmlns:p14="http://schemas.microsoft.com/office/powerpoint/2010/main" val="26907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511</Words>
  <Application>Microsoft Office PowerPoint</Application>
  <PresentationFormat>On-screen Show (4:3)</PresentationFormat>
  <Paragraphs>61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Calibri</vt:lpstr>
      <vt:lpstr>Tahoma</vt:lpstr>
      <vt:lpstr>Wingdings</vt:lpstr>
      <vt:lpstr>Wingdings 2</vt:lpstr>
      <vt:lpstr>Office Theme</vt:lpstr>
      <vt:lpstr>English text recognition  in Natural Scenes</vt:lpstr>
      <vt:lpstr>Nội dung trình bày</vt:lpstr>
      <vt:lpstr>Giới thiệu đề tài</vt:lpstr>
      <vt:lpstr>Nội dung trình bày</vt:lpstr>
      <vt:lpstr>Hiện trạng vấn đề</vt:lpstr>
      <vt:lpstr>Tổng quan các nghiên cứu trước</vt:lpstr>
      <vt:lpstr>Nội dung trình bày</vt:lpstr>
      <vt:lpstr>Phát biểu giải pháp</vt:lpstr>
      <vt:lpstr>Cơ sở lý thuyết – thuật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Trung Hieu</cp:lastModifiedBy>
  <cp:revision>15</cp:revision>
  <dcterms:created xsi:type="dcterms:W3CDTF">2013-06-28T06:58:43Z</dcterms:created>
  <dcterms:modified xsi:type="dcterms:W3CDTF">2016-12-17T03:42:10Z</dcterms:modified>
</cp:coreProperties>
</file>