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7086600" cy="9372600"/>
  <p:embeddedFontLst>
    <p:embeddedFont>
      <p:font typeface="Helvetica Neue" panose="020B0604020202020204" charset="0"/>
      <p:regular r:id="rId52"/>
      <p:bold r:id="rId53"/>
      <p:italic r:id="rId54"/>
      <p:boldItalic r:id="rId55"/>
    </p:embeddedFont>
    <p:embeddedFont>
      <p:font typeface="Lucida Sans" panose="020B0602030504020204" pitchFamily="34" charset="0"/>
      <p:regular r:id="rId56"/>
      <p:bold r:id="rId57"/>
      <p:italic r:id="rId58"/>
      <p:boldItalic r:id="rId59"/>
    </p:embeddedFont>
    <p:embeddedFont>
      <p:font typeface="Roboto" panose="020B0604020202020204" charset="0"/>
      <p:regular r:id="rId60"/>
      <p:bold r:id="rId61"/>
      <p:italic r:id="rId62"/>
      <p:boldItalic r:id="rId63"/>
    </p:embeddedFont>
    <p:embeddedFont>
      <p:font typeface="Book Antiqua" panose="02040602050305030304" pitchFamily="18" charset="0"/>
      <p:regular r:id="rId64"/>
      <p:bold r:id="rId65"/>
      <p:italic r:id="rId66"/>
      <p:boldItalic r:id="rId67"/>
    </p:embeddedFont>
    <p:embeddedFont>
      <p:font typeface="Verdana" panose="020B0604030504040204" pitchFamily="34" charset="0"/>
      <p:regular r:id="rId68"/>
      <p:bold r:id="rId69"/>
      <p:italic r:id="rId70"/>
      <p:boldItalic r:id="rId71"/>
    </p:embeddedFont>
    <p:embeddedFont>
      <p:font typeface="Helvetica" panose="020B0604020202020204" pitchFamily="3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6" roundtripDataSignature="AMtx7mj9tbX86FaNVhQeXTWWHMVUHlCjs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D84B69-B76A-4BD8-9391-E87E9D21253A}">
  <a:tblStyle styleId="{5BD84B69-B76A-4BD8-9391-E87E9D21253A}" styleName="Table_0">
    <a:wholeTbl>
      <a:tcTxStyle b="off" i="off">
        <a:font>
          <a:latin typeface="Helvetica"/>
          <a:ea typeface="Helvetica"/>
          <a:cs typeface="Helvetic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6E6"/>
          </a:solidFill>
        </a:fill>
      </a:tcStyle>
    </a:wholeTbl>
    <a:band1H>
      <a:tcTxStyle/>
      <a:tcStyle>
        <a:tcBdr/>
        <a:fill>
          <a:solidFill>
            <a:srgbClr val="DDECCA"/>
          </a:solidFill>
        </a:fill>
      </a:tcStyle>
    </a:band1H>
    <a:band2H>
      <a:tcTxStyle/>
      <a:tcStyle>
        <a:tcBdr/>
      </a:tcStyle>
    </a:band2H>
    <a:band1V>
      <a:tcTxStyle/>
      <a:tcStyle>
        <a:tcBdr/>
        <a:fill>
          <a:solidFill>
            <a:srgbClr val="DDECCA"/>
          </a:solidFill>
        </a:fill>
      </a:tcStyle>
    </a:band1V>
    <a:band2V>
      <a:tcTxStyle/>
      <a:tcStyle>
        <a:tcBdr/>
      </a:tcStyle>
    </a:band2V>
    <a:lastCol>
      <a:tcTxStyle b="on" i="off">
        <a:font>
          <a:latin typeface="Helvetica"/>
          <a:ea typeface="Helvetica"/>
          <a:cs typeface="Helvetica"/>
        </a:font>
        <a:schemeClr val="lt1"/>
      </a:tcTxStyle>
      <a:tcStyle>
        <a:tcBdr/>
        <a:fill>
          <a:solidFill>
            <a:schemeClr val="accent1"/>
          </a:solidFill>
        </a:fill>
      </a:tcStyle>
    </a:lastCol>
    <a:firstCol>
      <a:tcTxStyle b="on" i="off">
        <a:font>
          <a:latin typeface="Helvetica"/>
          <a:ea typeface="Helvetica"/>
          <a:cs typeface="Helvetica"/>
        </a:font>
        <a:schemeClr val="lt1"/>
      </a:tcTxStyle>
      <a:tcStyle>
        <a:tcBdr/>
        <a:fill>
          <a:solidFill>
            <a:schemeClr val="accent1"/>
          </a:solidFill>
        </a:fill>
      </a:tcStyle>
    </a:firstCol>
    <a:lastRow>
      <a:tcTxStyle b="on" i="off">
        <a:font>
          <a:latin typeface="Helvetica"/>
          <a:ea typeface="Helvetica"/>
          <a:cs typeface="Helvetic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Helvetica"/>
          <a:ea typeface="Helvetica"/>
          <a:cs typeface="Helvetic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74" y="66"/>
      </p:cViewPr>
      <p:guideLst>
        <p:guide orient="horz" pos="816"/>
        <p:guide pos="4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schemas.openxmlformats.org/officeDocument/2006/relationships/font" Target="fonts/font17.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74" Type="http://schemas.openxmlformats.org/officeDocument/2006/relationships/font" Target="fonts/font23.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font" Target="fonts/font18.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notesMaster" Target="notesMasters/notesMaster1.xml"/><Relationship Id="rId72" Type="http://schemas.openxmlformats.org/officeDocument/2006/relationships/font" Target="fonts/font21.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font" Target="fonts/font19.fntdata"/><Relationship Id="rId75"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73" Type="http://schemas.openxmlformats.org/officeDocument/2006/relationships/font" Target="fonts/font22.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4.fntdata"/><Relationship Id="rId76" Type="http://customschemas.google.com/relationships/presentationmetadata" Target="metadata"/><Relationship Id="rId7" Type="http://schemas.openxmlformats.org/officeDocument/2006/relationships/slide" Target="slides/slide6.xml"/><Relationship Id="rId71" Type="http://schemas.openxmlformats.org/officeDocument/2006/relationships/font" Target="fonts/font20.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0225" cy="466725"/>
          </a:xfrm>
          <a:prstGeom prst="rect">
            <a:avLst/>
          </a:prstGeom>
          <a:noFill/>
          <a:ln>
            <a:noFill/>
          </a:ln>
        </p:spPr>
        <p:txBody>
          <a:bodyPr spcFirstLastPara="1" wrap="square" lIns="94025" tIns="47000" rIns="94025" bIns="47000" anchor="ctr"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4016375" y="0"/>
            <a:ext cx="3070225" cy="466725"/>
          </a:xfrm>
          <a:prstGeom prst="rect">
            <a:avLst/>
          </a:prstGeom>
          <a:noFill/>
          <a:ln>
            <a:noFill/>
          </a:ln>
        </p:spPr>
        <p:txBody>
          <a:bodyPr spcFirstLastPara="1" wrap="square" lIns="94025" tIns="47000" rIns="94025" bIns="47000" anchor="ctr"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905875"/>
            <a:ext cx="3070225" cy="466725"/>
          </a:xfrm>
          <a:prstGeom prst="rect">
            <a:avLst/>
          </a:prstGeom>
          <a:noFill/>
          <a:ln>
            <a:noFill/>
          </a:ln>
        </p:spPr>
        <p:txBody>
          <a:bodyPr spcFirstLastPara="1" wrap="square" lIns="94025" tIns="47000" rIns="94025" bIns="4700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66" name="Google Shape;66;p1: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 name="Google Shape;67;p1: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10</a:t>
            </a:fld>
            <a:endParaRPr sz="1200" b="0" i="0" u="none" strike="noStrike" cap="none">
              <a:solidFill>
                <a:schemeClr val="dk1"/>
              </a:solidFill>
              <a:latin typeface="Times New Roman"/>
              <a:ea typeface="Times New Roman"/>
              <a:cs typeface="Times New Roman"/>
              <a:sym typeface="Times New Roman"/>
            </a:endParaRPr>
          </a:p>
        </p:txBody>
      </p:sp>
      <p:sp>
        <p:nvSpPr>
          <p:cNvPr id="133" name="Google Shape;133;p10: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4" name="Google Shape;134;p10: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11</a:t>
            </a:fld>
            <a:endParaRPr sz="1200" b="0" i="0" u="none" strike="noStrike" cap="none">
              <a:solidFill>
                <a:schemeClr val="dk1"/>
              </a:solidFill>
              <a:latin typeface="Times New Roman"/>
              <a:ea typeface="Times New Roman"/>
              <a:cs typeface="Times New Roman"/>
              <a:sym typeface="Times New Roman"/>
            </a:endParaRPr>
          </a:p>
        </p:txBody>
      </p:sp>
      <p:sp>
        <p:nvSpPr>
          <p:cNvPr id="140" name="Google Shape;140;p11: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1: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944563" y="4452938"/>
            <a:ext cx="5197475" cy="4214812"/>
          </a:xfrm>
          <a:prstGeom prst="rect">
            <a:avLst/>
          </a:prstGeom>
        </p:spPr>
        <p:txBody>
          <a:bodyPr spcFirstLastPara="1" wrap="square" lIns="94025" tIns="47000" rIns="94025" bIns="47000" anchor="ctr" anchorCtr="0">
            <a:noAutofit/>
          </a:bodyPr>
          <a:lstStyle/>
          <a:p>
            <a:pPr marL="0" lvl="0" indent="0" algn="l" rtl="0">
              <a:spcBef>
                <a:spcPts val="360"/>
              </a:spcBef>
              <a:spcAft>
                <a:spcPts val="0"/>
              </a:spcAft>
              <a:buNone/>
            </a:pPr>
            <a:endParaRPr/>
          </a:p>
        </p:txBody>
      </p:sp>
      <p:sp>
        <p:nvSpPr>
          <p:cNvPr id="147" name="Google Shape;147;p12: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13</a:t>
            </a:fld>
            <a:endParaRPr sz="1200" b="0" i="0" u="none" strike="noStrike" cap="none">
              <a:solidFill>
                <a:schemeClr val="dk1"/>
              </a:solidFill>
              <a:latin typeface="Times New Roman"/>
              <a:ea typeface="Times New Roman"/>
              <a:cs typeface="Times New Roman"/>
              <a:sym typeface="Times New Roman"/>
            </a:endParaRPr>
          </a:p>
        </p:txBody>
      </p:sp>
      <p:sp>
        <p:nvSpPr>
          <p:cNvPr id="153" name="Google Shape;153;p13: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 name="Google Shape;154;p13: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14</a:t>
            </a:fld>
            <a:endParaRPr sz="1200" b="0" i="0" u="none" strike="noStrike" cap="none">
              <a:solidFill>
                <a:schemeClr val="dk1"/>
              </a:solidFill>
              <a:latin typeface="Times New Roman"/>
              <a:ea typeface="Times New Roman"/>
              <a:cs typeface="Times New Roman"/>
              <a:sym typeface="Times New Roman"/>
            </a:endParaRPr>
          </a:p>
        </p:txBody>
      </p:sp>
      <p:sp>
        <p:nvSpPr>
          <p:cNvPr id="160" name="Google Shape;160;p14: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1" name="Google Shape;161;p14: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944563" y="4452938"/>
            <a:ext cx="5197475" cy="4214812"/>
          </a:xfrm>
          <a:prstGeom prst="rect">
            <a:avLst/>
          </a:prstGeom>
        </p:spPr>
        <p:txBody>
          <a:bodyPr spcFirstLastPara="1" wrap="square" lIns="94025" tIns="47000" rIns="94025" bIns="47000" anchor="ctr" anchorCtr="0">
            <a:noAutofit/>
          </a:bodyPr>
          <a:lstStyle/>
          <a:p>
            <a:pPr marL="0" lvl="0" indent="0" algn="l" rtl="0">
              <a:spcBef>
                <a:spcPts val="360"/>
              </a:spcBef>
              <a:spcAft>
                <a:spcPts val="0"/>
              </a:spcAft>
              <a:buNone/>
            </a:pPr>
            <a:endParaRPr/>
          </a:p>
        </p:txBody>
      </p:sp>
      <p:sp>
        <p:nvSpPr>
          <p:cNvPr id="167" name="Google Shape;167;p15: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16</a:t>
            </a:fld>
            <a:endParaRPr sz="1200" b="0" i="0" u="none" strike="noStrike" cap="none">
              <a:solidFill>
                <a:schemeClr val="dk1"/>
              </a:solidFill>
              <a:latin typeface="Times New Roman"/>
              <a:ea typeface="Times New Roman"/>
              <a:cs typeface="Times New Roman"/>
              <a:sym typeface="Times New Roman"/>
            </a:endParaRPr>
          </a:p>
        </p:txBody>
      </p:sp>
      <p:sp>
        <p:nvSpPr>
          <p:cNvPr id="173" name="Google Shape;173;p16: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p16: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17</a:t>
            </a:fld>
            <a:endParaRPr sz="1200" b="0" i="0" u="none" strike="noStrike" cap="none">
              <a:solidFill>
                <a:schemeClr val="dk1"/>
              </a:solidFill>
              <a:latin typeface="Times New Roman"/>
              <a:ea typeface="Times New Roman"/>
              <a:cs typeface="Times New Roman"/>
              <a:sym typeface="Times New Roman"/>
            </a:endParaRPr>
          </a:p>
        </p:txBody>
      </p:sp>
      <p:sp>
        <p:nvSpPr>
          <p:cNvPr id="180" name="Google Shape;180;p17: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p17: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18</a:t>
            </a:fld>
            <a:endParaRPr sz="1200" b="0" i="0" u="none" strike="noStrike" cap="none">
              <a:solidFill>
                <a:schemeClr val="dk1"/>
              </a:solidFill>
              <a:latin typeface="Times New Roman"/>
              <a:ea typeface="Times New Roman"/>
              <a:cs typeface="Times New Roman"/>
              <a:sym typeface="Times New Roman"/>
            </a:endParaRPr>
          </a:p>
        </p:txBody>
      </p:sp>
      <p:sp>
        <p:nvSpPr>
          <p:cNvPr id="187" name="Google Shape;187;p18: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p18: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19</a:t>
            </a:fld>
            <a:endParaRPr sz="1200" b="0" i="0" u="none" strike="noStrike" cap="none">
              <a:solidFill>
                <a:schemeClr val="dk1"/>
              </a:solidFill>
              <a:latin typeface="Times New Roman"/>
              <a:ea typeface="Times New Roman"/>
              <a:cs typeface="Times New Roman"/>
              <a:sym typeface="Times New Roman"/>
            </a:endParaRPr>
          </a:p>
        </p:txBody>
      </p:sp>
      <p:sp>
        <p:nvSpPr>
          <p:cNvPr id="194" name="Google Shape;194;p19: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p19: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944563" y="4452938"/>
            <a:ext cx="5197475" cy="4214812"/>
          </a:xfrm>
          <a:prstGeom prst="rect">
            <a:avLst/>
          </a:prstGeom>
        </p:spPr>
        <p:txBody>
          <a:bodyPr spcFirstLastPara="1" wrap="square" lIns="94025" tIns="47000" rIns="94025" bIns="47000" anchor="ctr" anchorCtr="0">
            <a:noAutofit/>
          </a:bodyPr>
          <a:lstStyle/>
          <a:p>
            <a:pPr marL="0" lvl="0" indent="0" algn="l" rtl="0">
              <a:spcBef>
                <a:spcPts val="360"/>
              </a:spcBef>
              <a:spcAft>
                <a:spcPts val="0"/>
              </a:spcAft>
              <a:buNone/>
            </a:pPr>
            <a:endParaRPr/>
          </a:p>
        </p:txBody>
      </p:sp>
      <p:sp>
        <p:nvSpPr>
          <p:cNvPr id="75" name="Google Shape;75;p2: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20</a:t>
            </a:fld>
            <a:endParaRPr sz="1200" b="0" i="0" u="none" strike="noStrike" cap="none">
              <a:solidFill>
                <a:schemeClr val="dk1"/>
              </a:solidFill>
              <a:latin typeface="Times New Roman"/>
              <a:ea typeface="Times New Roman"/>
              <a:cs typeface="Times New Roman"/>
              <a:sym typeface="Times New Roman"/>
            </a:endParaRPr>
          </a:p>
        </p:txBody>
      </p:sp>
      <p:sp>
        <p:nvSpPr>
          <p:cNvPr id="201" name="Google Shape;201;p20: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20: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1: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21</a:t>
            </a:fld>
            <a:endParaRPr sz="1200" b="0" i="0" u="none" strike="noStrike" cap="none">
              <a:solidFill>
                <a:schemeClr val="dk1"/>
              </a:solidFill>
              <a:latin typeface="Times New Roman"/>
              <a:ea typeface="Times New Roman"/>
              <a:cs typeface="Times New Roman"/>
              <a:sym typeface="Times New Roman"/>
            </a:endParaRPr>
          </a:p>
        </p:txBody>
      </p:sp>
      <p:sp>
        <p:nvSpPr>
          <p:cNvPr id="208" name="Google Shape;208;p21: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p21: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2: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22</a:t>
            </a:fld>
            <a:endParaRPr sz="1200" b="0" i="0" u="none" strike="noStrike" cap="none">
              <a:solidFill>
                <a:schemeClr val="dk1"/>
              </a:solidFill>
              <a:latin typeface="Times New Roman"/>
              <a:ea typeface="Times New Roman"/>
              <a:cs typeface="Times New Roman"/>
              <a:sym typeface="Times New Roman"/>
            </a:endParaRPr>
          </a:p>
        </p:txBody>
      </p:sp>
      <p:sp>
        <p:nvSpPr>
          <p:cNvPr id="215" name="Google Shape;215;p22: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p22: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3:notes"/>
          <p:cNvSpPr txBox="1">
            <a:spLocks noGrp="1"/>
          </p:cNvSpPr>
          <p:nvPr>
            <p:ph type="body" idx="1"/>
          </p:nvPr>
        </p:nvSpPr>
        <p:spPr>
          <a:xfrm>
            <a:off x="944563" y="4452938"/>
            <a:ext cx="5197475" cy="4214812"/>
          </a:xfrm>
          <a:prstGeom prst="rect">
            <a:avLst/>
          </a:prstGeom>
        </p:spPr>
        <p:txBody>
          <a:bodyPr spcFirstLastPara="1" wrap="square" lIns="94025" tIns="47000" rIns="94025" bIns="47000" anchor="ctr" anchorCtr="0">
            <a:noAutofit/>
          </a:bodyPr>
          <a:lstStyle/>
          <a:p>
            <a:pPr marL="0" lvl="0" indent="0" algn="l" rtl="0">
              <a:spcBef>
                <a:spcPts val="360"/>
              </a:spcBef>
              <a:spcAft>
                <a:spcPts val="0"/>
              </a:spcAft>
              <a:buNone/>
            </a:pPr>
            <a:endParaRPr/>
          </a:p>
        </p:txBody>
      </p:sp>
      <p:sp>
        <p:nvSpPr>
          <p:cNvPr id="222" name="Google Shape;222;p23: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4: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24</a:t>
            </a:fld>
            <a:endParaRPr sz="1200" b="0" i="0" u="none" strike="noStrike" cap="none">
              <a:solidFill>
                <a:schemeClr val="dk1"/>
              </a:solidFill>
              <a:latin typeface="Times New Roman"/>
              <a:ea typeface="Times New Roman"/>
              <a:cs typeface="Times New Roman"/>
              <a:sym typeface="Times New Roman"/>
            </a:endParaRPr>
          </a:p>
        </p:txBody>
      </p:sp>
      <p:sp>
        <p:nvSpPr>
          <p:cNvPr id="228" name="Google Shape;228;p24: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p24: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5: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25</a:t>
            </a:fld>
            <a:endParaRPr sz="1200" b="0" i="0" u="none" strike="noStrike" cap="none">
              <a:solidFill>
                <a:schemeClr val="dk1"/>
              </a:solidFill>
              <a:latin typeface="Times New Roman"/>
              <a:ea typeface="Times New Roman"/>
              <a:cs typeface="Times New Roman"/>
              <a:sym typeface="Times New Roman"/>
            </a:endParaRPr>
          </a:p>
        </p:txBody>
      </p:sp>
      <p:sp>
        <p:nvSpPr>
          <p:cNvPr id="235" name="Google Shape;235;p25: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25: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26</a:t>
            </a:fld>
            <a:endParaRPr sz="1200" b="0" i="0" u="none" strike="noStrike" cap="none">
              <a:solidFill>
                <a:schemeClr val="dk1"/>
              </a:solidFill>
              <a:latin typeface="Times New Roman"/>
              <a:ea typeface="Times New Roman"/>
              <a:cs typeface="Times New Roman"/>
              <a:sym typeface="Times New Roman"/>
            </a:endParaRPr>
          </a:p>
        </p:txBody>
      </p:sp>
      <p:sp>
        <p:nvSpPr>
          <p:cNvPr id="242" name="Google Shape;242;p26: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3" name="Google Shape;243;p26: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7:notes"/>
          <p:cNvSpPr txBox="1">
            <a:spLocks noGrp="1"/>
          </p:cNvSpPr>
          <p:nvPr>
            <p:ph type="body" idx="1"/>
          </p:nvPr>
        </p:nvSpPr>
        <p:spPr>
          <a:xfrm>
            <a:off x="944563" y="4452938"/>
            <a:ext cx="5197475" cy="4214812"/>
          </a:xfrm>
          <a:prstGeom prst="rect">
            <a:avLst/>
          </a:prstGeom>
        </p:spPr>
        <p:txBody>
          <a:bodyPr spcFirstLastPara="1" wrap="square" lIns="94025" tIns="47000" rIns="94025" bIns="47000" anchor="ctr" anchorCtr="0">
            <a:noAutofit/>
          </a:bodyPr>
          <a:lstStyle/>
          <a:p>
            <a:pPr marL="0" lvl="0" indent="0" algn="l" rtl="0">
              <a:spcBef>
                <a:spcPts val="360"/>
              </a:spcBef>
              <a:spcAft>
                <a:spcPts val="0"/>
              </a:spcAft>
              <a:buNone/>
            </a:pPr>
            <a:endParaRPr/>
          </a:p>
        </p:txBody>
      </p:sp>
      <p:sp>
        <p:nvSpPr>
          <p:cNvPr id="249" name="Google Shape;249;p27: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8:notes"/>
          <p:cNvSpPr txBox="1">
            <a:spLocks noGrp="1"/>
          </p:cNvSpPr>
          <p:nvPr>
            <p:ph type="body" idx="1"/>
          </p:nvPr>
        </p:nvSpPr>
        <p:spPr>
          <a:xfrm>
            <a:off x="944563" y="4452938"/>
            <a:ext cx="5197475" cy="4214812"/>
          </a:xfrm>
          <a:prstGeom prst="rect">
            <a:avLst/>
          </a:prstGeom>
        </p:spPr>
        <p:txBody>
          <a:bodyPr spcFirstLastPara="1" wrap="square" lIns="94025" tIns="47000" rIns="94025" bIns="47000" anchor="ctr" anchorCtr="0">
            <a:noAutofit/>
          </a:bodyPr>
          <a:lstStyle/>
          <a:p>
            <a:pPr marL="0" lvl="0" indent="0" algn="l" rtl="0">
              <a:spcBef>
                <a:spcPts val="360"/>
              </a:spcBef>
              <a:spcAft>
                <a:spcPts val="0"/>
              </a:spcAft>
              <a:buNone/>
            </a:pPr>
            <a:endParaRPr/>
          </a:p>
        </p:txBody>
      </p:sp>
      <p:sp>
        <p:nvSpPr>
          <p:cNvPr id="256" name="Google Shape;256;p28: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9:notes"/>
          <p:cNvSpPr txBox="1">
            <a:spLocks noGrp="1"/>
          </p:cNvSpPr>
          <p:nvPr>
            <p:ph type="body" idx="1"/>
          </p:nvPr>
        </p:nvSpPr>
        <p:spPr>
          <a:xfrm>
            <a:off x="944563" y="4452938"/>
            <a:ext cx="5197475" cy="4214812"/>
          </a:xfrm>
          <a:prstGeom prst="rect">
            <a:avLst/>
          </a:prstGeom>
        </p:spPr>
        <p:txBody>
          <a:bodyPr spcFirstLastPara="1" wrap="square" lIns="94025" tIns="47000" rIns="94025" bIns="47000" anchor="ctr" anchorCtr="0">
            <a:noAutofit/>
          </a:bodyPr>
          <a:lstStyle/>
          <a:p>
            <a:pPr marL="0" lvl="0" indent="0" algn="l" rtl="0">
              <a:spcBef>
                <a:spcPts val="360"/>
              </a:spcBef>
              <a:spcAft>
                <a:spcPts val="0"/>
              </a:spcAft>
              <a:buNone/>
            </a:pPr>
            <a:endParaRPr/>
          </a:p>
        </p:txBody>
      </p:sp>
      <p:sp>
        <p:nvSpPr>
          <p:cNvPr id="262" name="Google Shape;262;p29: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a:t>
            </a:fld>
            <a:endParaRPr sz="1200" b="0" i="0" u="none" strike="noStrike" cap="none">
              <a:solidFill>
                <a:schemeClr val="dk1"/>
              </a:solidFill>
              <a:latin typeface="Times New Roman"/>
              <a:ea typeface="Times New Roman"/>
              <a:cs typeface="Times New Roman"/>
              <a:sym typeface="Times New Roman"/>
            </a:endParaRPr>
          </a:p>
        </p:txBody>
      </p:sp>
      <p:sp>
        <p:nvSpPr>
          <p:cNvPr id="81" name="Google Shape;81;p3: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 name="Google Shape;82;p3: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0: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30</a:t>
            </a:fld>
            <a:endParaRPr sz="1200" b="0" i="0" u="none" strike="noStrike" cap="none">
              <a:solidFill>
                <a:schemeClr val="dk1"/>
              </a:solidFill>
              <a:latin typeface="Times New Roman"/>
              <a:ea typeface="Times New Roman"/>
              <a:cs typeface="Times New Roman"/>
              <a:sym typeface="Times New Roman"/>
            </a:endParaRPr>
          </a:p>
        </p:txBody>
      </p:sp>
      <p:sp>
        <p:nvSpPr>
          <p:cNvPr id="269" name="Google Shape;269;p30: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30: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1:notes"/>
          <p:cNvSpPr txBox="1">
            <a:spLocks noGrp="1"/>
          </p:cNvSpPr>
          <p:nvPr>
            <p:ph type="body" idx="1"/>
          </p:nvPr>
        </p:nvSpPr>
        <p:spPr>
          <a:xfrm>
            <a:off x="944563" y="4452938"/>
            <a:ext cx="5197475" cy="4214812"/>
          </a:xfrm>
          <a:prstGeom prst="rect">
            <a:avLst/>
          </a:prstGeom>
        </p:spPr>
        <p:txBody>
          <a:bodyPr spcFirstLastPara="1" wrap="square" lIns="94025" tIns="47000" rIns="94025" bIns="47000" anchor="ctr" anchorCtr="0">
            <a:noAutofit/>
          </a:bodyPr>
          <a:lstStyle/>
          <a:p>
            <a:pPr marL="0" lvl="0" indent="0" algn="l" rtl="0">
              <a:spcBef>
                <a:spcPts val="360"/>
              </a:spcBef>
              <a:spcAft>
                <a:spcPts val="0"/>
              </a:spcAft>
              <a:buNone/>
            </a:pPr>
            <a:endParaRPr/>
          </a:p>
        </p:txBody>
      </p:sp>
      <p:sp>
        <p:nvSpPr>
          <p:cNvPr id="276" name="Google Shape;276;p31: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2: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32</a:t>
            </a:fld>
            <a:endParaRPr sz="1200" b="0" i="0" u="none" strike="noStrike" cap="none">
              <a:solidFill>
                <a:schemeClr val="dk1"/>
              </a:solidFill>
              <a:latin typeface="Times New Roman"/>
              <a:ea typeface="Times New Roman"/>
              <a:cs typeface="Times New Roman"/>
              <a:sym typeface="Times New Roman"/>
            </a:endParaRPr>
          </a:p>
        </p:txBody>
      </p:sp>
      <p:sp>
        <p:nvSpPr>
          <p:cNvPr id="283" name="Google Shape;283;p32: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32: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3:notes"/>
          <p:cNvSpPr txBox="1">
            <a:spLocks noGrp="1"/>
          </p:cNvSpPr>
          <p:nvPr>
            <p:ph type="body" idx="1"/>
          </p:nvPr>
        </p:nvSpPr>
        <p:spPr>
          <a:xfrm>
            <a:off x="944563" y="4452938"/>
            <a:ext cx="5197475" cy="4214812"/>
          </a:xfrm>
          <a:prstGeom prst="rect">
            <a:avLst/>
          </a:prstGeom>
        </p:spPr>
        <p:txBody>
          <a:bodyPr spcFirstLastPara="1" wrap="square" lIns="94025" tIns="47000" rIns="94025" bIns="47000" anchor="ctr" anchorCtr="0">
            <a:noAutofit/>
          </a:bodyPr>
          <a:lstStyle/>
          <a:p>
            <a:pPr marL="0" lvl="0" indent="0" algn="l" rtl="0">
              <a:spcBef>
                <a:spcPts val="360"/>
              </a:spcBef>
              <a:spcAft>
                <a:spcPts val="0"/>
              </a:spcAft>
              <a:buNone/>
            </a:pPr>
            <a:endParaRPr/>
          </a:p>
        </p:txBody>
      </p:sp>
      <p:sp>
        <p:nvSpPr>
          <p:cNvPr id="290" name="Google Shape;290;p33: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4: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34</a:t>
            </a:fld>
            <a:endParaRPr sz="1200">
              <a:solidFill>
                <a:schemeClr val="dk1"/>
              </a:solidFill>
              <a:latin typeface="Times New Roman"/>
              <a:ea typeface="Times New Roman"/>
              <a:cs typeface="Times New Roman"/>
              <a:sym typeface="Times New Roman"/>
            </a:endParaRPr>
          </a:p>
        </p:txBody>
      </p:sp>
      <p:sp>
        <p:nvSpPr>
          <p:cNvPr id="296" name="Google Shape;296;p34: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7" name="Google Shape;297;p34: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944563" y="4452938"/>
            <a:ext cx="5197475" cy="4214812"/>
          </a:xfrm>
          <a:prstGeom prst="rect">
            <a:avLst/>
          </a:prstGeom>
        </p:spPr>
        <p:txBody>
          <a:bodyPr spcFirstLastPara="1" wrap="square" lIns="94025" tIns="47000" rIns="94025" bIns="47000" anchor="ctr" anchorCtr="0">
            <a:noAutofit/>
          </a:bodyPr>
          <a:lstStyle/>
          <a:p>
            <a:pPr marL="0" lvl="0" indent="0" algn="l" rtl="0">
              <a:spcBef>
                <a:spcPts val="360"/>
              </a:spcBef>
              <a:spcAft>
                <a:spcPts val="0"/>
              </a:spcAft>
              <a:buNone/>
            </a:pPr>
            <a:endParaRPr/>
          </a:p>
        </p:txBody>
      </p:sp>
      <p:sp>
        <p:nvSpPr>
          <p:cNvPr id="303" name="Google Shape;303;p35: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36</a:t>
            </a:fld>
            <a:endParaRPr sz="1200">
              <a:solidFill>
                <a:schemeClr val="dk1"/>
              </a:solidFill>
              <a:latin typeface="Times New Roman"/>
              <a:ea typeface="Times New Roman"/>
              <a:cs typeface="Times New Roman"/>
              <a:sym typeface="Times New Roman"/>
            </a:endParaRPr>
          </a:p>
        </p:txBody>
      </p:sp>
      <p:sp>
        <p:nvSpPr>
          <p:cNvPr id="309" name="Google Shape;309;p36: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 name="Google Shape;310;p36: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7: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37</a:t>
            </a:fld>
            <a:endParaRPr sz="1200">
              <a:solidFill>
                <a:schemeClr val="dk1"/>
              </a:solidFill>
              <a:latin typeface="Times New Roman"/>
              <a:ea typeface="Times New Roman"/>
              <a:cs typeface="Times New Roman"/>
              <a:sym typeface="Times New Roman"/>
            </a:endParaRPr>
          </a:p>
        </p:txBody>
      </p:sp>
      <p:sp>
        <p:nvSpPr>
          <p:cNvPr id="316" name="Google Shape;316;p37: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7" name="Google Shape;317;p37: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8: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38</a:t>
            </a:fld>
            <a:endParaRPr sz="1200">
              <a:solidFill>
                <a:schemeClr val="dk1"/>
              </a:solidFill>
              <a:latin typeface="Times New Roman"/>
              <a:ea typeface="Times New Roman"/>
              <a:cs typeface="Times New Roman"/>
              <a:sym typeface="Times New Roman"/>
            </a:endParaRPr>
          </a:p>
        </p:txBody>
      </p:sp>
      <p:sp>
        <p:nvSpPr>
          <p:cNvPr id="329" name="Google Shape;329;p38: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0" name="Google Shape;330;p38: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9: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39</a:t>
            </a:fld>
            <a:endParaRPr sz="1200">
              <a:solidFill>
                <a:schemeClr val="dk1"/>
              </a:solidFill>
              <a:latin typeface="Times New Roman"/>
              <a:ea typeface="Times New Roman"/>
              <a:cs typeface="Times New Roman"/>
              <a:sym typeface="Times New Roman"/>
            </a:endParaRPr>
          </a:p>
        </p:txBody>
      </p:sp>
      <p:sp>
        <p:nvSpPr>
          <p:cNvPr id="336" name="Google Shape;336;p39: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7" name="Google Shape;337;p39: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a:t>
            </a:fld>
            <a:endParaRPr sz="1200" b="0" i="0" u="none" strike="noStrike" cap="none">
              <a:solidFill>
                <a:schemeClr val="dk1"/>
              </a:solidFill>
              <a:latin typeface="Times New Roman"/>
              <a:ea typeface="Times New Roman"/>
              <a:cs typeface="Times New Roman"/>
              <a:sym typeface="Times New Roman"/>
            </a:endParaRPr>
          </a:p>
        </p:txBody>
      </p:sp>
      <p:sp>
        <p:nvSpPr>
          <p:cNvPr id="88" name="Google Shape;88;p4: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 name="Google Shape;89;p4: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0: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40</a:t>
            </a:fld>
            <a:endParaRPr sz="1200">
              <a:solidFill>
                <a:schemeClr val="dk1"/>
              </a:solidFill>
              <a:latin typeface="Times New Roman"/>
              <a:ea typeface="Times New Roman"/>
              <a:cs typeface="Times New Roman"/>
              <a:sym typeface="Times New Roman"/>
            </a:endParaRPr>
          </a:p>
        </p:txBody>
      </p:sp>
      <p:sp>
        <p:nvSpPr>
          <p:cNvPr id="343" name="Google Shape;343;p40: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40: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1: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41</a:t>
            </a:fld>
            <a:endParaRPr sz="1200">
              <a:solidFill>
                <a:schemeClr val="dk1"/>
              </a:solidFill>
              <a:latin typeface="Times New Roman"/>
              <a:ea typeface="Times New Roman"/>
              <a:cs typeface="Times New Roman"/>
              <a:sym typeface="Times New Roman"/>
            </a:endParaRPr>
          </a:p>
        </p:txBody>
      </p:sp>
      <p:sp>
        <p:nvSpPr>
          <p:cNvPr id="350" name="Google Shape;350;p41: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1" name="Google Shape;351;p41: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2: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42</a:t>
            </a:fld>
            <a:endParaRPr sz="1200">
              <a:solidFill>
                <a:schemeClr val="dk1"/>
              </a:solidFill>
              <a:latin typeface="Times New Roman"/>
              <a:ea typeface="Times New Roman"/>
              <a:cs typeface="Times New Roman"/>
              <a:sym typeface="Times New Roman"/>
            </a:endParaRPr>
          </a:p>
        </p:txBody>
      </p:sp>
      <p:sp>
        <p:nvSpPr>
          <p:cNvPr id="357" name="Google Shape;357;p42: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8" name="Google Shape;358;p42: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3: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43</a:t>
            </a:fld>
            <a:endParaRPr sz="1200">
              <a:solidFill>
                <a:schemeClr val="dk1"/>
              </a:solidFill>
              <a:latin typeface="Times New Roman"/>
              <a:ea typeface="Times New Roman"/>
              <a:cs typeface="Times New Roman"/>
              <a:sym typeface="Times New Roman"/>
            </a:endParaRPr>
          </a:p>
        </p:txBody>
      </p:sp>
      <p:sp>
        <p:nvSpPr>
          <p:cNvPr id="364" name="Google Shape;364;p43: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5" name="Google Shape;365;p43: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4: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44</a:t>
            </a:fld>
            <a:endParaRPr sz="1200">
              <a:solidFill>
                <a:schemeClr val="dk1"/>
              </a:solidFill>
              <a:latin typeface="Times New Roman"/>
              <a:ea typeface="Times New Roman"/>
              <a:cs typeface="Times New Roman"/>
              <a:sym typeface="Times New Roman"/>
            </a:endParaRPr>
          </a:p>
        </p:txBody>
      </p:sp>
      <p:sp>
        <p:nvSpPr>
          <p:cNvPr id="371" name="Google Shape;371;p44: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2" name="Google Shape;372;p44: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5: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45</a:t>
            </a:fld>
            <a:endParaRPr sz="1200">
              <a:solidFill>
                <a:schemeClr val="dk1"/>
              </a:solidFill>
              <a:latin typeface="Times New Roman"/>
              <a:ea typeface="Times New Roman"/>
              <a:cs typeface="Times New Roman"/>
              <a:sym typeface="Times New Roman"/>
            </a:endParaRPr>
          </a:p>
        </p:txBody>
      </p:sp>
      <p:sp>
        <p:nvSpPr>
          <p:cNvPr id="378" name="Google Shape;378;p45: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9" name="Google Shape;379;p45: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6: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46</a:t>
            </a:fld>
            <a:endParaRPr sz="1200">
              <a:solidFill>
                <a:schemeClr val="dk1"/>
              </a:solidFill>
              <a:latin typeface="Times New Roman"/>
              <a:ea typeface="Times New Roman"/>
              <a:cs typeface="Times New Roman"/>
              <a:sym typeface="Times New Roman"/>
            </a:endParaRPr>
          </a:p>
        </p:txBody>
      </p:sp>
      <p:sp>
        <p:nvSpPr>
          <p:cNvPr id="385" name="Google Shape;385;p46: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6" name="Google Shape;386;p46: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7: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47</a:t>
            </a:fld>
            <a:endParaRPr sz="1200">
              <a:solidFill>
                <a:schemeClr val="dk1"/>
              </a:solidFill>
              <a:latin typeface="Times New Roman"/>
              <a:ea typeface="Times New Roman"/>
              <a:cs typeface="Times New Roman"/>
              <a:sym typeface="Times New Roman"/>
            </a:endParaRPr>
          </a:p>
        </p:txBody>
      </p:sp>
      <p:sp>
        <p:nvSpPr>
          <p:cNvPr id="392" name="Google Shape;392;p47: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3" name="Google Shape;393;p47: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8: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48</a:t>
            </a:fld>
            <a:endParaRPr sz="1200">
              <a:solidFill>
                <a:schemeClr val="dk1"/>
              </a:solidFill>
              <a:latin typeface="Times New Roman"/>
              <a:ea typeface="Times New Roman"/>
              <a:cs typeface="Times New Roman"/>
              <a:sym typeface="Times New Roman"/>
            </a:endParaRPr>
          </a:p>
        </p:txBody>
      </p:sp>
      <p:sp>
        <p:nvSpPr>
          <p:cNvPr id="399" name="Google Shape;399;p48: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0" name="Google Shape;400;p48: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9: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49</a:t>
            </a:fld>
            <a:endParaRPr sz="1200">
              <a:solidFill>
                <a:schemeClr val="dk1"/>
              </a:solidFill>
              <a:latin typeface="Times New Roman"/>
              <a:ea typeface="Times New Roman"/>
              <a:cs typeface="Times New Roman"/>
              <a:sym typeface="Times New Roman"/>
            </a:endParaRPr>
          </a:p>
        </p:txBody>
      </p:sp>
      <p:sp>
        <p:nvSpPr>
          <p:cNvPr id="407" name="Google Shape;407;p49: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8" name="Google Shape;408;p49: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5</a:t>
            </a:fld>
            <a:endParaRPr sz="1200" b="0" i="0" u="none" strike="noStrike" cap="none">
              <a:solidFill>
                <a:schemeClr val="dk1"/>
              </a:solidFill>
              <a:latin typeface="Times New Roman"/>
              <a:ea typeface="Times New Roman"/>
              <a:cs typeface="Times New Roman"/>
              <a:sym typeface="Times New Roman"/>
            </a:endParaRPr>
          </a:p>
        </p:txBody>
      </p:sp>
      <p:sp>
        <p:nvSpPr>
          <p:cNvPr id="95" name="Google Shape;95;p5: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5: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6</a:t>
            </a:fld>
            <a:endParaRPr sz="1200" b="0" i="0" u="none" strike="noStrike" cap="none">
              <a:solidFill>
                <a:schemeClr val="dk1"/>
              </a:solidFill>
              <a:latin typeface="Times New Roman"/>
              <a:ea typeface="Times New Roman"/>
              <a:cs typeface="Times New Roman"/>
              <a:sym typeface="Times New Roman"/>
            </a:endParaRPr>
          </a:p>
        </p:txBody>
      </p:sp>
      <p:sp>
        <p:nvSpPr>
          <p:cNvPr id="103" name="Google Shape;103;p6: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6: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7</a:t>
            </a:fld>
            <a:endParaRPr sz="1200" b="0" i="0" u="none" strike="noStrike" cap="none">
              <a:solidFill>
                <a:schemeClr val="dk1"/>
              </a:solidFill>
              <a:latin typeface="Times New Roman"/>
              <a:ea typeface="Times New Roman"/>
              <a:cs typeface="Times New Roman"/>
              <a:sym typeface="Times New Roman"/>
            </a:endParaRPr>
          </a:p>
        </p:txBody>
      </p:sp>
      <p:sp>
        <p:nvSpPr>
          <p:cNvPr id="110" name="Google Shape;110;p7: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p7: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8</a:t>
            </a:fld>
            <a:endParaRPr sz="1200" b="0" i="0" u="none" strike="noStrike" cap="none">
              <a:solidFill>
                <a:schemeClr val="dk1"/>
              </a:solidFill>
              <a:latin typeface="Times New Roman"/>
              <a:ea typeface="Times New Roman"/>
              <a:cs typeface="Times New Roman"/>
              <a:sym typeface="Times New Roman"/>
            </a:endParaRPr>
          </a:p>
        </p:txBody>
      </p:sp>
      <p:sp>
        <p:nvSpPr>
          <p:cNvPr id="118" name="Google Shape;118;p8: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p8: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sldNum" idx="12"/>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9</a:t>
            </a:fld>
            <a:endParaRPr sz="1200" b="0" i="0" u="none" strike="noStrike" cap="none">
              <a:solidFill>
                <a:schemeClr val="dk1"/>
              </a:solidFill>
              <a:latin typeface="Times New Roman"/>
              <a:ea typeface="Times New Roman"/>
              <a:cs typeface="Times New Roman"/>
              <a:sym typeface="Times New Roman"/>
            </a:endParaRPr>
          </a:p>
        </p:txBody>
      </p:sp>
      <p:sp>
        <p:nvSpPr>
          <p:cNvPr id="126" name="Google Shape;126;p9: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7" name="Google Shape;127;p9:notes"/>
          <p:cNvSpPr txBox="1">
            <a:spLocks noGrp="1"/>
          </p:cNvSpPr>
          <p:nvPr>
            <p:ph type="body" idx="1"/>
          </p:nvPr>
        </p:nvSpPr>
        <p:spPr>
          <a:xfrm>
            <a:off x="944563" y="4452938"/>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
        <p:cNvGrpSpPr/>
        <p:nvPr/>
      </p:nvGrpSpPr>
      <p:grpSpPr>
        <a:xfrm>
          <a:off x="0" y="0"/>
          <a:ext cx="0" cy="0"/>
          <a:chOff x="0" y="0"/>
          <a:chExt cx="0" cy="0"/>
        </a:xfrm>
      </p:grpSpPr>
      <p:grpSp>
        <p:nvGrpSpPr>
          <p:cNvPr id="22" name="Google Shape;22;p51"/>
          <p:cNvGrpSpPr/>
          <p:nvPr/>
        </p:nvGrpSpPr>
        <p:grpSpPr>
          <a:xfrm>
            <a:off x="198438" y="2960688"/>
            <a:ext cx="8610600" cy="201612"/>
            <a:chOff x="125" y="1865"/>
            <a:chExt cx="5424" cy="127"/>
          </a:xfrm>
        </p:grpSpPr>
        <p:sp>
          <p:nvSpPr>
            <p:cNvPr id="23" name="Google Shape;23;p51"/>
            <p:cNvSpPr/>
            <p:nvPr/>
          </p:nvSpPr>
          <p:spPr>
            <a:xfrm>
              <a:off x="125" y="1865"/>
              <a:ext cx="1808" cy="127"/>
            </a:xfrm>
            <a:prstGeom prst="rect">
              <a:avLst/>
            </a:prstGeom>
            <a:solidFill>
              <a:srgbClr val="3366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Verdana"/>
                <a:ea typeface="Verdana"/>
                <a:cs typeface="Verdana"/>
                <a:sym typeface="Verdana"/>
              </a:endParaRPr>
            </a:p>
          </p:txBody>
        </p:sp>
        <p:sp>
          <p:nvSpPr>
            <p:cNvPr id="24" name="Google Shape;24;p51"/>
            <p:cNvSpPr/>
            <p:nvPr/>
          </p:nvSpPr>
          <p:spPr>
            <a:xfrm>
              <a:off x="1933" y="1865"/>
              <a:ext cx="1808" cy="127"/>
            </a:xfrm>
            <a:prstGeom prst="rect">
              <a:avLst/>
            </a:prstGeom>
            <a:solidFill>
              <a:srgbClr val="99CC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Verdana"/>
                <a:ea typeface="Verdana"/>
                <a:cs typeface="Verdana"/>
                <a:sym typeface="Verdana"/>
              </a:endParaRPr>
            </a:p>
          </p:txBody>
        </p:sp>
        <p:sp>
          <p:nvSpPr>
            <p:cNvPr id="25" name="Google Shape;25;p51"/>
            <p:cNvSpPr/>
            <p:nvPr/>
          </p:nvSpPr>
          <p:spPr>
            <a:xfrm>
              <a:off x="3741" y="1865"/>
              <a:ext cx="1808" cy="127"/>
            </a:xfrm>
            <a:prstGeom prst="rect">
              <a:avLst/>
            </a:prstGeom>
            <a:solidFill>
              <a:srgbClr val="3366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Verdana"/>
                <a:ea typeface="Verdana"/>
                <a:cs typeface="Verdana"/>
                <a:sym typeface="Verdana"/>
              </a:endParaRPr>
            </a:p>
          </p:txBody>
        </p:sp>
      </p:grpSp>
      <p:sp>
        <p:nvSpPr>
          <p:cNvPr id="26" name="Google Shape;26;p51"/>
          <p:cNvSpPr txBox="1"/>
          <p:nvPr/>
        </p:nvSpPr>
        <p:spPr>
          <a:xfrm>
            <a:off x="6489700" y="6588125"/>
            <a:ext cx="2713038" cy="2444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i="0" u="none" strike="noStrike" cap="none">
                <a:solidFill>
                  <a:srgbClr val="336699"/>
                </a:solidFill>
                <a:latin typeface="Helvetica Neue"/>
                <a:ea typeface="Helvetica Neue"/>
                <a:cs typeface="Helvetica Neue"/>
                <a:sym typeface="Helvetica Neue"/>
              </a:rPr>
              <a:t>Silberschatz, Galvin and Gagne ©2013</a:t>
            </a:r>
            <a:endParaRPr/>
          </a:p>
        </p:txBody>
      </p:sp>
      <p:sp>
        <p:nvSpPr>
          <p:cNvPr id="27" name="Google Shape;27;p51"/>
          <p:cNvSpPr txBox="1"/>
          <p:nvPr/>
        </p:nvSpPr>
        <p:spPr>
          <a:xfrm>
            <a:off x="26988" y="6613525"/>
            <a:ext cx="2695575" cy="2460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i="0" u="none" strike="noStrike" cap="none">
                <a:solidFill>
                  <a:srgbClr val="336699"/>
                </a:solidFill>
                <a:latin typeface="Helvetica Neue"/>
                <a:ea typeface="Helvetica Neue"/>
                <a:cs typeface="Helvetica Neue"/>
                <a:sym typeface="Helvetica Neue"/>
              </a:rPr>
              <a:t>Operating System Concepts – 9</a:t>
            </a:r>
            <a:r>
              <a:rPr lang="en-US" sz="1000" b="1" i="0" u="none" strike="noStrike" cap="none" baseline="30000">
                <a:solidFill>
                  <a:srgbClr val="336699"/>
                </a:solidFill>
                <a:latin typeface="Helvetica Neue"/>
                <a:ea typeface="Helvetica Neue"/>
                <a:cs typeface="Helvetica Neue"/>
                <a:sym typeface="Helvetica Neue"/>
              </a:rPr>
              <a:t>th</a:t>
            </a:r>
            <a:r>
              <a:rPr lang="en-US" sz="1000" b="1" i="0" u="none" strike="noStrike" cap="none">
                <a:solidFill>
                  <a:srgbClr val="336699"/>
                </a:solidFill>
                <a:latin typeface="Helvetica Neue"/>
                <a:ea typeface="Helvetica Neue"/>
                <a:cs typeface="Helvetica Neue"/>
                <a:sym typeface="Helvetica Neue"/>
              </a:rPr>
              <a:t> Edition</a:t>
            </a:r>
            <a:endParaRPr/>
          </a:p>
        </p:txBody>
      </p:sp>
      <p:pic>
        <p:nvPicPr>
          <p:cNvPr id="28" name="Google Shape;28;p51" descr="dino_4"/>
          <p:cNvPicPr preferRelativeResize="0"/>
          <p:nvPr/>
        </p:nvPicPr>
        <p:blipFill rotWithShape="1">
          <a:blip r:embed="rId2">
            <a:alphaModFix/>
          </a:blip>
          <a:srcRect/>
          <a:stretch/>
        </p:blipFill>
        <p:spPr>
          <a:xfrm>
            <a:off x="3360738" y="4157663"/>
            <a:ext cx="2062162" cy="1593850"/>
          </a:xfrm>
          <a:prstGeom prst="rect">
            <a:avLst/>
          </a:prstGeom>
          <a:noFill/>
          <a:ln w="76200" cap="flat" cmpd="sng">
            <a:solidFill>
              <a:srgbClr val="336699"/>
            </a:solidFill>
            <a:prstDash val="solid"/>
            <a:miter lim="800000"/>
            <a:headEnd type="none" w="sm" len="sm"/>
            <a:tailEnd type="none" w="sm" len="sm"/>
          </a:ln>
        </p:spPr>
      </p:pic>
      <p:sp>
        <p:nvSpPr>
          <p:cNvPr id="29" name="Google Shape;29;p51"/>
          <p:cNvSpPr/>
          <p:nvPr/>
        </p:nvSpPr>
        <p:spPr>
          <a:xfrm>
            <a:off x="3224213" y="4006850"/>
            <a:ext cx="2336800" cy="1887538"/>
          </a:xfrm>
          <a:prstGeom prst="rect">
            <a:avLst/>
          </a:prstGeom>
          <a:noFill/>
          <a:ln w="57150" cap="flat" cmpd="thinThick">
            <a:solidFill>
              <a:srgbClr val="66CC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Verdana"/>
              <a:ea typeface="Verdana"/>
              <a:cs typeface="Verdana"/>
              <a:sym typeface="Verdana"/>
            </a:endParaRPr>
          </a:p>
        </p:txBody>
      </p:sp>
      <p:sp>
        <p:nvSpPr>
          <p:cNvPr id="30" name="Google Shape;30;p51"/>
          <p:cNvSpPr txBox="1">
            <a:spLocks noGrp="1"/>
          </p:cNvSpPr>
          <p:nvPr>
            <p:ph type="ctrTitle"/>
          </p:nvPr>
        </p:nvSpPr>
        <p:spPr>
          <a:xfrm>
            <a:off x="685800" y="685800"/>
            <a:ext cx="7772400" cy="212725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43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58"/>
        <p:cNvGrpSpPr/>
        <p:nvPr/>
      </p:nvGrpSpPr>
      <p:grpSpPr>
        <a:xfrm>
          <a:off x="0" y="0"/>
          <a:ext cx="0" cy="0"/>
          <a:chOff x="0" y="0"/>
          <a:chExt cx="0" cy="0"/>
        </a:xfrm>
      </p:grpSpPr>
      <p:sp>
        <p:nvSpPr>
          <p:cNvPr id="59" name="Google Shape;59;p60"/>
          <p:cNvSpPr txBox="1">
            <a:spLocks noGrp="1"/>
          </p:cNvSpPr>
          <p:nvPr>
            <p:ph type="title"/>
          </p:nvPr>
        </p:nvSpPr>
        <p:spPr>
          <a:xfrm>
            <a:off x="457200" y="277813"/>
            <a:ext cx="8229600" cy="57626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60"/>
          <p:cNvSpPr txBox="1">
            <a:spLocks noGrp="1"/>
          </p:cNvSpPr>
          <p:nvPr>
            <p:ph type="body" idx="1"/>
          </p:nvPr>
        </p:nvSpPr>
        <p:spPr>
          <a:xfrm rot="5400000">
            <a:off x="2655887" y="-615950"/>
            <a:ext cx="4530725" cy="8229600"/>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14325" algn="l">
              <a:spcBef>
                <a:spcPts val="630"/>
              </a:spcBef>
              <a:spcAft>
                <a:spcPts val="0"/>
              </a:spcAft>
              <a:buSzPts val="1350"/>
              <a:buChar char="–"/>
              <a:defRPr/>
            </a:lvl4pPr>
            <a:lvl5pPr marL="2286000" lvl="4" indent="-314325" algn="l">
              <a:spcBef>
                <a:spcPts val="630"/>
              </a:spcBef>
              <a:spcAft>
                <a:spcPts val="0"/>
              </a:spcAft>
              <a:buSzPts val="1350"/>
              <a:buChar char="»"/>
              <a:defRPr/>
            </a:lvl5pPr>
            <a:lvl6pPr marL="2743200" lvl="5" indent="-314325" algn="l">
              <a:spcBef>
                <a:spcPts val="630"/>
              </a:spcBef>
              <a:spcAft>
                <a:spcPts val="0"/>
              </a:spcAft>
              <a:buSzPts val="1350"/>
              <a:buChar char="»"/>
              <a:defRPr/>
            </a:lvl6pPr>
            <a:lvl7pPr marL="3200400" lvl="6" indent="-314325" algn="l">
              <a:spcBef>
                <a:spcPts val="630"/>
              </a:spcBef>
              <a:spcAft>
                <a:spcPts val="0"/>
              </a:spcAft>
              <a:buSzPts val="1350"/>
              <a:buChar char="»"/>
              <a:defRPr/>
            </a:lvl7pPr>
            <a:lvl8pPr marL="3657600" lvl="7" indent="-314325" algn="l">
              <a:spcBef>
                <a:spcPts val="630"/>
              </a:spcBef>
              <a:spcAft>
                <a:spcPts val="0"/>
              </a:spcAft>
              <a:buSzPts val="1350"/>
              <a:buChar char="»"/>
              <a:defRPr/>
            </a:lvl8pPr>
            <a:lvl9pPr marL="4114800" lvl="8" indent="-314325" algn="l">
              <a:spcBef>
                <a:spcPts val="630"/>
              </a:spcBef>
              <a:spcAft>
                <a:spcPts val="0"/>
              </a:spcAft>
              <a:buSzPts val="135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61"/>
        <p:cNvGrpSpPr/>
        <p:nvPr/>
      </p:nvGrpSpPr>
      <p:grpSpPr>
        <a:xfrm>
          <a:off x="0" y="0"/>
          <a:ext cx="0" cy="0"/>
          <a:chOff x="0" y="0"/>
          <a:chExt cx="0" cy="0"/>
        </a:xfrm>
      </p:grpSpPr>
      <p:sp>
        <p:nvSpPr>
          <p:cNvPr id="62" name="Google Shape;62;p61"/>
          <p:cNvSpPr txBox="1">
            <a:spLocks noGrp="1"/>
          </p:cNvSpPr>
          <p:nvPr>
            <p:ph type="title"/>
          </p:nvPr>
        </p:nvSpPr>
        <p:spPr>
          <a:xfrm rot="5400000">
            <a:off x="5220494" y="1948657"/>
            <a:ext cx="5486400" cy="214471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61"/>
          <p:cNvSpPr txBox="1">
            <a:spLocks noGrp="1"/>
          </p:cNvSpPr>
          <p:nvPr>
            <p:ph type="body" idx="1"/>
          </p:nvPr>
        </p:nvSpPr>
        <p:spPr>
          <a:xfrm rot="5400000">
            <a:off x="854869" y="-119856"/>
            <a:ext cx="5486400" cy="6281738"/>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14325" algn="l">
              <a:spcBef>
                <a:spcPts val="630"/>
              </a:spcBef>
              <a:spcAft>
                <a:spcPts val="0"/>
              </a:spcAft>
              <a:buSzPts val="1350"/>
              <a:buChar char="–"/>
              <a:defRPr/>
            </a:lvl4pPr>
            <a:lvl5pPr marL="2286000" lvl="4" indent="-314325" algn="l">
              <a:spcBef>
                <a:spcPts val="630"/>
              </a:spcBef>
              <a:spcAft>
                <a:spcPts val="0"/>
              </a:spcAft>
              <a:buSzPts val="1350"/>
              <a:buChar char="»"/>
              <a:defRPr/>
            </a:lvl5pPr>
            <a:lvl6pPr marL="2743200" lvl="5" indent="-314325" algn="l">
              <a:spcBef>
                <a:spcPts val="630"/>
              </a:spcBef>
              <a:spcAft>
                <a:spcPts val="0"/>
              </a:spcAft>
              <a:buSzPts val="1350"/>
              <a:buChar char="»"/>
              <a:defRPr/>
            </a:lvl6pPr>
            <a:lvl7pPr marL="3200400" lvl="6" indent="-314325" algn="l">
              <a:spcBef>
                <a:spcPts val="630"/>
              </a:spcBef>
              <a:spcAft>
                <a:spcPts val="0"/>
              </a:spcAft>
              <a:buSzPts val="1350"/>
              <a:buChar char="»"/>
              <a:defRPr/>
            </a:lvl7pPr>
            <a:lvl8pPr marL="3657600" lvl="7" indent="-314325" algn="l">
              <a:spcBef>
                <a:spcPts val="630"/>
              </a:spcBef>
              <a:spcAft>
                <a:spcPts val="0"/>
              </a:spcAft>
              <a:buSzPts val="1350"/>
              <a:buChar char="»"/>
              <a:defRPr/>
            </a:lvl8pPr>
            <a:lvl9pPr marL="4114800" lvl="8" indent="-314325" algn="l">
              <a:spcBef>
                <a:spcPts val="630"/>
              </a:spcBef>
              <a:spcAft>
                <a:spcPts val="0"/>
              </a:spcAft>
              <a:buSzPts val="135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1"/>
        <p:cNvGrpSpPr/>
        <p:nvPr/>
      </p:nvGrpSpPr>
      <p:grpSpPr>
        <a:xfrm>
          <a:off x="0" y="0"/>
          <a:ext cx="0" cy="0"/>
          <a:chOff x="0" y="0"/>
          <a:chExt cx="0" cy="0"/>
        </a:xfrm>
      </p:grpSpPr>
      <p:sp>
        <p:nvSpPr>
          <p:cNvPr id="32" name="Google Shape;32;p52"/>
          <p:cNvSpPr txBox="1">
            <a:spLocks noGrp="1"/>
          </p:cNvSpPr>
          <p:nvPr>
            <p:ph type="title"/>
          </p:nvPr>
        </p:nvSpPr>
        <p:spPr>
          <a:xfrm>
            <a:off x="457200" y="277813"/>
            <a:ext cx="8229600" cy="57626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52"/>
          <p:cNvSpPr txBox="1">
            <a:spLocks noGrp="1"/>
          </p:cNvSpPr>
          <p:nvPr>
            <p:ph type="body" idx="1"/>
          </p:nvPr>
        </p:nvSpPr>
        <p:spPr>
          <a:xfrm>
            <a:off x="806450" y="1233488"/>
            <a:ext cx="8229600" cy="4530725"/>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14325" algn="l">
              <a:spcBef>
                <a:spcPts val="630"/>
              </a:spcBef>
              <a:spcAft>
                <a:spcPts val="0"/>
              </a:spcAft>
              <a:buSzPts val="1350"/>
              <a:buChar char="–"/>
              <a:defRPr/>
            </a:lvl4pPr>
            <a:lvl5pPr marL="2286000" lvl="4" indent="-314325" algn="l">
              <a:spcBef>
                <a:spcPts val="630"/>
              </a:spcBef>
              <a:spcAft>
                <a:spcPts val="0"/>
              </a:spcAft>
              <a:buSzPts val="1350"/>
              <a:buChar char="»"/>
              <a:defRPr/>
            </a:lvl5pPr>
            <a:lvl6pPr marL="2743200" lvl="5" indent="-314325" algn="l">
              <a:spcBef>
                <a:spcPts val="630"/>
              </a:spcBef>
              <a:spcAft>
                <a:spcPts val="0"/>
              </a:spcAft>
              <a:buSzPts val="1350"/>
              <a:buChar char="»"/>
              <a:defRPr/>
            </a:lvl6pPr>
            <a:lvl7pPr marL="3200400" lvl="6" indent="-314325" algn="l">
              <a:spcBef>
                <a:spcPts val="630"/>
              </a:spcBef>
              <a:spcAft>
                <a:spcPts val="0"/>
              </a:spcAft>
              <a:buSzPts val="1350"/>
              <a:buChar char="»"/>
              <a:defRPr/>
            </a:lvl7pPr>
            <a:lvl8pPr marL="3657600" lvl="7" indent="-314325" algn="l">
              <a:spcBef>
                <a:spcPts val="630"/>
              </a:spcBef>
              <a:spcAft>
                <a:spcPts val="0"/>
              </a:spcAft>
              <a:buSzPts val="1350"/>
              <a:buChar char="»"/>
              <a:defRPr/>
            </a:lvl8pPr>
            <a:lvl9pPr marL="4114800" lvl="8" indent="-314325" algn="l">
              <a:spcBef>
                <a:spcPts val="630"/>
              </a:spcBef>
              <a:spcAft>
                <a:spcPts val="0"/>
              </a:spcAft>
              <a:buSzPts val="135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34"/>
        <p:cNvGrpSpPr/>
        <p:nvPr/>
      </p:nvGrpSpPr>
      <p:grpSpPr>
        <a:xfrm>
          <a:off x="0" y="0"/>
          <a:ext cx="0" cy="0"/>
          <a:chOff x="0" y="0"/>
          <a:chExt cx="0" cy="0"/>
        </a:xfrm>
      </p:grpSpPr>
      <p:sp>
        <p:nvSpPr>
          <p:cNvPr id="35" name="Google Shape;35;p53"/>
          <p:cNvSpPr txBox="1">
            <a:spLocks noGrp="1"/>
          </p:cNvSpPr>
          <p:nvPr>
            <p:ph type="title"/>
          </p:nvPr>
        </p:nvSpPr>
        <p:spPr>
          <a:xfrm>
            <a:off x="457200" y="277813"/>
            <a:ext cx="8229600" cy="57626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5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5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700"/>
              </a:spcBef>
              <a:spcAft>
                <a:spcPts val="0"/>
              </a:spcAft>
              <a:buSzPts val="1800"/>
              <a:buNone/>
              <a:defRPr sz="2000"/>
            </a:lvl1pPr>
            <a:lvl2pPr marL="914400" lvl="1" indent="-228600" algn="l">
              <a:spcBef>
                <a:spcPts val="630"/>
              </a:spcBef>
              <a:spcAft>
                <a:spcPts val="0"/>
              </a:spcAft>
              <a:buSzPts val="1440"/>
              <a:buNone/>
              <a:defRPr sz="1800"/>
            </a:lvl2pPr>
            <a:lvl3pPr marL="1371600" lvl="2" indent="-228600" algn="l">
              <a:spcBef>
                <a:spcPts val="560"/>
              </a:spcBef>
              <a:spcAft>
                <a:spcPts val="0"/>
              </a:spcAft>
              <a:buSzPts val="1200"/>
              <a:buNone/>
              <a:defRPr sz="1600"/>
            </a:lvl3pPr>
            <a:lvl4pPr marL="1828800" lvl="3" indent="-228600" algn="l">
              <a:spcBef>
                <a:spcPts val="490"/>
              </a:spcBef>
              <a:spcAft>
                <a:spcPts val="0"/>
              </a:spcAft>
              <a:buSzPts val="1050"/>
              <a:buFont typeface="Helvetica Neue"/>
              <a:buNone/>
              <a:defRPr sz="1400"/>
            </a:lvl4pPr>
            <a:lvl5pPr marL="2286000" lvl="4" indent="-228600" algn="l">
              <a:spcBef>
                <a:spcPts val="490"/>
              </a:spcBef>
              <a:spcAft>
                <a:spcPts val="0"/>
              </a:spcAft>
              <a:buSzPts val="1050"/>
              <a:buFont typeface="Helvetica Neue"/>
              <a:buNone/>
              <a:defRPr sz="1400"/>
            </a:lvl5pPr>
            <a:lvl6pPr marL="2743200" lvl="5" indent="-228600" algn="l">
              <a:spcBef>
                <a:spcPts val="490"/>
              </a:spcBef>
              <a:spcAft>
                <a:spcPts val="0"/>
              </a:spcAft>
              <a:buSzPts val="1050"/>
              <a:buFont typeface="Helvetica Neue"/>
              <a:buNone/>
              <a:defRPr sz="1400"/>
            </a:lvl6pPr>
            <a:lvl7pPr marL="3200400" lvl="6" indent="-228600" algn="l">
              <a:spcBef>
                <a:spcPts val="490"/>
              </a:spcBef>
              <a:spcAft>
                <a:spcPts val="0"/>
              </a:spcAft>
              <a:buSzPts val="1050"/>
              <a:buFont typeface="Helvetica Neue"/>
              <a:buNone/>
              <a:defRPr sz="1400"/>
            </a:lvl7pPr>
            <a:lvl8pPr marL="3657600" lvl="7" indent="-228600" algn="l">
              <a:spcBef>
                <a:spcPts val="490"/>
              </a:spcBef>
              <a:spcAft>
                <a:spcPts val="0"/>
              </a:spcAft>
              <a:buSzPts val="1050"/>
              <a:buFont typeface="Helvetica Neue"/>
              <a:buNone/>
              <a:defRPr sz="1400"/>
            </a:lvl8pPr>
            <a:lvl9pPr marL="4114800" lvl="8" indent="-228600" algn="l">
              <a:spcBef>
                <a:spcPts val="490"/>
              </a:spcBef>
              <a:spcAft>
                <a:spcPts val="0"/>
              </a:spcAft>
              <a:buSzPts val="1050"/>
              <a:buFont typeface="Helvetica Neue"/>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9"/>
        <p:cNvGrpSpPr/>
        <p:nvPr/>
      </p:nvGrpSpPr>
      <p:grpSpPr>
        <a:xfrm>
          <a:off x="0" y="0"/>
          <a:ext cx="0" cy="0"/>
          <a:chOff x="0" y="0"/>
          <a:chExt cx="0" cy="0"/>
        </a:xfrm>
      </p:grpSpPr>
      <p:sp>
        <p:nvSpPr>
          <p:cNvPr id="40" name="Google Shape;40;p55"/>
          <p:cNvSpPr txBox="1">
            <a:spLocks noGrp="1"/>
          </p:cNvSpPr>
          <p:nvPr>
            <p:ph type="title"/>
          </p:nvPr>
        </p:nvSpPr>
        <p:spPr>
          <a:xfrm>
            <a:off x="457200" y="277813"/>
            <a:ext cx="8229600" cy="57626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55"/>
          <p:cNvSpPr txBox="1">
            <a:spLocks noGrp="1"/>
          </p:cNvSpPr>
          <p:nvPr>
            <p:ph type="body" idx="1"/>
          </p:nvPr>
        </p:nvSpPr>
        <p:spPr>
          <a:xfrm>
            <a:off x="806450" y="1233488"/>
            <a:ext cx="4038600" cy="4530725"/>
          </a:xfrm>
          <a:prstGeom prst="rect">
            <a:avLst/>
          </a:prstGeom>
          <a:noFill/>
          <a:ln>
            <a:noFill/>
          </a:ln>
        </p:spPr>
        <p:txBody>
          <a:bodyPr spcFirstLastPara="1" wrap="square" lIns="91425" tIns="45700" rIns="91425" bIns="45700" anchor="t" anchorCtr="0">
            <a:noAutofit/>
          </a:bodyPr>
          <a:lstStyle>
            <a:lvl1pPr marL="457200" lvl="0" indent="-388620" algn="l">
              <a:spcBef>
                <a:spcPts val="980"/>
              </a:spcBef>
              <a:spcAft>
                <a:spcPts val="0"/>
              </a:spcAft>
              <a:buSzPts val="2520"/>
              <a:buChar char="●"/>
              <a:defRPr sz="2800"/>
            </a:lvl1pPr>
            <a:lvl2pPr marL="914400" lvl="1" indent="-350519" algn="l">
              <a:spcBef>
                <a:spcPts val="840"/>
              </a:spcBef>
              <a:spcAft>
                <a:spcPts val="0"/>
              </a:spcAft>
              <a:buSzPts val="1920"/>
              <a:buChar char="●"/>
              <a:defRPr sz="2400"/>
            </a:lvl2pPr>
            <a:lvl3pPr marL="1371600" lvl="2" indent="-323850" algn="l">
              <a:spcBef>
                <a:spcPts val="700"/>
              </a:spcBef>
              <a:spcAft>
                <a:spcPts val="0"/>
              </a:spcAft>
              <a:buSzPts val="1500"/>
              <a:buChar char="4"/>
              <a:defRPr sz="2000"/>
            </a:lvl3pPr>
            <a:lvl4pPr marL="1828800" lvl="3" indent="-314325" algn="l">
              <a:spcBef>
                <a:spcPts val="630"/>
              </a:spcBef>
              <a:spcAft>
                <a:spcPts val="0"/>
              </a:spcAft>
              <a:buSzPts val="1350"/>
              <a:buFont typeface="Helvetica Neue"/>
              <a:buChar char="–"/>
              <a:defRPr sz="1800"/>
            </a:lvl4pPr>
            <a:lvl5pPr marL="2286000" lvl="4" indent="-314325" algn="l">
              <a:spcBef>
                <a:spcPts val="630"/>
              </a:spcBef>
              <a:spcAft>
                <a:spcPts val="0"/>
              </a:spcAft>
              <a:buSzPts val="1350"/>
              <a:buFont typeface="Helvetica Neue"/>
              <a:buChar char="»"/>
              <a:defRPr sz="1800"/>
            </a:lvl5pPr>
            <a:lvl6pPr marL="2743200" lvl="5" indent="-314325" algn="l">
              <a:spcBef>
                <a:spcPts val="630"/>
              </a:spcBef>
              <a:spcAft>
                <a:spcPts val="0"/>
              </a:spcAft>
              <a:buSzPts val="1350"/>
              <a:buFont typeface="Helvetica Neue"/>
              <a:buChar char="»"/>
              <a:defRPr sz="1800"/>
            </a:lvl6pPr>
            <a:lvl7pPr marL="3200400" lvl="6" indent="-314325" algn="l">
              <a:spcBef>
                <a:spcPts val="630"/>
              </a:spcBef>
              <a:spcAft>
                <a:spcPts val="0"/>
              </a:spcAft>
              <a:buSzPts val="1350"/>
              <a:buFont typeface="Helvetica Neue"/>
              <a:buChar char="»"/>
              <a:defRPr sz="1800"/>
            </a:lvl7pPr>
            <a:lvl8pPr marL="3657600" lvl="7" indent="-314325" algn="l">
              <a:spcBef>
                <a:spcPts val="630"/>
              </a:spcBef>
              <a:spcAft>
                <a:spcPts val="0"/>
              </a:spcAft>
              <a:buSzPts val="1350"/>
              <a:buFont typeface="Helvetica Neue"/>
              <a:buChar char="»"/>
              <a:defRPr sz="1800"/>
            </a:lvl8pPr>
            <a:lvl9pPr marL="4114800" lvl="8" indent="-314325" algn="l">
              <a:spcBef>
                <a:spcPts val="630"/>
              </a:spcBef>
              <a:spcAft>
                <a:spcPts val="0"/>
              </a:spcAft>
              <a:buSzPts val="1350"/>
              <a:buFont typeface="Helvetica Neue"/>
              <a:buChar char="»"/>
              <a:defRPr sz="1800"/>
            </a:lvl9pPr>
          </a:lstStyle>
          <a:p>
            <a:endParaRPr/>
          </a:p>
        </p:txBody>
      </p:sp>
      <p:sp>
        <p:nvSpPr>
          <p:cNvPr id="42" name="Google Shape;42;p55"/>
          <p:cNvSpPr txBox="1">
            <a:spLocks noGrp="1"/>
          </p:cNvSpPr>
          <p:nvPr>
            <p:ph type="body" idx="2"/>
          </p:nvPr>
        </p:nvSpPr>
        <p:spPr>
          <a:xfrm>
            <a:off x="4997450" y="1233488"/>
            <a:ext cx="4038600" cy="4530725"/>
          </a:xfrm>
          <a:prstGeom prst="rect">
            <a:avLst/>
          </a:prstGeom>
          <a:noFill/>
          <a:ln>
            <a:noFill/>
          </a:ln>
        </p:spPr>
        <p:txBody>
          <a:bodyPr spcFirstLastPara="1" wrap="square" lIns="91425" tIns="45700" rIns="91425" bIns="45700" anchor="t" anchorCtr="0">
            <a:noAutofit/>
          </a:bodyPr>
          <a:lstStyle>
            <a:lvl1pPr marL="457200" lvl="0" indent="-388620" algn="l">
              <a:spcBef>
                <a:spcPts val="980"/>
              </a:spcBef>
              <a:spcAft>
                <a:spcPts val="0"/>
              </a:spcAft>
              <a:buSzPts val="2520"/>
              <a:buChar char="●"/>
              <a:defRPr sz="2800"/>
            </a:lvl1pPr>
            <a:lvl2pPr marL="914400" lvl="1" indent="-350519" algn="l">
              <a:spcBef>
                <a:spcPts val="840"/>
              </a:spcBef>
              <a:spcAft>
                <a:spcPts val="0"/>
              </a:spcAft>
              <a:buSzPts val="1920"/>
              <a:buChar char="●"/>
              <a:defRPr sz="2400"/>
            </a:lvl2pPr>
            <a:lvl3pPr marL="1371600" lvl="2" indent="-323850" algn="l">
              <a:spcBef>
                <a:spcPts val="700"/>
              </a:spcBef>
              <a:spcAft>
                <a:spcPts val="0"/>
              </a:spcAft>
              <a:buSzPts val="1500"/>
              <a:buChar char="4"/>
              <a:defRPr sz="2000"/>
            </a:lvl3pPr>
            <a:lvl4pPr marL="1828800" lvl="3" indent="-314325" algn="l">
              <a:spcBef>
                <a:spcPts val="630"/>
              </a:spcBef>
              <a:spcAft>
                <a:spcPts val="0"/>
              </a:spcAft>
              <a:buSzPts val="1350"/>
              <a:buFont typeface="Helvetica Neue"/>
              <a:buChar char="–"/>
              <a:defRPr sz="1800"/>
            </a:lvl4pPr>
            <a:lvl5pPr marL="2286000" lvl="4" indent="-314325" algn="l">
              <a:spcBef>
                <a:spcPts val="630"/>
              </a:spcBef>
              <a:spcAft>
                <a:spcPts val="0"/>
              </a:spcAft>
              <a:buSzPts val="1350"/>
              <a:buFont typeface="Helvetica Neue"/>
              <a:buChar char="»"/>
              <a:defRPr sz="1800"/>
            </a:lvl5pPr>
            <a:lvl6pPr marL="2743200" lvl="5" indent="-314325" algn="l">
              <a:spcBef>
                <a:spcPts val="630"/>
              </a:spcBef>
              <a:spcAft>
                <a:spcPts val="0"/>
              </a:spcAft>
              <a:buSzPts val="1350"/>
              <a:buFont typeface="Helvetica Neue"/>
              <a:buChar char="»"/>
              <a:defRPr sz="1800"/>
            </a:lvl6pPr>
            <a:lvl7pPr marL="3200400" lvl="6" indent="-314325" algn="l">
              <a:spcBef>
                <a:spcPts val="630"/>
              </a:spcBef>
              <a:spcAft>
                <a:spcPts val="0"/>
              </a:spcAft>
              <a:buSzPts val="1350"/>
              <a:buFont typeface="Helvetica Neue"/>
              <a:buChar char="»"/>
              <a:defRPr sz="1800"/>
            </a:lvl7pPr>
            <a:lvl8pPr marL="3657600" lvl="7" indent="-314325" algn="l">
              <a:spcBef>
                <a:spcPts val="630"/>
              </a:spcBef>
              <a:spcAft>
                <a:spcPts val="0"/>
              </a:spcAft>
              <a:buSzPts val="1350"/>
              <a:buFont typeface="Helvetica Neue"/>
              <a:buChar char="»"/>
              <a:defRPr sz="1800"/>
            </a:lvl8pPr>
            <a:lvl9pPr marL="4114800" lvl="8" indent="-314325" algn="l">
              <a:spcBef>
                <a:spcPts val="630"/>
              </a:spcBef>
              <a:spcAft>
                <a:spcPts val="0"/>
              </a:spcAft>
              <a:buSzPts val="1350"/>
              <a:buFont typeface="Helvetica Neue"/>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3"/>
        <p:cNvGrpSpPr/>
        <p:nvPr/>
      </p:nvGrpSpPr>
      <p:grpSpPr>
        <a:xfrm>
          <a:off x="0" y="0"/>
          <a:ext cx="0" cy="0"/>
          <a:chOff x="0" y="0"/>
          <a:chExt cx="0" cy="0"/>
        </a:xfrm>
      </p:grpSpPr>
      <p:sp>
        <p:nvSpPr>
          <p:cNvPr id="44" name="Google Shape;44;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840"/>
              </a:spcBef>
              <a:spcAft>
                <a:spcPts val="0"/>
              </a:spcAft>
              <a:buSzPts val="2160"/>
              <a:buNone/>
              <a:defRPr sz="2400" b="1"/>
            </a:lvl1pPr>
            <a:lvl2pPr marL="914400" lvl="1" indent="-228600" algn="l">
              <a:spcBef>
                <a:spcPts val="700"/>
              </a:spcBef>
              <a:spcAft>
                <a:spcPts val="0"/>
              </a:spcAft>
              <a:buSzPts val="1600"/>
              <a:buNone/>
              <a:defRPr sz="2000" b="1"/>
            </a:lvl2pPr>
            <a:lvl3pPr marL="1371600" lvl="2" indent="-228600" algn="l">
              <a:spcBef>
                <a:spcPts val="630"/>
              </a:spcBef>
              <a:spcAft>
                <a:spcPts val="0"/>
              </a:spcAft>
              <a:buSzPts val="1350"/>
              <a:buNone/>
              <a:defRPr sz="1800" b="1"/>
            </a:lvl3pPr>
            <a:lvl4pPr marL="1828800" lvl="3" indent="-228600" algn="l">
              <a:spcBef>
                <a:spcPts val="560"/>
              </a:spcBef>
              <a:spcAft>
                <a:spcPts val="0"/>
              </a:spcAft>
              <a:buSzPts val="1200"/>
              <a:buFont typeface="Helvetica Neue"/>
              <a:buNone/>
              <a:defRPr sz="1600" b="1"/>
            </a:lvl4pPr>
            <a:lvl5pPr marL="2286000" lvl="4" indent="-228600" algn="l">
              <a:spcBef>
                <a:spcPts val="560"/>
              </a:spcBef>
              <a:spcAft>
                <a:spcPts val="0"/>
              </a:spcAft>
              <a:buSzPts val="1200"/>
              <a:buFont typeface="Helvetica Neue"/>
              <a:buNone/>
              <a:defRPr sz="1600" b="1"/>
            </a:lvl5pPr>
            <a:lvl6pPr marL="2743200" lvl="5" indent="-228600" algn="l">
              <a:spcBef>
                <a:spcPts val="560"/>
              </a:spcBef>
              <a:spcAft>
                <a:spcPts val="0"/>
              </a:spcAft>
              <a:buSzPts val="1200"/>
              <a:buFont typeface="Helvetica Neue"/>
              <a:buNone/>
              <a:defRPr sz="1600" b="1"/>
            </a:lvl6pPr>
            <a:lvl7pPr marL="3200400" lvl="6" indent="-228600" algn="l">
              <a:spcBef>
                <a:spcPts val="560"/>
              </a:spcBef>
              <a:spcAft>
                <a:spcPts val="0"/>
              </a:spcAft>
              <a:buSzPts val="1200"/>
              <a:buFont typeface="Helvetica Neue"/>
              <a:buNone/>
              <a:defRPr sz="1600" b="1"/>
            </a:lvl7pPr>
            <a:lvl8pPr marL="3657600" lvl="7" indent="-228600" algn="l">
              <a:spcBef>
                <a:spcPts val="560"/>
              </a:spcBef>
              <a:spcAft>
                <a:spcPts val="0"/>
              </a:spcAft>
              <a:buSzPts val="1200"/>
              <a:buFont typeface="Helvetica Neue"/>
              <a:buNone/>
              <a:defRPr sz="1600" b="1"/>
            </a:lvl8pPr>
            <a:lvl9pPr marL="4114800" lvl="8" indent="-228600" algn="l">
              <a:spcBef>
                <a:spcPts val="560"/>
              </a:spcBef>
              <a:spcAft>
                <a:spcPts val="0"/>
              </a:spcAft>
              <a:buSzPts val="1200"/>
              <a:buFont typeface="Helvetica Neue"/>
              <a:buNone/>
              <a:defRPr sz="1600" b="1"/>
            </a:lvl9pPr>
          </a:lstStyle>
          <a:p>
            <a:endParaRPr/>
          </a:p>
        </p:txBody>
      </p:sp>
      <p:sp>
        <p:nvSpPr>
          <p:cNvPr id="46" name="Google Shape;46;p5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65760" algn="l">
              <a:spcBef>
                <a:spcPts val="840"/>
              </a:spcBef>
              <a:spcAft>
                <a:spcPts val="0"/>
              </a:spcAft>
              <a:buSzPts val="2160"/>
              <a:buChar char="●"/>
              <a:defRPr sz="2400"/>
            </a:lvl1pPr>
            <a:lvl2pPr marL="914400" lvl="1" indent="-330200" algn="l">
              <a:spcBef>
                <a:spcPts val="700"/>
              </a:spcBef>
              <a:spcAft>
                <a:spcPts val="0"/>
              </a:spcAft>
              <a:buSzPts val="1600"/>
              <a:buChar char="●"/>
              <a:defRPr sz="2000"/>
            </a:lvl2pPr>
            <a:lvl3pPr marL="1371600" lvl="2" indent="-314325" algn="l">
              <a:spcBef>
                <a:spcPts val="630"/>
              </a:spcBef>
              <a:spcAft>
                <a:spcPts val="0"/>
              </a:spcAft>
              <a:buSzPts val="1350"/>
              <a:buChar char="4"/>
              <a:defRPr sz="1800"/>
            </a:lvl3pPr>
            <a:lvl4pPr marL="1828800" lvl="3" indent="-304800" algn="l">
              <a:spcBef>
                <a:spcPts val="560"/>
              </a:spcBef>
              <a:spcAft>
                <a:spcPts val="0"/>
              </a:spcAft>
              <a:buSzPts val="1200"/>
              <a:buFont typeface="Helvetica Neue"/>
              <a:buChar char="–"/>
              <a:defRPr sz="1600"/>
            </a:lvl4pPr>
            <a:lvl5pPr marL="2286000" lvl="4" indent="-304800" algn="l">
              <a:spcBef>
                <a:spcPts val="560"/>
              </a:spcBef>
              <a:spcAft>
                <a:spcPts val="0"/>
              </a:spcAft>
              <a:buSzPts val="1200"/>
              <a:buFont typeface="Helvetica Neue"/>
              <a:buChar char="»"/>
              <a:defRPr sz="1600"/>
            </a:lvl5pPr>
            <a:lvl6pPr marL="2743200" lvl="5" indent="-304800" algn="l">
              <a:spcBef>
                <a:spcPts val="560"/>
              </a:spcBef>
              <a:spcAft>
                <a:spcPts val="0"/>
              </a:spcAft>
              <a:buSzPts val="1200"/>
              <a:buFont typeface="Helvetica Neue"/>
              <a:buChar char="»"/>
              <a:defRPr sz="1600"/>
            </a:lvl6pPr>
            <a:lvl7pPr marL="3200400" lvl="6" indent="-304800" algn="l">
              <a:spcBef>
                <a:spcPts val="560"/>
              </a:spcBef>
              <a:spcAft>
                <a:spcPts val="0"/>
              </a:spcAft>
              <a:buSzPts val="1200"/>
              <a:buFont typeface="Helvetica Neue"/>
              <a:buChar char="»"/>
              <a:defRPr sz="1600"/>
            </a:lvl7pPr>
            <a:lvl8pPr marL="3657600" lvl="7" indent="-304800" algn="l">
              <a:spcBef>
                <a:spcPts val="560"/>
              </a:spcBef>
              <a:spcAft>
                <a:spcPts val="0"/>
              </a:spcAft>
              <a:buSzPts val="1200"/>
              <a:buFont typeface="Helvetica Neue"/>
              <a:buChar char="»"/>
              <a:defRPr sz="1600"/>
            </a:lvl8pPr>
            <a:lvl9pPr marL="4114800" lvl="8" indent="-304800" algn="l">
              <a:spcBef>
                <a:spcPts val="560"/>
              </a:spcBef>
              <a:spcAft>
                <a:spcPts val="0"/>
              </a:spcAft>
              <a:buSzPts val="1200"/>
              <a:buFont typeface="Helvetica Neue"/>
              <a:buChar char="»"/>
              <a:defRPr sz="1600"/>
            </a:lvl9pPr>
          </a:lstStyle>
          <a:p>
            <a:endParaRPr/>
          </a:p>
        </p:txBody>
      </p:sp>
      <p:sp>
        <p:nvSpPr>
          <p:cNvPr id="47" name="Google Shape;47;p5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840"/>
              </a:spcBef>
              <a:spcAft>
                <a:spcPts val="0"/>
              </a:spcAft>
              <a:buSzPts val="2160"/>
              <a:buNone/>
              <a:defRPr sz="2400" b="1"/>
            </a:lvl1pPr>
            <a:lvl2pPr marL="914400" lvl="1" indent="-228600" algn="l">
              <a:spcBef>
                <a:spcPts val="700"/>
              </a:spcBef>
              <a:spcAft>
                <a:spcPts val="0"/>
              </a:spcAft>
              <a:buSzPts val="1600"/>
              <a:buNone/>
              <a:defRPr sz="2000" b="1"/>
            </a:lvl2pPr>
            <a:lvl3pPr marL="1371600" lvl="2" indent="-228600" algn="l">
              <a:spcBef>
                <a:spcPts val="630"/>
              </a:spcBef>
              <a:spcAft>
                <a:spcPts val="0"/>
              </a:spcAft>
              <a:buSzPts val="1350"/>
              <a:buNone/>
              <a:defRPr sz="1800" b="1"/>
            </a:lvl3pPr>
            <a:lvl4pPr marL="1828800" lvl="3" indent="-228600" algn="l">
              <a:spcBef>
                <a:spcPts val="560"/>
              </a:spcBef>
              <a:spcAft>
                <a:spcPts val="0"/>
              </a:spcAft>
              <a:buSzPts val="1200"/>
              <a:buFont typeface="Helvetica Neue"/>
              <a:buNone/>
              <a:defRPr sz="1600" b="1"/>
            </a:lvl4pPr>
            <a:lvl5pPr marL="2286000" lvl="4" indent="-228600" algn="l">
              <a:spcBef>
                <a:spcPts val="560"/>
              </a:spcBef>
              <a:spcAft>
                <a:spcPts val="0"/>
              </a:spcAft>
              <a:buSzPts val="1200"/>
              <a:buFont typeface="Helvetica Neue"/>
              <a:buNone/>
              <a:defRPr sz="1600" b="1"/>
            </a:lvl5pPr>
            <a:lvl6pPr marL="2743200" lvl="5" indent="-228600" algn="l">
              <a:spcBef>
                <a:spcPts val="560"/>
              </a:spcBef>
              <a:spcAft>
                <a:spcPts val="0"/>
              </a:spcAft>
              <a:buSzPts val="1200"/>
              <a:buFont typeface="Helvetica Neue"/>
              <a:buNone/>
              <a:defRPr sz="1600" b="1"/>
            </a:lvl6pPr>
            <a:lvl7pPr marL="3200400" lvl="6" indent="-228600" algn="l">
              <a:spcBef>
                <a:spcPts val="560"/>
              </a:spcBef>
              <a:spcAft>
                <a:spcPts val="0"/>
              </a:spcAft>
              <a:buSzPts val="1200"/>
              <a:buFont typeface="Helvetica Neue"/>
              <a:buNone/>
              <a:defRPr sz="1600" b="1"/>
            </a:lvl7pPr>
            <a:lvl8pPr marL="3657600" lvl="7" indent="-228600" algn="l">
              <a:spcBef>
                <a:spcPts val="560"/>
              </a:spcBef>
              <a:spcAft>
                <a:spcPts val="0"/>
              </a:spcAft>
              <a:buSzPts val="1200"/>
              <a:buFont typeface="Helvetica Neue"/>
              <a:buNone/>
              <a:defRPr sz="1600" b="1"/>
            </a:lvl8pPr>
            <a:lvl9pPr marL="4114800" lvl="8" indent="-228600" algn="l">
              <a:spcBef>
                <a:spcPts val="560"/>
              </a:spcBef>
              <a:spcAft>
                <a:spcPts val="0"/>
              </a:spcAft>
              <a:buSzPts val="1200"/>
              <a:buFont typeface="Helvetica Neue"/>
              <a:buNone/>
              <a:defRPr sz="1600" b="1"/>
            </a:lvl9pPr>
          </a:lstStyle>
          <a:p>
            <a:endParaRPr/>
          </a:p>
        </p:txBody>
      </p:sp>
      <p:sp>
        <p:nvSpPr>
          <p:cNvPr id="48" name="Google Shape;48;p5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65760" algn="l">
              <a:spcBef>
                <a:spcPts val="840"/>
              </a:spcBef>
              <a:spcAft>
                <a:spcPts val="0"/>
              </a:spcAft>
              <a:buSzPts val="2160"/>
              <a:buChar char="●"/>
              <a:defRPr sz="2400"/>
            </a:lvl1pPr>
            <a:lvl2pPr marL="914400" lvl="1" indent="-330200" algn="l">
              <a:spcBef>
                <a:spcPts val="700"/>
              </a:spcBef>
              <a:spcAft>
                <a:spcPts val="0"/>
              </a:spcAft>
              <a:buSzPts val="1600"/>
              <a:buChar char="●"/>
              <a:defRPr sz="2000"/>
            </a:lvl2pPr>
            <a:lvl3pPr marL="1371600" lvl="2" indent="-314325" algn="l">
              <a:spcBef>
                <a:spcPts val="630"/>
              </a:spcBef>
              <a:spcAft>
                <a:spcPts val="0"/>
              </a:spcAft>
              <a:buSzPts val="1350"/>
              <a:buChar char="4"/>
              <a:defRPr sz="1800"/>
            </a:lvl3pPr>
            <a:lvl4pPr marL="1828800" lvl="3" indent="-304800" algn="l">
              <a:spcBef>
                <a:spcPts val="560"/>
              </a:spcBef>
              <a:spcAft>
                <a:spcPts val="0"/>
              </a:spcAft>
              <a:buSzPts val="1200"/>
              <a:buFont typeface="Helvetica Neue"/>
              <a:buChar char="–"/>
              <a:defRPr sz="1600"/>
            </a:lvl4pPr>
            <a:lvl5pPr marL="2286000" lvl="4" indent="-304800" algn="l">
              <a:spcBef>
                <a:spcPts val="560"/>
              </a:spcBef>
              <a:spcAft>
                <a:spcPts val="0"/>
              </a:spcAft>
              <a:buSzPts val="1200"/>
              <a:buFont typeface="Helvetica Neue"/>
              <a:buChar char="»"/>
              <a:defRPr sz="1600"/>
            </a:lvl5pPr>
            <a:lvl6pPr marL="2743200" lvl="5" indent="-304800" algn="l">
              <a:spcBef>
                <a:spcPts val="560"/>
              </a:spcBef>
              <a:spcAft>
                <a:spcPts val="0"/>
              </a:spcAft>
              <a:buSzPts val="1200"/>
              <a:buFont typeface="Helvetica Neue"/>
              <a:buChar char="»"/>
              <a:defRPr sz="1600"/>
            </a:lvl6pPr>
            <a:lvl7pPr marL="3200400" lvl="6" indent="-304800" algn="l">
              <a:spcBef>
                <a:spcPts val="560"/>
              </a:spcBef>
              <a:spcAft>
                <a:spcPts val="0"/>
              </a:spcAft>
              <a:buSzPts val="1200"/>
              <a:buFont typeface="Helvetica Neue"/>
              <a:buChar char="»"/>
              <a:defRPr sz="1600"/>
            </a:lvl7pPr>
            <a:lvl8pPr marL="3657600" lvl="7" indent="-304800" algn="l">
              <a:spcBef>
                <a:spcPts val="560"/>
              </a:spcBef>
              <a:spcAft>
                <a:spcPts val="0"/>
              </a:spcAft>
              <a:buSzPts val="1200"/>
              <a:buFont typeface="Helvetica Neue"/>
              <a:buChar char="»"/>
              <a:defRPr sz="1600"/>
            </a:lvl8pPr>
            <a:lvl9pPr marL="4114800" lvl="8" indent="-304800" algn="l">
              <a:spcBef>
                <a:spcPts val="560"/>
              </a:spcBef>
              <a:spcAft>
                <a:spcPts val="0"/>
              </a:spcAft>
              <a:buSzPts val="1200"/>
              <a:buFont typeface="Helvetica Neue"/>
              <a:buChar char="»"/>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0"/>
        <p:cNvGrpSpPr/>
        <p:nvPr/>
      </p:nvGrpSpPr>
      <p:grpSpPr>
        <a:xfrm>
          <a:off x="0" y="0"/>
          <a:ext cx="0" cy="0"/>
          <a:chOff x="0" y="0"/>
          <a:chExt cx="0" cy="0"/>
        </a:xfrm>
      </p:grpSpPr>
      <p:sp>
        <p:nvSpPr>
          <p:cNvPr id="51" name="Google Shape;51;p5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5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11480" algn="l">
              <a:spcBef>
                <a:spcPts val="1120"/>
              </a:spcBef>
              <a:spcAft>
                <a:spcPts val="0"/>
              </a:spcAft>
              <a:buSzPts val="2880"/>
              <a:buChar char="●"/>
              <a:defRPr sz="3200"/>
            </a:lvl1pPr>
            <a:lvl2pPr marL="914400" lvl="1" indent="-370840" algn="l">
              <a:spcBef>
                <a:spcPts val="980"/>
              </a:spcBef>
              <a:spcAft>
                <a:spcPts val="0"/>
              </a:spcAft>
              <a:buSzPts val="2240"/>
              <a:buChar char="●"/>
              <a:defRPr sz="2800"/>
            </a:lvl2pPr>
            <a:lvl3pPr marL="1371600" lvl="2" indent="-342900" algn="l">
              <a:spcBef>
                <a:spcPts val="840"/>
              </a:spcBef>
              <a:spcAft>
                <a:spcPts val="0"/>
              </a:spcAft>
              <a:buSzPts val="1800"/>
              <a:buChar char="4"/>
              <a:defRPr sz="2400"/>
            </a:lvl3pPr>
            <a:lvl4pPr marL="1828800" lvl="3" indent="-323850" algn="l">
              <a:spcBef>
                <a:spcPts val="700"/>
              </a:spcBef>
              <a:spcAft>
                <a:spcPts val="0"/>
              </a:spcAft>
              <a:buSzPts val="1500"/>
              <a:buFont typeface="Helvetica Neue"/>
              <a:buChar char="–"/>
              <a:defRPr sz="2000"/>
            </a:lvl4pPr>
            <a:lvl5pPr marL="2286000" lvl="4" indent="-323850" algn="l">
              <a:spcBef>
                <a:spcPts val="700"/>
              </a:spcBef>
              <a:spcAft>
                <a:spcPts val="0"/>
              </a:spcAft>
              <a:buSzPts val="1500"/>
              <a:buFont typeface="Helvetica Neue"/>
              <a:buChar char="»"/>
              <a:defRPr sz="2000"/>
            </a:lvl5pPr>
            <a:lvl6pPr marL="2743200" lvl="5" indent="-323850" algn="l">
              <a:spcBef>
                <a:spcPts val="700"/>
              </a:spcBef>
              <a:spcAft>
                <a:spcPts val="0"/>
              </a:spcAft>
              <a:buSzPts val="1500"/>
              <a:buFont typeface="Helvetica Neue"/>
              <a:buChar char="»"/>
              <a:defRPr sz="2000"/>
            </a:lvl6pPr>
            <a:lvl7pPr marL="3200400" lvl="6" indent="-323850" algn="l">
              <a:spcBef>
                <a:spcPts val="700"/>
              </a:spcBef>
              <a:spcAft>
                <a:spcPts val="0"/>
              </a:spcAft>
              <a:buSzPts val="1500"/>
              <a:buFont typeface="Helvetica Neue"/>
              <a:buChar char="»"/>
              <a:defRPr sz="2000"/>
            </a:lvl7pPr>
            <a:lvl8pPr marL="3657600" lvl="7" indent="-323850" algn="l">
              <a:spcBef>
                <a:spcPts val="700"/>
              </a:spcBef>
              <a:spcAft>
                <a:spcPts val="0"/>
              </a:spcAft>
              <a:buSzPts val="1500"/>
              <a:buFont typeface="Helvetica Neue"/>
              <a:buChar char="»"/>
              <a:defRPr sz="2000"/>
            </a:lvl8pPr>
            <a:lvl9pPr marL="4114800" lvl="8" indent="-323850" algn="l">
              <a:spcBef>
                <a:spcPts val="700"/>
              </a:spcBef>
              <a:spcAft>
                <a:spcPts val="0"/>
              </a:spcAft>
              <a:buSzPts val="1500"/>
              <a:buFont typeface="Helvetica Neue"/>
              <a:buChar char="»"/>
              <a:defRPr sz="2000"/>
            </a:lvl9pPr>
          </a:lstStyle>
          <a:p>
            <a:endParaRPr/>
          </a:p>
        </p:txBody>
      </p:sp>
      <p:sp>
        <p:nvSpPr>
          <p:cNvPr id="53" name="Google Shape;53;p5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490"/>
              </a:spcBef>
              <a:spcAft>
                <a:spcPts val="0"/>
              </a:spcAft>
              <a:buSzPts val="1260"/>
              <a:buNone/>
              <a:defRPr sz="1400"/>
            </a:lvl1pPr>
            <a:lvl2pPr marL="914400" lvl="1" indent="-228600" algn="l">
              <a:spcBef>
                <a:spcPts val="420"/>
              </a:spcBef>
              <a:spcAft>
                <a:spcPts val="0"/>
              </a:spcAft>
              <a:buSzPts val="960"/>
              <a:buNone/>
              <a:defRPr sz="1200"/>
            </a:lvl2pPr>
            <a:lvl3pPr marL="1371600" lvl="2" indent="-228600" algn="l">
              <a:spcBef>
                <a:spcPts val="350"/>
              </a:spcBef>
              <a:spcAft>
                <a:spcPts val="0"/>
              </a:spcAft>
              <a:buSzPts val="750"/>
              <a:buNone/>
              <a:defRPr sz="1000"/>
            </a:lvl3pPr>
            <a:lvl4pPr marL="1828800" lvl="3" indent="-228600" algn="l">
              <a:spcBef>
                <a:spcPts val="315"/>
              </a:spcBef>
              <a:spcAft>
                <a:spcPts val="0"/>
              </a:spcAft>
              <a:buSzPts val="675"/>
              <a:buFont typeface="Helvetica Neue"/>
              <a:buNone/>
              <a:defRPr sz="900"/>
            </a:lvl4pPr>
            <a:lvl5pPr marL="2286000" lvl="4" indent="-228600" algn="l">
              <a:spcBef>
                <a:spcPts val="315"/>
              </a:spcBef>
              <a:spcAft>
                <a:spcPts val="0"/>
              </a:spcAft>
              <a:buSzPts val="675"/>
              <a:buFont typeface="Helvetica Neue"/>
              <a:buNone/>
              <a:defRPr sz="900"/>
            </a:lvl5pPr>
            <a:lvl6pPr marL="2743200" lvl="5" indent="-228600" algn="l">
              <a:spcBef>
                <a:spcPts val="315"/>
              </a:spcBef>
              <a:spcAft>
                <a:spcPts val="0"/>
              </a:spcAft>
              <a:buSzPts val="675"/>
              <a:buFont typeface="Helvetica Neue"/>
              <a:buNone/>
              <a:defRPr sz="900"/>
            </a:lvl6pPr>
            <a:lvl7pPr marL="3200400" lvl="6" indent="-228600" algn="l">
              <a:spcBef>
                <a:spcPts val="315"/>
              </a:spcBef>
              <a:spcAft>
                <a:spcPts val="0"/>
              </a:spcAft>
              <a:buSzPts val="675"/>
              <a:buFont typeface="Helvetica Neue"/>
              <a:buNone/>
              <a:defRPr sz="900"/>
            </a:lvl7pPr>
            <a:lvl8pPr marL="3657600" lvl="7" indent="-228600" algn="l">
              <a:spcBef>
                <a:spcPts val="315"/>
              </a:spcBef>
              <a:spcAft>
                <a:spcPts val="0"/>
              </a:spcAft>
              <a:buSzPts val="675"/>
              <a:buFont typeface="Helvetica Neue"/>
              <a:buNone/>
              <a:defRPr sz="900"/>
            </a:lvl8pPr>
            <a:lvl9pPr marL="4114800" lvl="8" indent="-228600" algn="l">
              <a:spcBef>
                <a:spcPts val="315"/>
              </a:spcBef>
              <a:spcAft>
                <a:spcPts val="0"/>
              </a:spcAft>
              <a:buSzPts val="675"/>
              <a:buFont typeface="Helvetica Neue"/>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54"/>
        <p:cNvGrpSpPr/>
        <p:nvPr/>
      </p:nvGrpSpPr>
      <p:grpSpPr>
        <a:xfrm>
          <a:off x="0" y="0"/>
          <a:ext cx="0" cy="0"/>
          <a:chOff x="0" y="0"/>
          <a:chExt cx="0" cy="0"/>
        </a:xfrm>
      </p:grpSpPr>
      <p:sp>
        <p:nvSpPr>
          <p:cNvPr id="55" name="Google Shape;55;p5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59"/>
          <p:cNvSpPr>
            <a:spLocks noGrp="1"/>
          </p:cNvSpPr>
          <p:nvPr>
            <p:ph type="pic" idx="2"/>
          </p:nvPr>
        </p:nvSpPr>
        <p:spPr>
          <a:xfrm>
            <a:off x="1792288" y="612775"/>
            <a:ext cx="5486400" cy="4114800"/>
          </a:xfrm>
          <a:prstGeom prst="rect">
            <a:avLst/>
          </a:prstGeom>
          <a:noFill/>
          <a:ln>
            <a:noFill/>
          </a:ln>
        </p:spPr>
      </p:sp>
      <p:sp>
        <p:nvSpPr>
          <p:cNvPr id="57" name="Google Shape;57;p5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490"/>
              </a:spcBef>
              <a:spcAft>
                <a:spcPts val="0"/>
              </a:spcAft>
              <a:buSzPts val="1260"/>
              <a:buNone/>
              <a:defRPr sz="1400"/>
            </a:lvl1pPr>
            <a:lvl2pPr marL="914400" lvl="1" indent="-228600" algn="l">
              <a:spcBef>
                <a:spcPts val="420"/>
              </a:spcBef>
              <a:spcAft>
                <a:spcPts val="0"/>
              </a:spcAft>
              <a:buSzPts val="960"/>
              <a:buNone/>
              <a:defRPr sz="1200"/>
            </a:lvl2pPr>
            <a:lvl3pPr marL="1371600" lvl="2" indent="-228600" algn="l">
              <a:spcBef>
                <a:spcPts val="350"/>
              </a:spcBef>
              <a:spcAft>
                <a:spcPts val="0"/>
              </a:spcAft>
              <a:buSzPts val="750"/>
              <a:buNone/>
              <a:defRPr sz="1000"/>
            </a:lvl3pPr>
            <a:lvl4pPr marL="1828800" lvl="3" indent="-228600" algn="l">
              <a:spcBef>
                <a:spcPts val="315"/>
              </a:spcBef>
              <a:spcAft>
                <a:spcPts val="0"/>
              </a:spcAft>
              <a:buSzPts val="675"/>
              <a:buFont typeface="Helvetica Neue"/>
              <a:buNone/>
              <a:defRPr sz="900"/>
            </a:lvl4pPr>
            <a:lvl5pPr marL="2286000" lvl="4" indent="-228600" algn="l">
              <a:spcBef>
                <a:spcPts val="315"/>
              </a:spcBef>
              <a:spcAft>
                <a:spcPts val="0"/>
              </a:spcAft>
              <a:buSzPts val="675"/>
              <a:buFont typeface="Helvetica Neue"/>
              <a:buNone/>
              <a:defRPr sz="900"/>
            </a:lvl5pPr>
            <a:lvl6pPr marL="2743200" lvl="5" indent="-228600" algn="l">
              <a:spcBef>
                <a:spcPts val="315"/>
              </a:spcBef>
              <a:spcAft>
                <a:spcPts val="0"/>
              </a:spcAft>
              <a:buSzPts val="675"/>
              <a:buFont typeface="Helvetica Neue"/>
              <a:buNone/>
              <a:defRPr sz="900"/>
            </a:lvl6pPr>
            <a:lvl7pPr marL="3200400" lvl="6" indent="-228600" algn="l">
              <a:spcBef>
                <a:spcPts val="315"/>
              </a:spcBef>
              <a:spcAft>
                <a:spcPts val="0"/>
              </a:spcAft>
              <a:buSzPts val="675"/>
              <a:buFont typeface="Helvetica Neue"/>
              <a:buNone/>
              <a:defRPr sz="900"/>
            </a:lvl7pPr>
            <a:lvl8pPr marL="3657600" lvl="7" indent="-228600" algn="l">
              <a:spcBef>
                <a:spcPts val="315"/>
              </a:spcBef>
              <a:spcAft>
                <a:spcPts val="0"/>
              </a:spcAft>
              <a:buSzPts val="675"/>
              <a:buFont typeface="Helvetica Neue"/>
              <a:buNone/>
              <a:defRPr sz="900"/>
            </a:lvl8pPr>
            <a:lvl9pPr marL="4114800" lvl="8" indent="-228600" algn="l">
              <a:spcBef>
                <a:spcPts val="315"/>
              </a:spcBef>
              <a:spcAft>
                <a:spcPts val="0"/>
              </a:spcAft>
              <a:buSzPts val="675"/>
              <a:buFont typeface="Helvetica Neue"/>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50" descr="dino_3"/>
          <p:cNvPicPr preferRelativeResize="0"/>
          <p:nvPr/>
        </p:nvPicPr>
        <p:blipFill rotWithShape="1">
          <a:blip r:embed="rId13">
            <a:alphaModFix/>
          </a:blip>
          <a:srcRect/>
          <a:stretch/>
        </p:blipFill>
        <p:spPr>
          <a:xfrm>
            <a:off x="285750" y="0"/>
            <a:ext cx="1195388" cy="908050"/>
          </a:xfrm>
          <a:prstGeom prst="rect">
            <a:avLst/>
          </a:prstGeom>
          <a:noFill/>
          <a:ln>
            <a:noFill/>
          </a:ln>
        </p:spPr>
      </p:pic>
      <p:sp>
        <p:nvSpPr>
          <p:cNvPr id="11" name="Google Shape;11;p50"/>
          <p:cNvSpPr txBox="1">
            <a:spLocks noGrp="1"/>
          </p:cNvSpPr>
          <p:nvPr>
            <p:ph type="title"/>
          </p:nvPr>
        </p:nvSpPr>
        <p:spPr>
          <a:xfrm>
            <a:off x="457200" y="277813"/>
            <a:ext cx="8229600" cy="576262"/>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1" i="0" u="none" strike="noStrike" cap="none">
                <a:solidFill>
                  <a:srgbClr val="006699"/>
                </a:solidFill>
                <a:latin typeface="Arial"/>
                <a:ea typeface="Arial"/>
                <a:cs typeface="Arial"/>
                <a:sym typeface="Arial"/>
              </a:defRPr>
            </a:lvl1pPr>
            <a:lvl2pPr marR="0" lvl="1" algn="ctr" rtl="0">
              <a:spcBef>
                <a:spcPts val="0"/>
              </a:spcBef>
              <a:spcAft>
                <a:spcPts val="0"/>
              </a:spcAft>
              <a:buSzPts val="1400"/>
              <a:buNone/>
              <a:defRPr sz="3200" b="1" i="0" u="none" strike="noStrike" cap="none">
                <a:solidFill>
                  <a:srgbClr val="006699"/>
                </a:solidFill>
                <a:latin typeface="Arial"/>
                <a:ea typeface="Arial"/>
                <a:cs typeface="Arial"/>
                <a:sym typeface="Arial"/>
              </a:defRPr>
            </a:lvl2pPr>
            <a:lvl3pPr marR="0" lvl="2" algn="ctr" rtl="0">
              <a:spcBef>
                <a:spcPts val="0"/>
              </a:spcBef>
              <a:spcAft>
                <a:spcPts val="0"/>
              </a:spcAft>
              <a:buSzPts val="1400"/>
              <a:buNone/>
              <a:defRPr sz="3200" b="1" i="0" u="none" strike="noStrike" cap="none">
                <a:solidFill>
                  <a:srgbClr val="006699"/>
                </a:solidFill>
                <a:latin typeface="Arial"/>
                <a:ea typeface="Arial"/>
                <a:cs typeface="Arial"/>
                <a:sym typeface="Arial"/>
              </a:defRPr>
            </a:lvl3pPr>
            <a:lvl4pPr marR="0" lvl="3" algn="ctr" rtl="0">
              <a:spcBef>
                <a:spcPts val="0"/>
              </a:spcBef>
              <a:spcAft>
                <a:spcPts val="0"/>
              </a:spcAft>
              <a:buSzPts val="1400"/>
              <a:buNone/>
              <a:defRPr sz="3200" b="1" i="0" u="none" strike="noStrike" cap="none">
                <a:solidFill>
                  <a:srgbClr val="006699"/>
                </a:solidFill>
                <a:latin typeface="Arial"/>
                <a:ea typeface="Arial"/>
                <a:cs typeface="Arial"/>
                <a:sym typeface="Arial"/>
              </a:defRPr>
            </a:lvl4pPr>
            <a:lvl5pPr marR="0" lvl="4" algn="ctr" rtl="0">
              <a:spcBef>
                <a:spcPts val="0"/>
              </a:spcBef>
              <a:spcAft>
                <a:spcPts val="0"/>
              </a:spcAft>
              <a:buSzPts val="1400"/>
              <a:buNone/>
              <a:defRPr sz="3200" b="1" i="0" u="none" strike="noStrike" cap="none">
                <a:solidFill>
                  <a:srgbClr val="006699"/>
                </a:solidFill>
                <a:latin typeface="Arial"/>
                <a:ea typeface="Arial"/>
                <a:cs typeface="Arial"/>
                <a:sym typeface="Arial"/>
              </a:defRPr>
            </a:lvl5pPr>
            <a:lvl6pPr marR="0" lvl="5" algn="ctr" rtl="0">
              <a:spcBef>
                <a:spcPts val="0"/>
              </a:spcBef>
              <a:spcAft>
                <a:spcPts val="0"/>
              </a:spcAft>
              <a:buSzPts val="1400"/>
              <a:buNone/>
              <a:defRPr sz="3200" b="1" i="0" u="none" strike="noStrike" cap="none">
                <a:solidFill>
                  <a:srgbClr val="006699"/>
                </a:solidFill>
                <a:latin typeface="Arial"/>
                <a:ea typeface="Arial"/>
                <a:cs typeface="Arial"/>
                <a:sym typeface="Arial"/>
              </a:defRPr>
            </a:lvl6pPr>
            <a:lvl7pPr marR="0" lvl="6" algn="ctr" rtl="0">
              <a:spcBef>
                <a:spcPts val="0"/>
              </a:spcBef>
              <a:spcAft>
                <a:spcPts val="0"/>
              </a:spcAft>
              <a:buSzPts val="1400"/>
              <a:buNone/>
              <a:defRPr sz="3200" b="1" i="0" u="none" strike="noStrike" cap="none">
                <a:solidFill>
                  <a:srgbClr val="006699"/>
                </a:solidFill>
                <a:latin typeface="Arial"/>
                <a:ea typeface="Arial"/>
                <a:cs typeface="Arial"/>
                <a:sym typeface="Arial"/>
              </a:defRPr>
            </a:lvl7pPr>
            <a:lvl8pPr marR="0" lvl="7" algn="ctr" rtl="0">
              <a:spcBef>
                <a:spcPts val="0"/>
              </a:spcBef>
              <a:spcAft>
                <a:spcPts val="0"/>
              </a:spcAft>
              <a:buSzPts val="1400"/>
              <a:buNone/>
              <a:defRPr sz="3200" b="1" i="0" u="none" strike="noStrike" cap="none">
                <a:solidFill>
                  <a:srgbClr val="006699"/>
                </a:solidFill>
                <a:latin typeface="Arial"/>
                <a:ea typeface="Arial"/>
                <a:cs typeface="Arial"/>
                <a:sym typeface="Arial"/>
              </a:defRPr>
            </a:lvl8pPr>
            <a:lvl9pPr marR="0" lvl="8" algn="ctr" rtl="0">
              <a:spcBef>
                <a:spcPts val="0"/>
              </a:spcBef>
              <a:spcAft>
                <a:spcPts val="0"/>
              </a:spcAft>
              <a:buSzPts val="1400"/>
              <a:buNone/>
              <a:defRPr sz="3200" b="1" i="0" u="none" strike="noStrike" cap="none">
                <a:solidFill>
                  <a:srgbClr val="006699"/>
                </a:solidFill>
                <a:latin typeface="Arial"/>
                <a:ea typeface="Arial"/>
                <a:cs typeface="Arial"/>
                <a:sym typeface="Arial"/>
              </a:defRPr>
            </a:lvl9pPr>
          </a:lstStyle>
          <a:p>
            <a:endParaRPr/>
          </a:p>
        </p:txBody>
      </p:sp>
      <p:sp>
        <p:nvSpPr>
          <p:cNvPr id="12" name="Google Shape;12;p50"/>
          <p:cNvSpPr txBox="1">
            <a:spLocks noGrp="1"/>
          </p:cNvSpPr>
          <p:nvPr>
            <p:ph type="body" idx="1"/>
          </p:nvPr>
        </p:nvSpPr>
        <p:spPr>
          <a:xfrm>
            <a:off x="806450" y="1233488"/>
            <a:ext cx="8229600" cy="4530725"/>
          </a:xfrm>
          <a:prstGeom prst="rect">
            <a:avLst/>
          </a:prstGeom>
          <a:noFill/>
          <a:ln>
            <a:noFill/>
          </a:ln>
        </p:spPr>
        <p:txBody>
          <a:bodyPr spcFirstLastPara="1" wrap="square" lIns="91425" tIns="45700" rIns="91425" bIns="45700" anchor="t" anchorCtr="0">
            <a:noAutofit/>
          </a:bodyPr>
          <a:lstStyle>
            <a:lvl1pPr marL="457200" marR="0" lvl="0" indent="-331470" algn="l" rtl="0">
              <a:spcBef>
                <a:spcPts val="630"/>
              </a:spcBef>
              <a:spcAft>
                <a:spcPts val="0"/>
              </a:spcAft>
              <a:buClr>
                <a:srgbClr val="993300"/>
              </a:buClr>
              <a:buSzPts val="1620"/>
              <a:buFont typeface="Arial"/>
              <a:buChar char="●"/>
              <a:defRPr sz="1800" b="0" i="0" u="none" strike="noStrike" cap="none">
                <a:solidFill>
                  <a:schemeClr val="dk1"/>
                </a:solidFill>
                <a:latin typeface="Helvetica Neue"/>
                <a:ea typeface="Helvetica Neue"/>
                <a:cs typeface="Helvetica Neue"/>
                <a:sym typeface="Helvetica Neue"/>
              </a:defRPr>
            </a:lvl1pPr>
            <a:lvl2pPr marL="914400" marR="0" lvl="1" indent="-320040" algn="l" rtl="0">
              <a:spcBef>
                <a:spcPts val="630"/>
              </a:spcBef>
              <a:spcAft>
                <a:spcPts val="0"/>
              </a:spcAft>
              <a:buClr>
                <a:srgbClr val="CC6600"/>
              </a:buClr>
              <a:buSzPts val="144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009900"/>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14325" algn="l" rtl="0">
              <a:spcBef>
                <a:spcPts val="630"/>
              </a:spcBef>
              <a:spcAft>
                <a:spcPts val="0"/>
              </a:spcAft>
              <a:buClr>
                <a:schemeClr val="hlink"/>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3" name="Google Shape;13;p50"/>
          <p:cNvSpPr/>
          <p:nvPr/>
        </p:nvSpPr>
        <p:spPr>
          <a:xfrm>
            <a:off x="0" y="0"/>
            <a:ext cx="228600" cy="2286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cxnSp>
        <p:nvCxnSpPr>
          <p:cNvPr id="14" name="Google Shape;14;p50"/>
          <p:cNvCxnSpPr/>
          <p:nvPr/>
        </p:nvCxnSpPr>
        <p:spPr>
          <a:xfrm>
            <a:off x="457200" y="860425"/>
            <a:ext cx="8077200" cy="0"/>
          </a:xfrm>
          <a:prstGeom prst="straightConnector1">
            <a:avLst/>
          </a:prstGeom>
          <a:noFill/>
          <a:ln w="19050" cap="flat" cmpd="sng">
            <a:solidFill>
              <a:srgbClr val="336699"/>
            </a:solidFill>
            <a:prstDash val="solid"/>
            <a:round/>
            <a:headEnd type="none" w="med" len="med"/>
            <a:tailEnd type="none" w="med" len="med"/>
          </a:ln>
        </p:spPr>
      </p:cxnSp>
      <p:sp>
        <p:nvSpPr>
          <p:cNvPr id="15" name="Google Shape;15;p50"/>
          <p:cNvSpPr/>
          <p:nvPr/>
        </p:nvSpPr>
        <p:spPr>
          <a:xfrm>
            <a:off x="0" y="2286000"/>
            <a:ext cx="228600" cy="2286000"/>
          </a:xfrm>
          <a:prstGeom prst="rect">
            <a:avLst/>
          </a:prstGeom>
          <a:solidFill>
            <a:srgbClr val="99CC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16" name="Google Shape;16;p50"/>
          <p:cNvSpPr/>
          <p:nvPr/>
        </p:nvSpPr>
        <p:spPr>
          <a:xfrm>
            <a:off x="0" y="4572000"/>
            <a:ext cx="228600" cy="2286000"/>
          </a:xfrm>
          <a:prstGeom prst="rect">
            <a:avLst/>
          </a:prstGeom>
          <a:solidFill>
            <a:srgbClr val="3366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17" name="Google Shape;17;p50"/>
          <p:cNvSpPr txBox="1"/>
          <p:nvPr/>
        </p:nvSpPr>
        <p:spPr>
          <a:xfrm>
            <a:off x="4256088" y="6613525"/>
            <a:ext cx="447675" cy="2460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i="0" u="none" strike="noStrike" cap="none">
                <a:solidFill>
                  <a:srgbClr val="006699"/>
                </a:solidFill>
                <a:latin typeface="Helvetica Neue"/>
                <a:ea typeface="Helvetica Neue"/>
                <a:cs typeface="Helvetica Neue"/>
                <a:sym typeface="Helvetica Neue"/>
              </a:rPr>
              <a:t>9.</a:t>
            </a:r>
            <a:fld id="{00000000-1234-1234-1234-123412341234}" type="slidenum">
              <a:rPr lang="en-US" sz="1000" b="1" i="0" u="none" strike="noStrike" cap="none">
                <a:solidFill>
                  <a:srgbClr val="006699"/>
                </a:solidFill>
                <a:latin typeface="Helvetica Neue"/>
                <a:ea typeface="Helvetica Neue"/>
                <a:cs typeface="Helvetica Neue"/>
                <a:sym typeface="Helvetica Neue"/>
              </a:rPr>
              <a:t>‹#›</a:t>
            </a:fld>
            <a:endParaRPr sz="1000" b="1" i="0" u="none" strike="noStrike" cap="none">
              <a:solidFill>
                <a:srgbClr val="006699"/>
              </a:solidFill>
              <a:latin typeface="Helvetica Neue"/>
              <a:ea typeface="Helvetica Neue"/>
              <a:cs typeface="Helvetica Neue"/>
              <a:sym typeface="Helvetica Neue"/>
            </a:endParaRPr>
          </a:p>
        </p:txBody>
      </p:sp>
      <p:sp>
        <p:nvSpPr>
          <p:cNvPr id="18" name="Google Shape;18;p50"/>
          <p:cNvSpPr txBox="1"/>
          <p:nvPr/>
        </p:nvSpPr>
        <p:spPr>
          <a:xfrm>
            <a:off x="6489700" y="6588125"/>
            <a:ext cx="2713038" cy="2444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i="0" u="none" strike="noStrike" cap="none">
                <a:solidFill>
                  <a:srgbClr val="006699"/>
                </a:solidFill>
                <a:latin typeface="Helvetica Neue"/>
                <a:ea typeface="Helvetica Neue"/>
                <a:cs typeface="Helvetica Neue"/>
                <a:sym typeface="Helvetica Neue"/>
              </a:rPr>
              <a:t>Silberschatz, Galvin and Gagne ©2013</a:t>
            </a:r>
            <a:endParaRPr/>
          </a:p>
        </p:txBody>
      </p:sp>
      <p:sp>
        <p:nvSpPr>
          <p:cNvPr id="19" name="Google Shape;19;p50"/>
          <p:cNvSpPr txBox="1"/>
          <p:nvPr/>
        </p:nvSpPr>
        <p:spPr>
          <a:xfrm>
            <a:off x="185738" y="6621463"/>
            <a:ext cx="2638425" cy="2444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i="0" u="none" strike="noStrike" cap="none">
                <a:solidFill>
                  <a:srgbClr val="006699"/>
                </a:solidFill>
                <a:latin typeface="Helvetica Neue"/>
                <a:ea typeface="Helvetica Neue"/>
                <a:cs typeface="Helvetica Neue"/>
                <a:sym typeface="Helvetica Neue"/>
              </a:rPr>
              <a:t>Operating System Concepts – 9</a:t>
            </a:r>
            <a:r>
              <a:rPr lang="en-US" sz="1000" b="1" i="0" u="none" strike="noStrike" cap="none" baseline="30000">
                <a:solidFill>
                  <a:srgbClr val="006699"/>
                </a:solidFill>
                <a:latin typeface="Helvetica Neue"/>
                <a:ea typeface="Helvetica Neue"/>
                <a:cs typeface="Helvetica Neue"/>
                <a:sym typeface="Helvetica Neue"/>
              </a:rPr>
              <a:t>th</a:t>
            </a:r>
            <a:r>
              <a:rPr lang="en-US" sz="1000" b="1" i="0" u="none" strike="noStrike" cap="none">
                <a:solidFill>
                  <a:srgbClr val="006699"/>
                </a:solidFill>
                <a:latin typeface="Helvetica Neue"/>
                <a:ea typeface="Helvetica Neue"/>
                <a:cs typeface="Helvetica Neue"/>
                <a:sym typeface="Helvetica Neue"/>
              </a:rPr>
              <a:t> Edition</a:t>
            </a:r>
            <a:endParaRPr/>
          </a:p>
        </p:txBody>
      </p:sp>
      <p:pic>
        <p:nvPicPr>
          <p:cNvPr id="20" name="Google Shape;20;p50" descr="dino_6"/>
          <p:cNvPicPr preferRelativeResize="0"/>
          <p:nvPr/>
        </p:nvPicPr>
        <p:blipFill rotWithShape="1">
          <a:blip r:embed="rId14">
            <a:alphaModFix/>
          </a:blip>
          <a:srcRect/>
          <a:stretch/>
        </p:blipFill>
        <p:spPr>
          <a:xfrm>
            <a:off x="7773988" y="5849938"/>
            <a:ext cx="1284287" cy="7921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a:off x="643855" y="1970078"/>
            <a:ext cx="7772400" cy="1458157"/>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sz="6600"/>
              <a:t>Virtual Memory</a:t>
            </a:r>
            <a:endParaRPr/>
          </a:p>
        </p:txBody>
      </p:sp>
      <p:sp>
        <p:nvSpPr>
          <p:cNvPr id="70" name="Google Shape;70;p1"/>
          <p:cNvSpPr txBox="1"/>
          <p:nvPr/>
        </p:nvSpPr>
        <p:spPr>
          <a:xfrm>
            <a:off x="841375" y="3428235"/>
            <a:ext cx="7377300" cy="761700"/>
          </a:xfrm>
          <a:prstGeom prst="rect">
            <a:avLst/>
          </a:prstGeom>
          <a:noFill/>
          <a:ln>
            <a:noFill/>
          </a:ln>
        </p:spPr>
        <p:txBody>
          <a:bodyPr spcFirstLastPara="1" wrap="square" lIns="0" tIns="240025" rIns="0" bIns="0" anchor="b" anchorCtr="0">
            <a:spAutoFit/>
          </a:bodyPr>
          <a:lstStyle/>
          <a:p>
            <a:pPr marL="12700" marR="5080" lvl="0" indent="0" algn="ctr" rtl="0">
              <a:lnSpc>
                <a:spcPct val="110800"/>
              </a:lnSpc>
              <a:spcBef>
                <a:spcPts val="0"/>
              </a:spcBef>
              <a:spcAft>
                <a:spcPts val="0"/>
              </a:spcAft>
              <a:buNone/>
            </a:pPr>
            <a:r>
              <a:rPr lang="en-US" sz="1600" b="1" i="0" u="none" strike="noStrike" cap="none">
                <a:solidFill>
                  <a:srgbClr val="006699"/>
                </a:solidFill>
                <a:latin typeface="Arial"/>
                <a:ea typeface="Arial"/>
                <a:cs typeface="Arial"/>
                <a:sym typeface="Arial"/>
              </a:rPr>
              <a:t>Operating Systems (CS-2006)  </a:t>
            </a:r>
            <a:br>
              <a:rPr lang="en-US" sz="1600" b="1" i="0" u="none" strike="noStrike" cap="none">
                <a:solidFill>
                  <a:srgbClr val="006699"/>
                </a:solidFill>
                <a:latin typeface="Arial"/>
                <a:ea typeface="Arial"/>
                <a:cs typeface="Arial"/>
                <a:sym typeface="Arial"/>
              </a:rPr>
            </a:br>
            <a:r>
              <a:rPr lang="en-US" sz="1600" b="1">
                <a:solidFill>
                  <a:srgbClr val="006699"/>
                </a:solidFill>
              </a:rPr>
              <a:t>SPRING </a:t>
            </a:r>
            <a:r>
              <a:rPr lang="en-US" sz="1600" b="1" i="0" u="none" strike="noStrike" cap="none">
                <a:solidFill>
                  <a:srgbClr val="006699"/>
                </a:solidFill>
                <a:latin typeface="Arial"/>
                <a:ea typeface="Arial"/>
                <a:cs typeface="Arial"/>
                <a:sym typeface="Arial"/>
              </a:rPr>
              <a:t>202</a:t>
            </a:r>
            <a:r>
              <a:rPr lang="en-US" sz="1600" b="1">
                <a:solidFill>
                  <a:srgbClr val="006699"/>
                </a:solidFill>
              </a:rPr>
              <a:t>2</a:t>
            </a:r>
            <a:r>
              <a:rPr lang="en-US" sz="1600" b="1" i="0" u="none" strike="noStrike" cap="none">
                <a:solidFill>
                  <a:srgbClr val="006699"/>
                </a:solidFill>
                <a:latin typeface="Arial"/>
                <a:ea typeface="Arial"/>
                <a:cs typeface="Arial"/>
                <a:sym typeface="Arial"/>
              </a:rPr>
              <a:t>, FAST NUCES</a:t>
            </a:r>
            <a:endParaRPr sz="1600" b="1" i="0" u="none" strike="noStrike" cap="none">
              <a:solidFill>
                <a:srgbClr val="006699"/>
              </a:solidFill>
              <a:latin typeface="Arial"/>
              <a:ea typeface="Arial"/>
              <a:cs typeface="Arial"/>
              <a:sym typeface="Arial"/>
            </a:endParaRPr>
          </a:p>
        </p:txBody>
      </p:sp>
      <p:sp>
        <p:nvSpPr>
          <p:cNvPr id="71" name="Google Shape;71;p1"/>
          <p:cNvSpPr txBox="1"/>
          <p:nvPr/>
        </p:nvSpPr>
        <p:spPr>
          <a:xfrm>
            <a:off x="2726842" y="6167997"/>
            <a:ext cx="4054957" cy="199520"/>
          </a:xfrm>
          <a:prstGeom prst="rect">
            <a:avLst/>
          </a:prstGeom>
          <a:noFill/>
          <a:ln>
            <a:noFill/>
          </a:ln>
        </p:spPr>
        <p:txBody>
          <a:bodyPr spcFirstLastPara="1" wrap="square" lIns="0" tIns="0" rIns="0" bIns="0" anchor="t" anchorCtr="0">
            <a:spAutoFit/>
          </a:bodyPr>
          <a:lstStyle/>
          <a:p>
            <a:pPr marL="12700" marR="0" lvl="0" indent="0" algn="ctr" rtl="0">
              <a:lnSpc>
                <a:spcPct val="119615"/>
              </a:lnSpc>
              <a:spcBef>
                <a:spcPts val="0"/>
              </a:spcBef>
              <a:spcAft>
                <a:spcPts val="0"/>
              </a:spcAft>
              <a:buNone/>
            </a:pPr>
            <a:r>
              <a:rPr lang="en-US" sz="1300" b="1" i="0" u="none" strike="noStrike" cap="none">
                <a:solidFill>
                  <a:srgbClr val="0070C0"/>
                </a:solidFill>
                <a:latin typeface="Book Antiqua"/>
                <a:ea typeface="Book Antiqua"/>
                <a:cs typeface="Book Antiqua"/>
                <a:sym typeface="Book Antiqua"/>
              </a:rPr>
              <a:t>COURSE SUPERVISOR: ANAUM HAMID</a:t>
            </a:r>
            <a:endParaRPr sz="1300" b="0" i="0" u="none" strike="noStrike" cap="none">
              <a:solidFill>
                <a:srgbClr val="0070C0"/>
              </a:solidFill>
              <a:latin typeface="Book Antiqua"/>
              <a:ea typeface="Book Antiqua"/>
              <a:cs typeface="Book Antiqua"/>
              <a:sym typeface="Book Antiqua"/>
            </a:endParaRPr>
          </a:p>
        </p:txBody>
      </p:sp>
      <p:sp>
        <p:nvSpPr>
          <p:cNvPr id="72" name="Google Shape;72;p1"/>
          <p:cNvSpPr txBox="1"/>
          <p:nvPr/>
        </p:nvSpPr>
        <p:spPr>
          <a:xfrm>
            <a:off x="3230321" y="6267757"/>
            <a:ext cx="304800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u="none" strike="noStrike" cap="none" dirty="0">
                <a:solidFill>
                  <a:srgbClr val="5F6368"/>
                </a:solidFill>
                <a:latin typeface="Roboto"/>
                <a:ea typeface="Roboto"/>
                <a:cs typeface="Roboto"/>
                <a:sym typeface="Roboto"/>
              </a:rPr>
              <a:t>anaum.hamid@nu.edu.pk</a:t>
            </a:r>
            <a:endParaRPr sz="1400" b="0" i="0" u="none" strike="noStrike" cap="none" dirty="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457200" y="201613"/>
            <a:ext cx="8229600"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Page Fault</a:t>
            </a:r>
            <a:endParaRPr/>
          </a:p>
        </p:txBody>
      </p:sp>
      <p:sp>
        <p:nvSpPr>
          <p:cNvPr id="137" name="Google Shape;137;p10"/>
          <p:cNvSpPr txBox="1">
            <a:spLocks noGrp="1"/>
          </p:cNvSpPr>
          <p:nvPr>
            <p:ph type="body" idx="1"/>
          </p:nvPr>
        </p:nvSpPr>
        <p:spPr>
          <a:xfrm>
            <a:off x="887413" y="904875"/>
            <a:ext cx="7138987" cy="421005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620"/>
              <a:buFont typeface="Arial"/>
              <a:buNone/>
            </a:pPr>
            <a:endParaRPr/>
          </a:p>
          <a:p>
            <a:pPr marL="342900" lvl="0" indent="-342900" algn="l" rtl="0">
              <a:lnSpc>
                <a:spcPct val="90000"/>
              </a:lnSpc>
              <a:spcBef>
                <a:spcPts val="630"/>
              </a:spcBef>
              <a:spcAft>
                <a:spcPts val="0"/>
              </a:spcAft>
              <a:buSzPts val="1620"/>
              <a:buChar char="●"/>
            </a:pPr>
            <a:r>
              <a:rPr lang="en-US"/>
              <a:t>If there is a reference to a page, first reference to that page will trap to operating system:</a:t>
            </a:r>
            <a:endParaRPr/>
          </a:p>
          <a:p>
            <a:pPr marL="342900" lvl="0" indent="-342900" algn="l" rtl="0">
              <a:lnSpc>
                <a:spcPct val="90000"/>
              </a:lnSpc>
              <a:spcBef>
                <a:spcPts val="630"/>
              </a:spcBef>
              <a:spcAft>
                <a:spcPts val="0"/>
              </a:spcAft>
              <a:buSzPts val="1620"/>
              <a:buFont typeface="Arial"/>
              <a:buNone/>
            </a:pPr>
            <a:r>
              <a:rPr lang="en-US">
                <a:solidFill>
                  <a:srgbClr val="3366FF"/>
                </a:solidFill>
              </a:rPr>
              <a:t>              </a:t>
            </a:r>
            <a:r>
              <a:rPr lang="en-US" b="1">
                <a:solidFill>
                  <a:srgbClr val="3366FF"/>
                </a:solidFill>
              </a:rPr>
              <a:t>page fault</a:t>
            </a:r>
            <a:endParaRPr/>
          </a:p>
          <a:p>
            <a:pPr marL="342900" lvl="0" indent="-342900" algn="l" rtl="0">
              <a:lnSpc>
                <a:spcPct val="90000"/>
              </a:lnSpc>
              <a:spcBef>
                <a:spcPts val="630"/>
              </a:spcBef>
              <a:spcAft>
                <a:spcPts val="0"/>
              </a:spcAft>
              <a:buSzPts val="1620"/>
              <a:buFont typeface="Arial"/>
              <a:buAutoNum type="arabicPeriod"/>
            </a:pPr>
            <a:r>
              <a:rPr lang="en-US"/>
              <a:t>Operating system looks at another table to decide:</a:t>
            </a:r>
            <a:endParaRPr/>
          </a:p>
          <a:p>
            <a:pPr marL="798513" lvl="1" indent="-341313" algn="l" rtl="0">
              <a:lnSpc>
                <a:spcPct val="90000"/>
              </a:lnSpc>
              <a:spcBef>
                <a:spcPts val="630"/>
              </a:spcBef>
              <a:spcAft>
                <a:spcPts val="0"/>
              </a:spcAft>
              <a:buSzPts val="1440"/>
              <a:buChar char="●"/>
            </a:pPr>
            <a:r>
              <a:rPr lang="en-US"/>
              <a:t>Invalid reference ⇒ abort</a:t>
            </a:r>
            <a:endParaRPr/>
          </a:p>
          <a:p>
            <a:pPr marL="798513" lvl="1" indent="-341313" algn="l" rtl="0">
              <a:lnSpc>
                <a:spcPct val="90000"/>
              </a:lnSpc>
              <a:spcBef>
                <a:spcPts val="630"/>
              </a:spcBef>
              <a:spcAft>
                <a:spcPts val="0"/>
              </a:spcAft>
              <a:buSzPts val="1440"/>
              <a:buChar char="●"/>
            </a:pPr>
            <a:r>
              <a:rPr lang="en-US"/>
              <a:t>Just not in memory</a:t>
            </a:r>
            <a:endParaRPr/>
          </a:p>
          <a:p>
            <a:pPr marL="342900" lvl="0" indent="-342900" algn="l" rtl="0">
              <a:lnSpc>
                <a:spcPct val="90000"/>
              </a:lnSpc>
              <a:spcBef>
                <a:spcPts val="630"/>
              </a:spcBef>
              <a:spcAft>
                <a:spcPts val="0"/>
              </a:spcAft>
              <a:buSzPts val="1620"/>
              <a:buFont typeface="Arial"/>
              <a:buAutoNum type="arabicPeriod"/>
            </a:pPr>
            <a:r>
              <a:rPr lang="en-US"/>
              <a:t>Find free frame</a:t>
            </a:r>
            <a:endParaRPr/>
          </a:p>
          <a:p>
            <a:pPr marL="342900" lvl="0" indent="-342900" algn="l" rtl="0">
              <a:lnSpc>
                <a:spcPct val="90000"/>
              </a:lnSpc>
              <a:spcBef>
                <a:spcPts val="630"/>
              </a:spcBef>
              <a:spcAft>
                <a:spcPts val="0"/>
              </a:spcAft>
              <a:buSzPts val="1620"/>
              <a:buFont typeface="Arial"/>
              <a:buAutoNum type="arabicPeriod"/>
            </a:pPr>
            <a:r>
              <a:rPr lang="en-US"/>
              <a:t>Swap page into frame via scheduled disk operation</a:t>
            </a:r>
            <a:endParaRPr/>
          </a:p>
          <a:p>
            <a:pPr marL="342900" lvl="0" indent="-342900" algn="l" rtl="0">
              <a:lnSpc>
                <a:spcPct val="90000"/>
              </a:lnSpc>
              <a:spcBef>
                <a:spcPts val="630"/>
              </a:spcBef>
              <a:spcAft>
                <a:spcPts val="0"/>
              </a:spcAft>
              <a:buSzPts val="1620"/>
              <a:buFont typeface="Arial"/>
              <a:buAutoNum type="arabicPeriod"/>
            </a:pPr>
            <a:r>
              <a:rPr lang="en-US"/>
              <a:t>Reset tables to indicate page now in memory</a:t>
            </a:r>
            <a:br>
              <a:rPr lang="en-US"/>
            </a:br>
            <a:r>
              <a:rPr lang="en-US"/>
              <a:t>Set validation bit = </a:t>
            </a:r>
            <a:r>
              <a:rPr lang="en-US" b="1">
                <a:solidFill>
                  <a:srgbClr val="FF0000"/>
                </a:solidFill>
              </a:rPr>
              <a:t>v</a:t>
            </a:r>
            <a:endParaRPr/>
          </a:p>
          <a:p>
            <a:pPr marL="342900" lvl="0" indent="-342900" algn="l" rtl="0">
              <a:lnSpc>
                <a:spcPct val="90000"/>
              </a:lnSpc>
              <a:spcBef>
                <a:spcPts val="630"/>
              </a:spcBef>
              <a:spcAft>
                <a:spcPts val="0"/>
              </a:spcAft>
              <a:buSzPts val="1620"/>
              <a:buFont typeface="Arial"/>
              <a:buAutoNum type="arabicPeriod"/>
            </a:pPr>
            <a:r>
              <a:rPr lang="en-US"/>
              <a:t>Restart the instruction that caused the page fault</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11"/>
          <p:cNvSpPr txBox="1">
            <a:spLocks noGrp="1"/>
          </p:cNvSpPr>
          <p:nvPr>
            <p:ph type="title"/>
          </p:nvPr>
        </p:nvSpPr>
        <p:spPr>
          <a:xfrm>
            <a:off x="690563" y="188913"/>
            <a:ext cx="7996237"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Steps in Handling a Page Fault</a:t>
            </a:r>
            <a:endParaRPr/>
          </a:p>
        </p:txBody>
      </p:sp>
      <p:pic>
        <p:nvPicPr>
          <p:cNvPr id="144" name="Google Shape;144;p11" descr="9"/>
          <p:cNvPicPr preferRelativeResize="0"/>
          <p:nvPr/>
        </p:nvPicPr>
        <p:blipFill rotWithShape="1">
          <a:blip r:embed="rId3">
            <a:alphaModFix/>
          </a:blip>
          <a:srcRect/>
          <a:stretch/>
        </p:blipFill>
        <p:spPr>
          <a:xfrm>
            <a:off x="1263650" y="765175"/>
            <a:ext cx="6850062" cy="571588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457200" y="201613"/>
            <a:ext cx="8229600"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Aspects of Demand Paging</a:t>
            </a:r>
            <a:endParaRPr/>
          </a:p>
        </p:txBody>
      </p:sp>
      <p:sp>
        <p:nvSpPr>
          <p:cNvPr id="150" name="Google Shape;150;p12"/>
          <p:cNvSpPr txBox="1">
            <a:spLocks noGrp="1"/>
          </p:cNvSpPr>
          <p:nvPr>
            <p:ph type="body" idx="1"/>
          </p:nvPr>
        </p:nvSpPr>
        <p:spPr>
          <a:xfrm>
            <a:off x="701675" y="985044"/>
            <a:ext cx="7740650" cy="488791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a:t>Extreme case – start process with </a:t>
            </a:r>
            <a:r>
              <a:rPr lang="en-US" i="1"/>
              <a:t>no</a:t>
            </a:r>
            <a:r>
              <a:rPr lang="en-US"/>
              <a:t> pages in memory</a:t>
            </a:r>
            <a:endParaRPr/>
          </a:p>
          <a:p>
            <a:pPr marL="742950" lvl="1" indent="-285750" algn="l" rtl="0">
              <a:spcBef>
                <a:spcPts val="630"/>
              </a:spcBef>
              <a:spcAft>
                <a:spcPts val="0"/>
              </a:spcAft>
              <a:buSzPts val="1440"/>
              <a:buChar char="●"/>
            </a:pPr>
            <a:r>
              <a:rPr lang="en-US"/>
              <a:t>OS sets instruction pointer to first instruction of process, non-memory-resident -&gt; page fault</a:t>
            </a:r>
            <a:endParaRPr/>
          </a:p>
          <a:p>
            <a:pPr marL="742950" lvl="1" indent="-285750" algn="l" rtl="0">
              <a:spcBef>
                <a:spcPts val="630"/>
              </a:spcBef>
              <a:spcAft>
                <a:spcPts val="0"/>
              </a:spcAft>
              <a:buSzPts val="1440"/>
              <a:buChar char="●"/>
            </a:pPr>
            <a:r>
              <a:rPr lang="en-US"/>
              <a:t>And for every other process pages on first access</a:t>
            </a:r>
            <a:endParaRPr/>
          </a:p>
          <a:p>
            <a:pPr marL="742950" lvl="1" indent="-285750" algn="l" rtl="0">
              <a:spcBef>
                <a:spcPts val="630"/>
              </a:spcBef>
              <a:spcAft>
                <a:spcPts val="0"/>
              </a:spcAft>
              <a:buSzPts val="1440"/>
              <a:buChar char="●"/>
            </a:pPr>
            <a:r>
              <a:rPr lang="en-US" b="1">
                <a:solidFill>
                  <a:srgbClr val="3366FF"/>
                </a:solidFill>
              </a:rPr>
              <a:t>Pure demand paging</a:t>
            </a:r>
            <a:endParaRPr/>
          </a:p>
          <a:p>
            <a:pPr marL="342900" lvl="0" indent="-342900" algn="l" rtl="0">
              <a:spcBef>
                <a:spcPts val="630"/>
              </a:spcBef>
              <a:spcAft>
                <a:spcPts val="0"/>
              </a:spcAft>
              <a:buSzPts val="1620"/>
              <a:buChar char="●"/>
            </a:pPr>
            <a:r>
              <a:rPr lang="en-US"/>
              <a:t>A given instruction could access multiple pages -&gt; multiple page faults</a:t>
            </a:r>
            <a:endParaRPr/>
          </a:p>
          <a:p>
            <a:pPr marL="742950" lvl="1" indent="-285750" algn="l" rtl="0">
              <a:spcBef>
                <a:spcPts val="630"/>
              </a:spcBef>
              <a:spcAft>
                <a:spcPts val="0"/>
              </a:spcAft>
              <a:buSzPts val="1440"/>
              <a:buChar char="●"/>
            </a:pPr>
            <a:r>
              <a:rPr lang="en-US"/>
              <a:t>Pain decreased because of </a:t>
            </a:r>
            <a:r>
              <a:rPr lang="en-US" b="1">
                <a:solidFill>
                  <a:srgbClr val="3366FF"/>
                </a:solidFill>
              </a:rPr>
              <a:t>locality of reference</a:t>
            </a:r>
            <a:endParaRPr/>
          </a:p>
          <a:p>
            <a:pPr marL="342900" lvl="0" indent="-342900" algn="l" rtl="0">
              <a:spcBef>
                <a:spcPts val="630"/>
              </a:spcBef>
              <a:spcAft>
                <a:spcPts val="0"/>
              </a:spcAft>
              <a:buSzPts val="1620"/>
              <a:buChar char="●"/>
            </a:pPr>
            <a:r>
              <a:rPr lang="en-US"/>
              <a:t>Hardware support needed for demand paging</a:t>
            </a:r>
            <a:endParaRPr/>
          </a:p>
          <a:p>
            <a:pPr marL="742950" lvl="1" indent="-285750" algn="l" rtl="0">
              <a:spcBef>
                <a:spcPts val="630"/>
              </a:spcBef>
              <a:spcAft>
                <a:spcPts val="0"/>
              </a:spcAft>
              <a:buSzPts val="1440"/>
              <a:buChar char="●"/>
            </a:pPr>
            <a:r>
              <a:rPr lang="en-US"/>
              <a:t>Page table with valid / invalid bit</a:t>
            </a:r>
            <a:endParaRPr/>
          </a:p>
          <a:p>
            <a:pPr marL="742950" lvl="1" indent="-285750" algn="l" rtl="0">
              <a:spcBef>
                <a:spcPts val="630"/>
              </a:spcBef>
              <a:spcAft>
                <a:spcPts val="0"/>
              </a:spcAft>
              <a:buSzPts val="1440"/>
              <a:buChar char="●"/>
            </a:pPr>
            <a:r>
              <a:rPr lang="en-US"/>
              <a:t>Secondary memory (swap device with </a:t>
            </a:r>
            <a:r>
              <a:rPr lang="en-US" b="1">
                <a:solidFill>
                  <a:srgbClr val="3366FF"/>
                </a:solidFill>
              </a:rPr>
              <a:t>swap space</a:t>
            </a:r>
            <a:r>
              <a:rPr lang="en-US"/>
              <a:t>)</a:t>
            </a:r>
            <a:endParaRPr/>
          </a:p>
          <a:p>
            <a:pPr marL="742950" lvl="1" indent="-285750" algn="l" rtl="0">
              <a:spcBef>
                <a:spcPts val="630"/>
              </a:spcBef>
              <a:spcAft>
                <a:spcPts val="0"/>
              </a:spcAft>
              <a:buSzPts val="1440"/>
              <a:buChar char="●"/>
            </a:pPr>
            <a:r>
              <a:rPr lang="en-US"/>
              <a:t>Instruction restart</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55"/>
        <p:cNvGrpSpPr/>
        <p:nvPr/>
      </p:nvGrpSpPr>
      <p:grpSpPr>
        <a:xfrm>
          <a:off x="0" y="0"/>
          <a:ext cx="0" cy="0"/>
          <a:chOff x="0" y="0"/>
          <a:chExt cx="0" cy="0"/>
        </a:xfrm>
      </p:grpSpPr>
      <p:sp>
        <p:nvSpPr>
          <p:cNvPr id="156" name="Google Shape;156;p13"/>
          <p:cNvSpPr txBox="1">
            <a:spLocks noGrp="1"/>
          </p:cNvSpPr>
          <p:nvPr>
            <p:ph type="title"/>
          </p:nvPr>
        </p:nvSpPr>
        <p:spPr>
          <a:xfrm>
            <a:off x="679194" y="482004"/>
            <a:ext cx="7942263"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Performance of Demand Paging</a:t>
            </a:r>
            <a:endParaRPr/>
          </a:p>
        </p:txBody>
      </p:sp>
      <p:sp>
        <p:nvSpPr>
          <p:cNvPr id="157" name="Google Shape;157;p13"/>
          <p:cNvSpPr txBox="1">
            <a:spLocks noGrp="1"/>
          </p:cNvSpPr>
          <p:nvPr>
            <p:ph type="body" idx="1"/>
          </p:nvPr>
        </p:nvSpPr>
        <p:spPr>
          <a:xfrm>
            <a:off x="1180110" y="1694576"/>
            <a:ext cx="7242438" cy="446879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a:t>Page Fault Rate 0 ≤ </a:t>
            </a:r>
            <a:r>
              <a:rPr lang="en-US" i="1"/>
              <a:t>p</a:t>
            </a:r>
            <a:r>
              <a:rPr lang="en-US"/>
              <a:t> ≤ 1</a:t>
            </a:r>
            <a:endParaRPr/>
          </a:p>
          <a:p>
            <a:pPr marL="742950" lvl="1" indent="-285750" algn="l" rtl="0">
              <a:spcBef>
                <a:spcPts val="630"/>
              </a:spcBef>
              <a:spcAft>
                <a:spcPts val="0"/>
              </a:spcAft>
              <a:buSzPts val="1440"/>
              <a:buChar char="●"/>
            </a:pPr>
            <a:r>
              <a:rPr lang="en-US"/>
              <a:t>if </a:t>
            </a:r>
            <a:r>
              <a:rPr lang="en-US" i="1"/>
              <a:t>p</a:t>
            </a:r>
            <a:r>
              <a:rPr lang="en-US"/>
              <a:t> = 0 no page faults </a:t>
            </a:r>
            <a:endParaRPr/>
          </a:p>
          <a:p>
            <a:pPr marL="742950" lvl="1" indent="-285750" algn="l" rtl="0">
              <a:spcBef>
                <a:spcPts val="630"/>
              </a:spcBef>
              <a:spcAft>
                <a:spcPts val="0"/>
              </a:spcAft>
              <a:buSzPts val="1440"/>
              <a:buChar char="●"/>
            </a:pPr>
            <a:r>
              <a:rPr lang="en-US"/>
              <a:t>if </a:t>
            </a:r>
            <a:r>
              <a:rPr lang="en-US" i="1"/>
              <a:t>p</a:t>
            </a:r>
            <a:r>
              <a:rPr lang="en-US"/>
              <a:t> = 1, every reference is a fault</a:t>
            </a:r>
            <a:endParaRPr/>
          </a:p>
          <a:p>
            <a:pPr marL="457200" lvl="1" indent="0" algn="l" rtl="0">
              <a:spcBef>
                <a:spcPts val="630"/>
              </a:spcBef>
              <a:spcAft>
                <a:spcPts val="0"/>
              </a:spcAft>
              <a:buSzPts val="1440"/>
              <a:buNone/>
            </a:pPr>
            <a:endParaRPr/>
          </a:p>
          <a:p>
            <a:pPr marL="342900" lvl="0" indent="-342900" algn="l" rtl="0">
              <a:spcBef>
                <a:spcPts val="630"/>
              </a:spcBef>
              <a:spcAft>
                <a:spcPts val="0"/>
              </a:spcAft>
              <a:buSzPts val="1620"/>
              <a:buChar char="●"/>
            </a:pPr>
            <a:r>
              <a:rPr lang="en-US"/>
              <a:t>Effective Access Time (EAT) =</a:t>
            </a:r>
            <a:endParaRPr/>
          </a:p>
          <a:p>
            <a:pPr marL="342900" lvl="0" indent="-342900" algn="l" rtl="0">
              <a:spcBef>
                <a:spcPts val="630"/>
              </a:spcBef>
              <a:spcAft>
                <a:spcPts val="0"/>
              </a:spcAft>
              <a:buSzPts val="1620"/>
              <a:buFont typeface="Arial"/>
              <a:buNone/>
            </a:pPr>
            <a:r>
              <a:rPr lang="en-US"/>
              <a:t>	</a:t>
            </a:r>
            <a:r>
              <a:rPr lang="en-US" sz="1600" b="1">
                <a:solidFill>
                  <a:srgbClr val="003366"/>
                </a:solidFill>
              </a:rPr>
              <a:t>EAT = </a:t>
            </a:r>
            <a:r>
              <a:rPr lang="en-US" sz="1600" b="1">
                <a:solidFill>
                  <a:srgbClr val="00B050"/>
                </a:solidFill>
              </a:rPr>
              <a:t>(1 – </a:t>
            </a:r>
            <a:r>
              <a:rPr lang="en-US" sz="1600" b="1" i="1">
                <a:solidFill>
                  <a:srgbClr val="00B050"/>
                </a:solidFill>
              </a:rPr>
              <a:t>p</a:t>
            </a:r>
            <a:r>
              <a:rPr lang="en-US" sz="1600" b="1">
                <a:solidFill>
                  <a:srgbClr val="00B050"/>
                </a:solidFill>
              </a:rPr>
              <a:t>) x ma </a:t>
            </a:r>
            <a:r>
              <a:rPr lang="en-US" sz="1600" b="1">
                <a:solidFill>
                  <a:srgbClr val="003366"/>
                </a:solidFill>
              </a:rPr>
              <a:t>+ </a:t>
            </a:r>
            <a:r>
              <a:rPr lang="en-US" sz="1600" b="1" i="1">
                <a:solidFill>
                  <a:srgbClr val="FF0000"/>
                </a:solidFill>
              </a:rPr>
              <a:t>p</a:t>
            </a:r>
            <a:r>
              <a:rPr lang="en-US" sz="1600" b="1">
                <a:solidFill>
                  <a:srgbClr val="FF0000"/>
                </a:solidFill>
              </a:rPr>
              <a:t> (page fault time)</a:t>
            </a:r>
            <a:endParaRPr/>
          </a:p>
          <a:p>
            <a:pPr marL="342900" lvl="0" indent="-342900" algn="l" rtl="0">
              <a:spcBef>
                <a:spcPts val="630"/>
              </a:spcBef>
              <a:spcAft>
                <a:spcPts val="0"/>
              </a:spcAft>
              <a:buSzPts val="1620"/>
              <a:buFont typeface="Arial"/>
              <a:buNone/>
            </a:pPr>
            <a:r>
              <a:rPr lang="en-US"/>
              <a:t>	page fault time = </a:t>
            </a:r>
            <a:r>
              <a:rPr lang="en-US" sz="1800">
                <a:solidFill>
                  <a:srgbClr val="FF0000"/>
                </a:solidFill>
              </a:rPr>
              <a:t>fault overhead+ swap page out+ swap page in</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574312" y="474371"/>
            <a:ext cx="7751762"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Page fault (EAT calculation)</a:t>
            </a:r>
            <a:endParaRPr/>
          </a:p>
        </p:txBody>
      </p:sp>
      <p:sp>
        <p:nvSpPr>
          <p:cNvPr id="164" name="Google Shape;164;p14"/>
          <p:cNvSpPr txBox="1">
            <a:spLocks noGrp="1"/>
          </p:cNvSpPr>
          <p:nvPr>
            <p:ph type="body" idx="1"/>
          </p:nvPr>
        </p:nvSpPr>
        <p:spPr>
          <a:xfrm>
            <a:off x="714375" y="1353614"/>
            <a:ext cx="7715250" cy="484981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160"/>
              <a:buChar char="●"/>
            </a:pPr>
            <a:r>
              <a:rPr lang="en-US" sz="2400"/>
              <a:t>Memory access time = ma = 200 nanoseconds</a:t>
            </a:r>
            <a:endParaRPr/>
          </a:p>
          <a:p>
            <a:pPr marL="342900" lvl="0" indent="-342900" algn="l" rtl="0">
              <a:spcBef>
                <a:spcPts val="840"/>
              </a:spcBef>
              <a:spcAft>
                <a:spcPts val="0"/>
              </a:spcAft>
              <a:buSzPts val="2160"/>
              <a:buChar char="●"/>
            </a:pPr>
            <a:r>
              <a:rPr lang="en-US" sz="2400"/>
              <a:t>Average page-fault service time =</a:t>
            </a:r>
            <a:r>
              <a:rPr lang="en-US" sz="2400" b="1">
                <a:solidFill>
                  <a:srgbClr val="FF0000"/>
                </a:solidFill>
              </a:rPr>
              <a:t> page fault time = </a:t>
            </a:r>
            <a:r>
              <a:rPr lang="en-US" sz="2400"/>
              <a:t> 8 milliseconds</a:t>
            </a:r>
            <a:endParaRPr/>
          </a:p>
          <a:p>
            <a:pPr marL="342900" lvl="0" indent="-342900" algn="l" rtl="0">
              <a:spcBef>
                <a:spcPts val="840"/>
              </a:spcBef>
              <a:spcAft>
                <a:spcPts val="0"/>
              </a:spcAft>
              <a:buSzPts val="2160"/>
              <a:buChar char="●"/>
            </a:pPr>
            <a:r>
              <a:rPr lang="en-US" sz="2400"/>
              <a:t>If one access out of 1,000 causes a page fault, then</a:t>
            </a:r>
            <a:endParaRPr/>
          </a:p>
          <a:p>
            <a:pPr marL="0" lvl="0" indent="0" algn="l" rtl="0">
              <a:spcBef>
                <a:spcPts val="840"/>
              </a:spcBef>
              <a:spcAft>
                <a:spcPts val="0"/>
              </a:spcAft>
              <a:buSzPts val="2160"/>
              <a:buNone/>
            </a:pPr>
            <a:r>
              <a:rPr lang="en-US" sz="2400"/>
              <a:t>	p = 1/1000 = 0.001 </a:t>
            </a:r>
            <a:endParaRPr/>
          </a:p>
          <a:p>
            <a:pPr marL="342900" lvl="0" indent="-342900" algn="l" rtl="0">
              <a:spcBef>
                <a:spcPts val="840"/>
              </a:spcBef>
              <a:spcAft>
                <a:spcPts val="0"/>
              </a:spcAft>
              <a:buSzPts val="2160"/>
              <a:buChar char="●"/>
            </a:pPr>
            <a:r>
              <a:rPr lang="en-US" sz="2400" b="1">
                <a:solidFill>
                  <a:srgbClr val="003366"/>
                </a:solidFill>
              </a:rPr>
              <a:t>EAT = </a:t>
            </a:r>
            <a:r>
              <a:rPr lang="en-US" sz="2400" b="1">
                <a:solidFill>
                  <a:srgbClr val="00B050"/>
                </a:solidFill>
              </a:rPr>
              <a:t>(1 – </a:t>
            </a:r>
            <a:r>
              <a:rPr lang="en-US" sz="2400" b="1" i="1">
                <a:solidFill>
                  <a:srgbClr val="00B050"/>
                </a:solidFill>
              </a:rPr>
              <a:t>p</a:t>
            </a:r>
            <a:r>
              <a:rPr lang="en-US" sz="2400" b="1">
                <a:solidFill>
                  <a:srgbClr val="00B050"/>
                </a:solidFill>
              </a:rPr>
              <a:t>) x ma </a:t>
            </a:r>
            <a:r>
              <a:rPr lang="en-US" sz="2400" b="1">
                <a:solidFill>
                  <a:srgbClr val="003366"/>
                </a:solidFill>
              </a:rPr>
              <a:t>+ </a:t>
            </a:r>
            <a:r>
              <a:rPr lang="en-US" sz="2400" b="1" i="1">
                <a:solidFill>
                  <a:srgbClr val="FF0000"/>
                </a:solidFill>
              </a:rPr>
              <a:t>p</a:t>
            </a:r>
            <a:r>
              <a:rPr lang="en-US" sz="2400" b="1">
                <a:solidFill>
                  <a:srgbClr val="FF0000"/>
                </a:solidFill>
              </a:rPr>
              <a:t> (page fault time)</a:t>
            </a:r>
            <a:endParaRPr sz="2400"/>
          </a:p>
          <a:p>
            <a:pPr marL="342900" lvl="0" indent="-342900" algn="l" rtl="0">
              <a:spcBef>
                <a:spcPts val="840"/>
              </a:spcBef>
              <a:spcAft>
                <a:spcPts val="0"/>
              </a:spcAft>
              <a:buSzPts val="2160"/>
              <a:buChar char="●"/>
            </a:pPr>
            <a:r>
              <a:rPr lang="en-US" sz="2400"/>
              <a:t>EAT = (1 – 0.001) x 200 + 0.001 x (8e -6) </a:t>
            </a:r>
            <a:endParaRPr/>
          </a:p>
          <a:p>
            <a:pPr marL="342900" lvl="0" indent="-342900" algn="l" rtl="0">
              <a:spcBef>
                <a:spcPts val="840"/>
              </a:spcBef>
              <a:spcAft>
                <a:spcPts val="0"/>
              </a:spcAft>
              <a:buSzPts val="2160"/>
              <a:buChar char="●"/>
            </a:pPr>
            <a:r>
              <a:rPr lang="en-US" sz="2400"/>
              <a:t>EAT = 8199.8 nanoseconds</a:t>
            </a:r>
            <a:endParaRPr/>
          </a:p>
          <a:p>
            <a:pPr marL="342900" lvl="0" indent="-342900" algn="l" rtl="0">
              <a:spcBef>
                <a:spcPts val="840"/>
              </a:spcBef>
              <a:spcAft>
                <a:spcPts val="0"/>
              </a:spcAft>
              <a:buSzPts val="2160"/>
              <a:buChar char="●"/>
            </a:pPr>
            <a:r>
              <a:rPr lang="en-US" sz="2400"/>
              <a:t>EAT = 8.199 microseconds </a:t>
            </a:r>
            <a:endParaRPr/>
          </a:p>
          <a:p>
            <a:pPr marL="0" lvl="0" indent="0" algn="r" rtl="0">
              <a:spcBef>
                <a:spcPts val="490"/>
              </a:spcBef>
              <a:spcAft>
                <a:spcPts val="0"/>
              </a:spcAft>
              <a:buSzPts val="1260"/>
              <a:buNone/>
            </a:pPr>
            <a:r>
              <a:rPr lang="en-US" sz="1400"/>
              <a:t>Millisecond = 10 e-3</a:t>
            </a:r>
            <a:endParaRPr/>
          </a:p>
          <a:p>
            <a:pPr marL="0" lvl="0" indent="0" algn="r" rtl="0">
              <a:spcBef>
                <a:spcPts val="490"/>
              </a:spcBef>
              <a:spcAft>
                <a:spcPts val="0"/>
              </a:spcAft>
              <a:buSzPts val="1260"/>
              <a:buNone/>
            </a:pPr>
            <a:r>
              <a:rPr lang="en-US" sz="1400"/>
              <a:t>Microsecond = 10e-6</a:t>
            </a:r>
            <a:endParaRPr/>
          </a:p>
          <a:p>
            <a:pPr marL="0" lvl="0" indent="0" algn="r" rtl="0">
              <a:spcBef>
                <a:spcPts val="490"/>
              </a:spcBef>
              <a:spcAft>
                <a:spcPts val="0"/>
              </a:spcAft>
              <a:buSzPts val="1260"/>
              <a:buNone/>
            </a:pPr>
            <a:r>
              <a:rPr lang="en-US" sz="1400"/>
              <a:t>Nanoseconds  = 10e-9</a:t>
            </a:r>
            <a:endParaRPr/>
          </a:p>
          <a:p>
            <a:pPr marL="342900" lvl="0" indent="-240030" algn="l" rtl="0">
              <a:spcBef>
                <a:spcPts val="630"/>
              </a:spcBef>
              <a:spcAft>
                <a:spcPts val="0"/>
              </a:spcAft>
              <a:buSzPts val="1620"/>
              <a:buNone/>
            </a:pPr>
            <a:endParaRPr/>
          </a:p>
          <a:p>
            <a:pPr marL="342900" lvl="0" indent="-342900" algn="l" rtl="0">
              <a:spcBef>
                <a:spcPts val="630"/>
              </a:spcBef>
              <a:spcAft>
                <a:spcPts val="0"/>
              </a:spcAft>
              <a:buSzPts val="1620"/>
              <a:buFont typeface="Arial"/>
              <a:buNone/>
            </a:pPr>
            <a:r>
              <a:rPr lang="en-US"/>
              <a:t>      </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526336" y="406532"/>
            <a:ext cx="8229600"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Demand Paging Optimizations</a:t>
            </a:r>
            <a:endParaRPr/>
          </a:p>
        </p:txBody>
      </p:sp>
      <p:sp>
        <p:nvSpPr>
          <p:cNvPr id="170" name="Google Shape;170;p15"/>
          <p:cNvSpPr txBox="1">
            <a:spLocks noGrp="1"/>
          </p:cNvSpPr>
          <p:nvPr>
            <p:ph type="body" idx="1"/>
          </p:nvPr>
        </p:nvSpPr>
        <p:spPr>
          <a:xfrm>
            <a:off x="1170118" y="1526796"/>
            <a:ext cx="6942036" cy="434841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Font typeface="Arial"/>
              <a:buAutoNum type="arabicPeriod"/>
            </a:pPr>
            <a:r>
              <a:rPr lang="en-US" sz="2000"/>
              <a:t>Copy entire process image to swap space at process load time</a:t>
            </a:r>
            <a:endParaRPr/>
          </a:p>
          <a:p>
            <a:pPr marL="800100" lvl="1" indent="-342900" algn="l" rtl="0">
              <a:spcBef>
                <a:spcPts val="700"/>
              </a:spcBef>
              <a:spcAft>
                <a:spcPts val="0"/>
              </a:spcAft>
              <a:buSzPts val="1600"/>
              <a:buFont typeface="Arial"/>
              <a:buAutoNum type="arabicPeriod"/>
            </a:pPr>
            <a:r>
              <a:rPr lang="en-US" sz="2000"/>
              <a:t>Then page in and out of swap space</a:t>
            </a:r>
            <a:endParaRPr/>
          </a:p>
          <a:p>
            <a:pPr marL="800100" lvl="1" indent="-342900" algn="l" rtl="0">
              <a:spcBef>
                <a:spcPts val="700"/>
              </a:spcBef>
              <a:spcAft>
                <a:spcPts val="0"/>
              </a:spcAft>
              <a:buSzPts val="1600"/>
              <a:buFont typeface="Arial"/>
              <a:buAutoNum type="arabicPeriod"/>
            </a:pPr>
            <a:r>
              <a:rPr lang="en-US" sz="2000"/>
              <a:t>Used in older BSD Unix</a:t>
            </a:r>
            <a:endParaRPr/>
          </a:p>
          <a:p>
            <a:pPr marL="342900" lvl="0" indent="-342900" algn="l" rtl="0">
              <a:spcBef>
                <a:spcPts val="700"/>
              </a:spcBef>
              <a:spcAft>
                <a:spcPts val="0"/>
              </a:spcAft>
              <a:buSzPts val="1800"/>
              <a:buFont typeface="Arial"/>
              <a:buAutoNum type="arabicPeriod"/>
            </a:pPr>
            <a:r>
              <a:rPr lang="en-US" sz="2000"/>
              <a:t>Demand page in from program binary on disk, Demand pages for such files are brought directly from the file system.</a:t>
            </a:r>
            <a:endParaRPr sz="2000"/>
          </a:p>
          <a:p>
            <a:pPr marL="800100" lvl="1" indent="-342900" algn="l" rtl="0">
              <a:spcBef>
                <a:spcPts val="700"/>
              </a:spcBef>
              <a:spcAft>
                <a:spcPts val="0"/>
              </a:spcAft>
              <a:buSzPts val="1600"/>
              <a:buFont typeface="Arial"/>
              <a:buAutoNum type="arabicPeriod"/>
            </a:pPr>
            <a:r>
              <a:rPr lang="en-US" sz="2000"/>
              <a:t>Used in Solaris and current BSD</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75"/>
        <p:cNvGrpSpPr/>
        <p:nvPr/>
      </p:nvGrpSpPr>
      <p:grpSpPr>
        <a:xfrm>
          <a:off x="0" y="0"/>
          <a:ext cx="0" cy="0"/>
          <a:chOff x="0" y="0"/>
          <a:chExt cx="0" cy="0"/>
        </a:xfrm>
      </p:grpSpPr>
      <p:sp>
        <p:nvSpPr>
          <p:cNvPr id="176" name="Google Shape;176;p16"/>
          <p:cNvSpPr txBox="1">
            <a:spLocks noGrp="1"/>
          </p:cNvSpPr>
          <p:nvPr>
            <p:ph type="title"/>
          </p:nvPr>
        </p:nvSpPr>
        <p:spPr>
          <a:xfrm>
            <a:off x="457200" y="519695"/>
            <a:ext cx="8229600"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Copy-on-Write</a:t>
            </a:r>
            <a:endParaRPr/>
          </a:p>
        </p:txBody>
      </p:sp>
      <p:sp>
        <p:nvSpPr>
          <p:cNvPr id="177" name="Google Shape;177;p16"/>
          <p:cNvSpPr txBox="1">
            <a:spLocks noGrp="1"/>
          </p:cNvSpPr>
          <p:nvPr>
            <p:ph type="body" idx="1"/>
          </p:nvPr>
        </p:nvSpPr>
        <p:spPr>
          <a:xfrm>
            <a:off x="1190100" y="1241571"/>
            <a:ext cx="7307947" cy="501661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sz="1600" b="1">
                <a:solidFill>
                  <a:srgbClr val="3366FF"/>
                </a:solidFill>
              </a:rPr>
              <a:t>Copy-on-Write </a:t>
            </a:r>
            <a:r>
              <a:rPr lang="en-US" sz="1600"/>
              <a:t>(COW) technique allows both parent and child processes to initially </a:t>
            </a:r>
            <a:r>
              <a:rPr lang="en-US" sz="1600" b="1" i="1"/>
              <a:t>share</a:t>
            </a:r>
            <a:r>
              <a:rPr lang="en-US" sz="1600"/>
              <a:t> the same pages in memory</a:t>
            </a:r>
            <a:endParaRPr/>
          </a:p>
          <a:p>
            <a:pPr marL="742950" lvl="1" indent="-285750" algn="l" rtl="0">
              <a:spcBef>
                <a:spcPts val="560"/>
              </a:spcBef>
              <a:spcAft>
                <a:spcPts val="0"/>
              </a:spcAft>
              <a:buSzPts val="1280"/>
              <a:buChar char="●"/>
            </a:pPr>
            <a:r>
              <a:rPr lang="en-US" sz="1600"/>
              <a:t>If either process modifies a shared page, only then is the page copied.</a:t>
            </a:r>
            <a:endParaRPr/>
          </a:p>
          <a:p>
            <a:pPr marL="457200" lvl="1" indent="0" algn="l" rtl="0">
              <a:spcBef>
                <a:spcPts val="560"/>
              </a:spcBef>
              <a:spcAft>
                <a:spcPts val="0"/>
              </a:spcAft>
              <a:buSzPts val="1280"/>
              <a:buNone/>
            </a:pPr>
            <a:endParaRPr sz="1600"/>
          </a:p>
          <a:p>
            <a:pPr marL="342900" lvl="0" indent="-342900" algn="l" rtl="0">
              <a:spcBef>
                <a:spcPts val="560"/>
              </a:spcBef>
              <a:spcAft>
                <a:spcPts val="0"/>
              </a:spcAft>
              <a:buSzPts val="1440"/>
              <a:buChar char="●"/>
            </a:pPr>
            <a:r>
              <a:rPr lang="en-US" sz="1600"/>
              <a:t>COW allows more efficient process creation as only modified pages are copied.</a:t>
            </a:r>
            <a:endParaRPr/>
          </a:p>
          <a:p>
            <a:pPr marL="0" lvl="0" indent="0" algn="l" rtl="0">
              <a:spcBef>
                <a:spcPts val="560"/>
              </a:spcBef>
              <a:spcAft>
                <a:spcPts val="0"/>
              </a:spcAft>
              <a:buSzPts val="1440"/>
              <a:buNone/>
            </a:pPr>
            <a:endParaRPr sz="1600"/>
          </a:p>
          <a:p>
            <a:pPr marL="342900" lvl="0" indent="-342900" algn="l" rtl="0">
              <a:spcBef>
                <a:spcPts val="560"/>
              </a:spcBef>
              <a:spcAft>
                <a:spcPts val="0"/>
              </a:spcAft>
              <a:buSzPts val="1440"/>
              <a:buChar char="●"/>
            </a:pPr>
            <a:r>
              <a:rPr lang="en-US" sz="1600"/>
              <a:t>In general, free pages are allocated from a </a:t>
            </a:r>
            <a:r>
              <a:rPr lang="en-US" sz="1600" b="1">
                <a:solidFill>
                  <a:srgbClr val="3366FF"/>
                </a:solidFill>
              </a:rPr>
              <a:t>pool</a:t>
            </a:r>
            <a:r>
              <a:rPr lang="en-US" sz="1600">
                <a:solidFill>
                  <a:srgbClr val="3366FF"/>
                </a:solidFill>
              </a:rPr>
              <a:t> </a:t>
            </a:r>
            <a:r>
              <a:rPr lang="en-US" sz="1600"/>
              <a:t>of </a:t>
            </a:r>
            <a:r>
              <a:rPr lang="en-US" sz="1600" b="1">
                <a:solidFill>
                  <a:srgbClr val="3366FF"/>
                </a:solidFill>
              </a:rPr>
              <a:t>zero-fill-on-demand </a:t>
            </a:r>
            <a:r>
              <a:rPr lang="en-US" sz="1600"/>
              <a:t>pages</a:t>
            </a:r>
            <a:endParaRPr/>
          </a:p>
          <a:p>
            <a:pPr marL="457200" lvl="1" indent="0" algn="l" rtl="0">
              <a:spcBef>
                <a:spcPts val="560"/>
              </a:spcBef>
              <a:spcAft>
                <a:spcPts val="0"/>
              </a:spcAft>
              <a:buSzPts val="1280"/>
              <a:buNone/>
            </a:pPr>
            <a:endParaRPr sz="1600"/>
          </a:p>
          <a:p>
            <a:pPr marL="342900" lvl="0" indent="-342900" algn="l" rtl="0">
              <a:spcBef>
                <a:spcPts val="560"/>
              </a:spcBef>
              <a:spcAft>
                <a:spcPts val="0"/>
              </a:spcAft>
              <a:buSzPts val="1440"/>
              <a:buChar char="●"/>
            </a:pPr>
            <a:r>
              <a:rPr lang="en-US" sz="1600">
                <a:latin typeface="Courier New"/>
                <a:ea typeface="Courier New"/>
                <a:cs typeface="Courier New"/>
                <a:sym typeface="Courier New"/>
              </a:rPr>
              <a:t>vfork()</a:t>
            </a:r>
            <a:r>
              <a:rPr lang="en-US" sz="1600"/>
              <a:t> (for virtual memory fork) variation on </a:t>
            </a:r>
            <a:r>
              <a:rPr lang="en-US" sz="1600">
                <a:latin typeface="Courier New"/>
                <a:ea typeface="Courier New"/>
                <a:cs typeface="Courier New"/>
                <a:sym typeface="Courier New"/>
              </a:rPr>
              <a:t>fork() </a:t>
            </a:r>
            <a:r>
              <a:rPr lang="en-US" sz="1600"/>
              <a:t>system call has parent suspend and child using copy-on-write address space of parent</a:t>
            </a:r>
            <a:endParaRPr/>
          </a:p>
          <a:p>
            <a:pPr marL="742950" lvl="1" indent="-285750" algn="l" rtl="0">
              <a:spcBef>
                <a:spcPts val="560"/>
              </a:spcBef>
              <a:spcAft>
                <a:spcPts val="0"/>
              </a:spcAft>
              <a:buSzPts val="1280"/>
              <a:buChar char="●"/>
            </a:pPr>
            <a:r>
              <a:rPr lang="en-US" sz="1600"/>
              <a:t>Designed to have child call </a:t>
            </a:r>
            <a:r>
              <a:rPr lang="en-US" sz="1600">
                <a:latin typeface="Courier New"/>
                <a:ea typeface="Courier New"/>
                <a:cs typeface="Courier New"/>
                <a:sym typeface="Courier New"/>
              </a:rPr>
              <a:t>exec()</a:t>
            </a:r>
            <a:endParaRPr/>
          </a:p>
          <a:p>
            <a:pPr marL="742950" lvl="1" indent="-285750" algn="l" rtl="0">
              <a:spcBef>
                <a:spcPts val="560"/>
              </a:spcBef>
              <a:spcAft>
                <a:spcPts val="0"/>
              </a:spcAft>
              <a:buSzPts val="1280"/>
              <a:buChar char="●"/>
            </a:pPr>
            <a:r>
              <a:rPr lang="en-US" sz="1600"/>
              <a:t>Very efficient</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17"/>
          <p:cNvSpPr txBox="1">
            <a:spLocks noGrp="1"/>
          </p:cNvSpPr>
          <p:nvPr>
            <p:ph type="title"/>
          </p:nvPr>
        </p:nvSpPr>
        <p:spPr>
          <a:xfrm>
            <a:off x="676274" y="730352"/>
            <a:ext cx="7791450"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Before Process 1 Modifies Page C</a:t>
            </a:r>
            <a:endParaRPr/>
          </a:p>
        </p:txBody>
      </p:sp>
      <p:pic>
        <p:nvPicPr>
          <p:cNvPr id="184" name="Google Shape;184;p17" descr="9"/>
          <p:cNvPicPr preferRelativeResize="0"/>
          <p:nvPr/>
        </p:nvPicPr>
        <p:blipFill rotWithShape="1">
          <a:blip r:embed="rId3">
            <a:alphaModFix/>
          </a:blip>
          <a:srcRect/>
          <a:stretch/>
        </p:blipFill>
        <p:spPr>
          <a:xfrm>
            <a:off x="902493" y="1877124"/>
            <a:ext cx="7339013" cy="295275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796721" y="649841"/>
            <a:ext cx="7810500"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After Process 1 Modifies Page C</a:t>
            </a:r>
            <a:endParaRPr/>
          </a:p>
        </p:txBody>
      </p:sp>
      <p:pic>
        <p:nvPicPr>
          <p:cNvPr id="191" name="Google Shape;191;p18" descr="9"/>
          <p:cNvPicPr preferRelativeResize="0"/>
          <p:nvPr/>
        </p:nvPicPr>
        <p:blipFill rotWithShape="1">
          <a:blip r:embed="rId3">
            <a:alphaModFix/>
          </a:blip>
          <a:srcRect/>
          <a:stretch/>
        </p:blipFill>
        <p:spPr>
          <a:xfrm>
            <a:off x="1592262" y="1949450"/>
            <a:ext cx="6403975" cy="29591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19"/>
          <p:cNvSpPr txBox="1">
            <a:spLocks noGrp="1"/>
          </p:cNvSpPr>
          <p:nvPr>
            <p:ph type="title"/>
          </p:nvPr>
        </p:nvSpPr>
        <p:spPr>
          <a:xfrm>
            <a:off x="637381" y="429689"/>
            <a:ext cx="7869237"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sz="2800"/>
              <a:t>What Happens if There is no Free Frame?</a:t>
            </a:r>
            <a:endParaRPr/>
          </a:p>
        </p:txBody>
      </p:sp>
      <p:sp>
        <p:nvSpPr>
          <p:cNvPr id="198" name="Google Shape;198;p19"/>
          <p:cNvSpPr txBox="1">
            <a:spLocks noGrp="1"/>
          </p:cNvSpPr>
          <p:nvPr>
            <p:ph type="body" idx="1"/>
          </p:nvPr>
        </p:nvSpPr>
        <p:spPr>
          <a:xfrm>
            <a:off x="1021862" y="1465976"/>
            <a:ext cx="7100275" cy="392604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Char char="●"/>
            </a:pPr>
            <a:r>
              <a:rPr lang="en-US" sz="2000"/>
              <a:t>Page replacement – find some page in memory, but not really in use, page it out</a:t>
            </a:r>
            <a:endParaRPr/>
          </a:p>
          <a:p>
            <a:pPr marL="742950" lvl="1" indent="-285750" algn="l" rtl="0">
              <a:spcBef>
                <a:spcPts val="700"/>
              </a:spcBef>
              <a:spcAft>
                <a:spcPts val="0"/>
              </a:spcAft>
              <a:buSzPts val="1600"/>
              <a:buChar char="●"/>
            </a:pPr>
            <a:r>
              <a:rPr lang="en-US" sz="2000"/>
              <a:t>Algorithm – terminate? swap out? replace the page?</a:t>
            </a:r>
            <a:endParaRPr/>
          </a:p>
          <a:p>
            <a:pPr marL="742950" lvl="1" indent="-285750" algn="l" rtl="0">
              <a:spcBef>
                <a:spcPts val="700"/>
              </a:spcBef>
              <a:spcAft>
                <a:spcPts val="0"/>
              </a:spcAft>
              <a:buSzPts val="1600"/>
              <a:buChar char="●"/>
            </a:pPr>
            <a:r>
              <a:rPr lang="en-US" sz="2000"/>
              <a:t>Performance – want an algorithm which will result in minimum number of page faults</a:t>
            </a:r>
            <a:endParaRPr/>
          </a:p>
          <a:p>
            <a:pPr marL="342900" lvl="0" indent="-342900" algn="l" rtl="0">
              <a:spcBef>
                <a:spcPts val="700"/>
              </a:spcBef>
              <a:spcAft>
                <a:spcPts val="0"/>
              </a:spcAft>
              <a:buSzPts val="1800"/>
              <a:buChar char="●"/>
            </a:pPr>
            <a:r>
              <a:rPr lang="en-US" sz="2000"/>
              <a:t>Same page may be brought into memory several times.</a:t>
            </a:r>
            <a:endParaRPr/>
          </a:p>
          <a:p>
            <a:pPr marL="342900" lvl="0" indent="-342900" algn="l" rtl="0">
              <a:spcBef>
                <a:spcPts val="700"/>
              </a:spcBef>
              <a:spcAft>
                <a:spcPts val="0"/>
              </a:spcAft>
              <a:buSzPts val="1800"/>
              <a:buFont typeface="Arial"/>
              <a:buNone/>
            </a:pPr>
            <a:endParaRPr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Google Shape;77;p2"/>
          <p:cNvSpPr txBox="1">
            <a:spLocks noGrp="1"/>
          </p:cNvSpPr>
          <p:nvPr>
            <p:ph type="body" idx="1"/>
          </p:nvPr>
        </p:nvSpPr>
        <p:spPr>
          <a:xfrm>
            <a:off x="632320" y="1326970"/>
            <a:ext cx="7879360" cy="420406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b="1"/>
              <a:t>Virtual memory</a:t>
            </a:r>
            <a:r>
              <a:rPr lang="en-US"/>
              <a:t> is a </a:t>
            </a:r>
            <a:r>
              <a:rPr lang="en-US" b="1"/>
              <a:t>memory</a:t>
            </a:r>
            <a:r>
              <a:rPr lang="en-US"/>
              <a:t> management capability of an OS, uses hardware and software to allow a computer to compensate for physical </a:t>
            </a:r>
            <a:r>
              <a:rPr lang="en-US" b="1"/>
              <a:t>memory</a:t>
            </a:r>
            <a:r>
              <a:rPr lang="en-US"/>
              <a:t> shortages by temporarily transferring data from random access </a:t>
            </a:r>
            <a:r>
              <a:rPr lang="en-US" b="1"/>
              <a:t>memory</a:t>
            </a:r>
            <a:r>
              <a:rPr lang="en-US"/>
              <a:t> (RAM) to disk storage.</a:t>
            </a:r>
            <a:endParaRPr/>
          </a:p>
          <a:p>
            <a:pPr marL="342900" lvl="0" indent="-342900" algn="l" rtl="0">
              <a:spcBef>
                <a:spcPts val="630"/>
              </a:spcBef>
              <a:spcAft>
                <a:spcPts val="0"/>
              </a:spcAft>
              <a:buSzPts val="1620"/>
              <a:buChar char="●"/>
            </a:pPr>
            <a:r>
              <a:rPr lang="en-US"/>
              <a:t>Virtual memory is not RAM (Random access memory) on memory chips.  </a:t>
            </a:r>
            <a:endParaRPr/>
          </a:p>
          <a:p>
            <a:pPr marL="342900" lvl="0" indent="-342900" algn="l" rtl="0">
              <a:spcBef>
                <a:spcPts val="630"/>
              </a:spcBef>
              <a:spcAft>
                <a:spcPts val="0"/>
              </a:spcAft>
              <a:buSzPts val="1620"/>
              <a:buChar char="●"/>
            </a:pPr>
            <a:r>
              <a:rPr lang="en-US"/>
              <a:t>Virtual memory is an area of hard drive or other storage space, which OS uses as swap space (overflow) for the physical RAM.</a:t>
            </a:r>
            <a:endParaRPr/>
          </a:p>
          <a:p>
            <a:pPr marL="342900" lvl="0" indent="-342900" algn="l" rtl="0">
              <a:spcBef>
                <a:spcPts val="630"/>
              </a:spcBef>
              <a:spcAft>
                <a:spcPts val="0"/>
              </a:spcAft>
              <a:buSzPts val="1620"/>
              <a:buChar char="●"/>
            </a:pPr>
            <a:r>
              <a:rPr lang="en-US"/>
              <a:t>When the demands of the software and data exceed the physical RAM size, the operating system copies to hard disk blocks of data from RAM that have been seldom used and releases that RAM for use by the current process. </a:t>
            </a:r>
            <a:endParaRPr/>
          </a:p>
          <a:p>
            <a:pPr marL="342900" lvl="0" indent="-342900" algn="l" rtl="0">
              <a:spcBef>
                <a:spcPts val="630"/>
              </a:spcBef>
              <a:spcAft>
                <a:spcPts val="0"/>
              </a:spcAft>
              <a:buSzPts val="1620"/>
              <a:buChar char="●"/>
            </a:pPr>
            <a:r>
              <a:rPr lang="en-US"/>
              <a:t>When the block (or Page) is required again, the OS makes room in RAM by copying another block to hard drive and copying in the data from the first block.</a:t>
            </a:r>
            <a:r>
              <a:rPr lang="en-US" sz="1600"/>
              <a:t/>
            </a:r>
            <a:br>
              <a:rPr lang="en-US" sz="1600"/>
            </a:br>
            <a:endParaRPr sz="1600"/>
          </a:p>
          <a:p>
            <a:pPr marL="342900" lvl="0" indent="-240030" algn="l" rtl="0">
              <a:spcBef>
                <a:spcPts val="630"/>
              </a:spcBef>
              <a:spcAft>
                <a:spcPts val="0"/>
              </a:spcAft>
              <a:buSzPts val="1620"/>
              <a:buNone/>
            </a:pPr>
            <a:endParaRPr/>
          </a:p>
        </p:txBody>
      </p:sp>
      <p:sp>
        <p:nvSpPr>
          <p:cNvPr id="78" name="Google Shape;78;p2"/>
          <p:cNvSpPr txBox="1">
            <a:spLocks noGrp="1"/>
          </p:cNvSpPr>
          <p:nvPr>
            <p:ph type="title"/>
          </p:nvPr>
        </p:nvSpPr>
        <p:spPr>
          <a:xfrm>
            <a:off x="457200" y="277813"/>
            <a:ext cx="8229600"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Virtual Memory </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20"/>
          <p:cNvSpPr txBox="1">
            <a:spLocks noGrp="1"/>
          </p:cNvSpPr>
          <p:nvPr>
            <p:ph type="title"/>
          </p:nvPr>
        </p:nvSpPr>
        <p:spPr>
          <a:xfrm>
            <a:off x="792440" y="306359"/>
            <a:ext cx="7693025"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Need For Page Replacement</a:t>
            </a:r>
            <a:endParaRPr/>
          </a:p>
        </p:txBody>
      </p:sp>
      <p:pic>
        <p:nvPicPr>
          <p:cNvPr id="205" name="Google Shape;205;p20" descr="9"/>
          <p:cNvPicPr preferRelativeResize="0"/>
          <p:nvPr/>
        </p:nvPicPr>
        <p:blipFill rotWithShape="1">
          <a:blip r:embed="rId3">
            <a:alphaModFix/>
          </a:blip>
          <a:srcRect/>
          <a:stretch/>
        </p:blipFill>
        <p:spPr>
          <a:xfrm>
            <a:off x="1151173" y="1106050"/>
            <a:ext cx="6841653" cy="4984357"/>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21"/>
          <p:cNvSpPr txBox="1">
            <a:spLocks noGrp="1"/>
          </p:cNvSpPr>
          <p:nvPr>
            <p:ph type="title"/>
          </p:nvPr>
        </p:nvSpPr>
        <p:spPr>
          <a:xfrm>
            <a:off x="768350" y="297737"/>
            <a:ext cx="7607300"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Basic Page Replacement Steps</a:t>
            </a:r>
            <a:endParaRPr/>
          </a:p>
        </p:txBody>
      </p:sp>
      <p:sp>
        <p:nvSpPr>
          <p:cNvPr id="212" name="Google Shape;212;p21"/>
          <p:cNvSpPr txBox="1">
            <a:spLocks noGrp="1"/>
          </p:cNvSpPr>
          <p:nvPr>
            <p:ph type="body" idx="1"/>
          </p:nvPr>
        </p:nvSpPr>
        <p:spPr>
          <a:xfrm>
            <a:off x="745331" y="1200150"/>
            <a:ext cx="7653338" cy="4457700"/>
          </a:xfrm>
          <a:prstGeom prst="rect">
            <a:avLst/>
          </a:prstGeom>
          <a:noFill/>
          <a:ln>
            <a:noFill/>
          </a:ln>
        </p:spPr>
        <p:txBody>
          <a:bodyPr spcFirstLastPara="1" wrap="square" lIns="91425" tIns="45700" rIns="91425" bIns="45700" anchor="t" anchorCtr="0">
            <a:noAutofit/>
          </a:bodyPr>
          <a:lstStyle/>
          <a:p>
            <a:pPr marL="379413" lvl="0" indent="-379413" algn="l" rtl="0">
              <a:spcBef>
                <a:spcPts val="0"/>
              </a:spcBef>
              <a:spcAft>
                <a:spcPts val="0"/>
              </a:spcAft>
              <a:buSzPts val="1620"/>
              <a:buFont typeface="Arial"/>
              <a:buAutoNum type="arabicPeriod"/>
            </a:pPr>
            <a:r>
              <a:rPr lang="en-US"/>
              <a:t>Find the location of the desired page on disk</a:t>
            </a:r>
            <a:br>
              <a:rPr lang="en-US"/>
            </a:br>
            <a:endParaRPr/>
          </a:p>
          <a:p>
            <a:pPr marL="379413" lvl="0" indent="-379413" algn="l" rtl="0">
              <a:spcBef>
                <a:spcPts val="630"/>
              </a:spcBef>
              <a:spcAft>
                <a:spcPts val="0"/>
              </a:spcAft>
              <a:buSzPts val="1620"/>
              <a:buFont typeface="Arial"/>
              <a:buAutoNum type="arabicPeriod"/>
            </a:pPr>
            <a:r>
              <a:rPr lang="en-US"/>
              <a:t>Find a free frame:</a:t>
            </a:r>
            <a:br>
              <a:rPr lang="en-US"/>
            </a:br>
            <a:r>
              <a:rPr lang="en-US"/>
              <a:t>   -  If there is a free frame, use it</a:t>
            </a:r>
            <a:br>
              <a:rPr lang="en-US"/>
            </a:br>
            <a:r>
              <a:rPr lang="en-US"/>
              <a:t>   -  If there is no free frame, use a page replacement algorithm to select a </a:t>
            </a:r>
            <a:r>
              <a:rPr lang="en-US" b="1">
                <a:solidFill>
                  <a:srgbClr val="3366FF"/>
                </a:solidFill>
              </a:rPr>
              <a:t>victim</a:t>
            </a:r>
            <a:r>
              <a:rPr lang="en-US">
                <a:solidFill>
                  <a:srgbClr val="3366FF"/>
                </a:solidFill>
              </a:rPr>
              <a:t> </a:t>
            </a:r>
            <a:r>
              <a:rPr lang="en-US" b="1">
                <a:solidFill>
                  <a:srgbClr val="3366FF"/>
                </a:solidFill>
              </a:rPr>
              <a:t>frame</a:t>
            </a:r>
            <a:br>
              <a:rPr lang="en-US" b="1">
                <a:solidFill>
                  <a:srgbClr val="3366FF"/>
                </a:solidFill>
              </a:rPr>
            </a:br>
            <a:r>
              <a:rPr lang="en-US" b="1">
                <a:solidFill>
                  <a:srgbClr val="3366FF"/>
                </a:solidFill>
              </a:rPr>
              <a:t>	- </a:t>
            </a:r>
            <a:r>
              <a:rPr lang="en-US"/>
              <a:t>Write victim frame to disk if dirty</a:t>
            </a:r>
            <a:br>
              <a:rPr lang="en-US"/>
            </a:br>
            <a:endParaRPr/>
          </a:p>
          <a:p>
            <a:pPr marL="379413" lvl="0" indent="-379413" algn="l" rtl="0">
              <a:spcBef>
                <a:spcPts val="630"/>
              </a:spcBef>
              <a:spcAft>
                <a:spcPts val="0"/>
              </a:spcAft>
              <a:buSzPts val="1620"/>
              <a:buFont typeface="Arial"/>
              <a:buAutoNum type="arabicPeriod"/>
            </a:pPr>
            <a:r>
              <a:rPr lang="en-US"/>
              <a:t>Bring  the desired page into the (newly) free frame; update the page and frame tables</a:t>
            </a:r>
            <a:br>
              <a:rPr lang="en-US"/>
            </a:br>
            <a:endParaRPr/>
          </a:p>
          <a:p>
            <a:pPr marL="379413" lvl="0" indent="-379413" algn="l" rtl="0">
              <a:spcBef>
                <a:spcPts val="630"/>
              </a:spcBef>
              <a:spcAft>
                <a:spcPts val="0"/>
              </a:spcAft>
              <a:buSzPts val="1620"/>
              <a:buFont typeface="Arial"/>
              <a:buAutoNum type="arabicPeriod"/>
            </a:pPr>
            <a:r>
              <a:rPr lang="en-US"/>
              <a:t>Continue the process by restarting the instruction that caused the trap</a:t>
            </a:r>
            <a:endParaRPr/>
          </a:p>
          <a:p>
            <a:pPr marL="379413" lvl="0" indent="-276543" algn="l" rtl="0">
              <a:spcBef>
                <a:spcPts val="630"/>
              </a:spcBef>
              <a:spcAft>
                <a:spcPts val="0"/>
              </a:spcAft>
              <a:buSzPts val="1620"/>
              <a:buFont typeface="Arial"/>
              <a:buNone/>
            </a:pPr>
            <a:endParaRPr/>
          </a:p>
          <a:p>
            <a:pPr marL="379413" lvl="0" indent="-379413" algn="l" rtl="0">
              <a:spcBef>
                <a:spcPts val="630"/>
              </a:spcBef>
              <a:spcAft>
                <a:spcPts val="0"/>
              </a:spcAft>
              <a:buSzPts val="1620"/>
              <a:buFont typeface="Arial"/>
              <a:buNone/>
            </a:pPr>
            <a:r>
              <a:rPr lang="en-US"/>
              <a:t>Note now potentially 2-page transfers for page fault – increasing EAT</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17"/>
        <p:cNvGrpSpPr/>
        <p:nvPr/>
      </p:nvGrpSpPr>
      <p:grpSpPr>
        <a:xfrm>
          <a:off x="0" y="0"/>
          <a:ext cx="0" cy="0"/>
          <a:chOff x="0" y="0"/>
          <a:chExt cx="0" cy="0"/>
        </a:xfrm>
      </p:grpSpPr>
      <p:sp>
        <p:nvSpPr>
          <p:cNvPr id="218" name="Google Shape;218;p22"/>
          <p:cNvSpPr txBox="1">
            <a:spLocks noGrp="1"/>
          </p:cNvSpPr>
          <p:nvPr>
            <p:ph type="title"/>
          </p:nvPr>
        </p:nvSpPr>
        <p:spPr>
          <a:xfrm>
            <a:off x="739775" y="385938"/>
            <a:ext cx="7664450"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Page Replacement</a:t>
            </a:r>
            <a:endParaRPr/>
          </a:p>
        </p:txBody>
      </p:sp>
      <p:pic>
        <p:nvPicPr>
          <p:cNvPr id="219" name="Google Shape;219;p22" descr="9"/>
          <p:cNvPicPr preferRelativeResize="0"/>
          <p:nvPr/>
        </p:nvPicPr>
        <p:blipFill rotWithShape="1">
          <a:blip r:embed="rId3">
            <a:alphaModFix/>
          </a:blip>
          <a:srcRect/>
          <a:stretch/>
        </p:blipFill>
        <p:spPr>
          <a:xfrm>
            <a:off x="1182848" y="1223963"/>
            <a:ext cx="6926102" cy="5105106"/>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sp>
        <p:nvSpPr>
          <p:cNvPr id="224" name="Google Shape;224;p23"/>
          <p:cNvSpPr txBox="1">
            <a:spLocks noGrp="1"/>
          </p:cNvSpPr>
          <p:nvPr>
            <p:ph type="title"/>
          </p:nvPr>
        </p:nvSpPr>
        <p:spPr>
          <a:xfrm>
            <a:off x="457200" y="277813"/>
            <a:ext cx="8229600" cy="576262"/>
          </a:xfrm>
          <a:prstGeom prst="rect">
            <a:avLst/>
          </a:prstGeom>
          <a:noFill/>
          <a:ln w="9525" cap="flat" cmpd="sng">
            <a:solidFill>
              <a:srgbClr val="00B0F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Page Replacement</a:t>
            </a:r>
            <a:endParaRPr/>
          </a:p>
        </p:txBody>
      </p:sp>
      <p:sp>
        <p:nvSpPr>
          <p:cNvPr id="225" name="Google Shape;225;p23"/>
          <p:cNvSpPr txBox="1"/>
          <p:nvPr/>
        </p:nvSpPr>
        <p:spPr>
          <a:xfrm>
            <a:off x="1201255" y="1221824"/>
            <a:ext cx="6142659" cy="439930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993300"/>
              </a:buClr>
              <a:buSzPts val="1620"/>
              <a:buFont typeface="Arial"/>
              <a:buChar char="●"/>
            </a:pPr>
            <a:r>
              <a:rPr lang="en-US" sz="1800" b="0" i="0" u="none" strike="noStrike" cap="none">
                <a:solidFill>
                  <a:srgbClr val="000000"/>
                </a:solidFill>
                <a:latin typeface="Helvetica Neue"/>
                <a:ea typeface="Helvetica Neue"/>
                <a:cs typeface="Helvetica Neue"/>
                <a:sym typeface="Helvetica Neue"/>
              </a:rPr>
              <a:t>Page Replacement carried out by:</a:t>
            </a:r>
            <a:endParaRPr/>
          </a:p>
          <a:p>
            <a:pPr marL="342900" marR="0" lvl="0" indent="-342900" algn="l" rtl="0">
              <a:spcBef>
                <a:spcPts val="630"/>
              </a:spcBef>
              <a:spcAft>
                <a:spcPts val="0"/>
              </a:spcAft>
              <a:buClr>
                <a:srgbClr val="993300"/>
              </a:buClr>
              <a:buSzPts val="1620"/>
              <a:buFont typeface="Arial"/>
              <a:buAutoNum type="arabicPeriod"/>
            </a:pPr>
            <a:r>
              <a:rPr lang="en-US" sz="1800" b="0" i="0" u="none" strike="noStrike" cap="none">
                <a:solidFill>
                  <a:srgbClr val="000000"/>
                </a:solidFill>
                <a:latin typeface="Helvetica Neue"/>
                <a:ea typeface="Helvetica Neue"/>
                <a:cs typeface="Helvetica Neue"/>
                <a:sym typeface="Helvetica Neue"/>
              </a:rPr>
              <a:t>Page-replacement algorithm</a:t>
            </a:r>
            <a:endParaRPr/>
          </a:p>
          <a:p>
            <a:pPr marL="342900" marR="0" lvl="0" indent="-342900" algn="l" rtl="0">
              <a:spcBef>
                <a:spcPts val="630"/>
              </a:spcBef>
              <a:spcAft>
                <a:spcPts val="0"/>
              </a:spcAft>
              <a:buClr>
                <a:srgbClr val="993300"/>
              </a:buClr>
              <a:buSzPts val="1620"/>
              <a:buFont typeface="Arial"/>
              <a:buAutoNum type="arabicPeriod"/>
            </a:pPr>
            <a:r>
              <a:rPr lang="en-US" sz="1800" b="0" i="0" u="none" strike="noStrike" cap="none">
                <a:solidFill>
                  <a:srgbClr val="000000"/>
                </a:solidFill>
                <a:latin typeface="Helvetica Neue"/>
                <a:ea typeface="Helvetica Neue"/>
                <a:cs typeface="Helvetica Neue"/>
                <a:sym typeface="Helvetica Neue"/>
              </a:rPr>
              <a:t>Frame-allocation algorithm </a:t>
            </a:r>
            <a:endParaRPr/>
          </a:p>
          <a:p>
            <a:pPr marL="342900" marR="0" lvl="0" indent="-240030" algn="l" rtl="0">
              <a:spcBef>
                <a:spcPts val="630"/>
              </a:spcBef>
              <a:spcAft>
                <a:spcPts val="0"/>
              </a:spcAft>
              <a:buClr>
                <a:srgbClr val="993300"/>
              </a:buClr>
              <a:buSzPts val="1620"/>
              <a:buFont typeface="Arial"/>
              <a:buNone/>
            </a:pPr>
            <a:endParaRPr sz="1800" b="0" i="0" u="none" strike="noStrike" cap="none">
              <a:solidFill>
                <a:srgbClr val="000000"/>
              </a:solidFill>
              <a:latin typeface="Helvetica Neue"/>
              <a:ea typeface="Helvetica Neue"/>
              <a:cs typeface="Helvetica Neue"/>
              <a:sym typeface="Helvetica Neue"/>
            </a:endParaRPr>
          </a:p>
          <a:p>
            <a:pPr marL="342900" marR="0" lvl="0" indent="-342900" algn="l" rtl="0">
              <a:spcBef>
                <a:spcPts val="630"/>
              </a:spcBef>
              <a:spcAft>
                <a:spcPts val="0"/>
              </a:spcAft>
              <a:buClr>
                <a:srgbClr val="993300"/>
              </a:buClr>
              <a:buSzPts val="1620"/>
              <a:buFont typeface="Arial"/>
              <a:buChar char="●"/>
            </a:pPr>
            <a:r>
              <a:rPr lang="en-US" sz="1800" b="1" i="0" u="none" strike="noStrike" cap="none">
                <a:solidFill>
                  <a:srgbClr val="3366FF"/>
                </a:solidFill>
                <a:latin typeface="Helvetica Neue"/>
                <a:ea typeface="Helvetica Neue"/>
                <a:cs typeface="Helvetica Neue"/>
                <a:sym typeface="Helvetica Neue"/>
              </a:rPr>
              <a:t>Frame-allocation algorithm </a:t>
            </a:r>
            <a:r>
              <a:rPr lang="en-US" sz="1800" b="0" i="0" u="none" strike="noStrike" cap="none">
                <a:solidFill>
                  <a:schemeClr val="dk1"/>
                </a:solidFill>
                <a:latin typeface="Helvetica Neue"/>
                <a:ea typeface="Helvetica Neue"/>
                <a:cs typeface="Helvetica Neue"/>
                <a:sym typeface="Helvetica Neue"/>
              </a:rPr>
              <a:t>determines </a:t>
            </a:r>
            <a:endParaRPr/>
          </a:p>
          <a:p>
            <a:pPr marL="742950" marR="0" lvl="1" indent="-285750" algn="l" rtl="0">
              <a:spcBef>
                <a:spcPts val="630"/>
              </a:spcBef>
              <a:spcAft>
                <a:spcPts val="0"/>
              </a:spcAft>
              <a:buClr>
                <a:srgbClr val="CC6600"/>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How many frames to give each process</a:t>
            </a:r>
            <a:endParaRPr/>
          </a:p>
          <a:p>
            <a:pPr marL="742950" marR="0" lvl="1" indent="-285750" algn="l" rtl="0">
              <a:spcBef>
                <a:spcPts val="630"/>
              </a:spcBef>
              <a:spcAft>
                <a:spcPts val="0"/>
              </a:spcAft>
              <a:buClr>
                <a:srgbClr val="CC6600"/>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Which frames to replace</a:t>
            </a:r>
            <a:endParaRPr/>
          </a:p>
          <a:p>
            <a:pPr marL="342900" marR="0" lvl="0" indent="-342900" algn="l" rtl="0">
              <a:spcBef>
                <a:spcPts val="630"/>
              </a:spcBef>
              <a:spcAft>
                <a:spcPts val="0"/>
              </a:spcAft>
              <a:buClr>
                <a:srgbClr val="993300"/>
              </a:buClr>
              <a:buSzPts val="1620"/>
              <a:buFont typeface="Arial"/>
              <a:buChar char="●"/>
            </a:pPr>
            <a:r>
              <a:rPr lang="en-US" sz="1800" b="1" i="0" u="none" strike="noStrike" cap="none">
                <a:solidFill>
                  <a:srgbClr val="3366FF"/>
                </a:solidFill>
                <a:latin typeface="Helvetica Neue"/>
                <a:ea typeface="Helvetica Neue"/>
                <a:cs typeface="Helvetica Neue"/>
                <a:sym typeface="Helvetica Neue"/>
              </a:rPr>
              <a:t>Page-replacement algorithm</a:t>
            </a:r>
            <a:endParaRPr/>
          </a:p>
          <a:p>
            <a:pPr marL="742950" marR="0" lvl="1" indent="-285750" algn="l" rtl="0">
              <a:spcBef>
                <a:spcPts val="630"/>
              </a:spcBef>
              <a:spcAft>
                <a:spcPts val="0"/>
              </a:spcAft>
              <a:buClr>
                <a:srgbClr val="CC6600"/>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Want lowest page-fault rate on both first access and re-access</a:t>
            </a:r>
            <a:endParaRPr/>
          </a:p>
          <a:p>
            <a:pPr marL="342900" marR="0" lvl="0" indent="-342900" algn="l" rtl="0">
              <a:spcBef>
                <a:spcPts val="630"/>
              </a:spcBef>
              <a:spcAft>
                <a:spcPts val="0"/>
              </a:spcAft>
              <a:buClr>
                <a:srgbClr val="993300"/>
              </a:buClr>
              <a:buSzPts val="1620"/>
              <a:buFont typeface="Arial"/>
              <a:buNone/>
            </a:pPr>
            <a:r>
              <a:rPr lang="en-US" sz="1800" b="0" i="0" u="none" strike="noStrike" cap="none">
                <a:solidFill>
                  <a:schemeClr val="dk1"/>
                </a:solidFill>
                <a:latin typeface="Helvetica Neue"/>
                <a:ea typeface="Helvetica Neue"/>
                <a:cs typeface="Helvetica Neue"/>
                <a:sym typeface="Helvetica Neue"/>
              </a:rPr>
              <a:t>	</a:t>
            </a:r>
            <a:endParaRPr sz="1800" b="1" i="0" u="none" strike="noStrike" cap="none">
              <a:solidFill>
                <a:srgbClr val="FF0000"/>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sp>
        <p:nvSpPr>
          <p:cNvPr id="231" name="Google Shape;231;p24"/>
          <p:cNvSpPr txBox="1">
            <a:spLocks noGrp="1"/>
          </p:cNvSpPr>
          <p:nvPr>
            <p:ph type="title"/>
          </p:nvPr>
        </p:nvSpPr>
        <p:spPr>
          <a:xfrm>
            <a:off x="457200" y="469750"/>
            <a:ext cx="8229600" cy="576263"/>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sz="2400"/>
              <a:t>Graph of Page Faults Versus The Number of Frames</a:t>
            </a:r>
            <a:endParaRPr/>
          </a:p>
        </p:txBody>
      </p:sp>
      <p:pic>
        <p:nvPicPr>
          <p:cNvPr id="232" name="Google Shape;232;p24"/>
          <p:cNvPicPr preferRelativeResize="0"/>
          <p:nvPr/>
        </p:nvPicPr>
        <p:blipFill rotWithShape="1">
          <a:blip r:embed="rId3">
            <a:alphaModFix/>
          </a:blip>
          <a:srcRect/>
          <a:stretch/>
        </p:blipFill>
        <p:spPr>
          <a:xfrm>
            <a:off x="576219" y="1129957"/>
            <a:ext cx="7991561" cy="4598085"/>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37"/>
        <p:cNvGrpSpPr/>
        <p:nvPr/>
      </p:nvGrpSpPr>
      <p:grpSpPr>
        <a:xfrm>
          <a:off x="0" y="0"/>
          <a:ext cx="0" cy="0"/>
          <a:chOff x="0" y="0"/>
          <a:chExt cx="0" cy="0"/>
        </a:xfrm>
      </p:grpSpPr>
      <p:sp>
        <p:nvSpPr>
          <p:cNvPr id="238" name="Google Shape;238;p25"/>
          <p:cNvSpPr txBox="1">
            <a:spLocks noGrp="1"/>
          </p:cNvSpPr>
          <p:nvPr>
            <p:ph type="title"/>
          </p:nvPr>
        </p:nvSpPr>
        <p:spPr>
          <a:xfrm>
            <a:off x="775494" y="356460"/>
            <a:ext cx="7675562"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sz="2800"/>
              <a:t>Page Replacement Algorithms</a:t>
            </a:r>
            <a:endParaRPr/>
          </a:p>
        </p:txBody>
      </p:sp>
      <p:sp>
        <p:nvSpPr>
          <p:cNvPr id="239" name="Google Shape;239;p25"/>
          <p:cNvSpPr txBox="1">
            <a:spLocks noGrp="1"/>
          </p:cNvSpPr>
          <p:nvPr>
            <p:ph type="body" idx="1"/>
          </p:nvPr>
        </p:nvSpPr>
        <p:spPr>
          <a:xfrm>
            <a:off x="869950" y="1133475"/>
            <a:ext cx="7486650" cy="48990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a:solidFill>
                  <a:srgbClr val="000000"/>
                </a:solidFill>
              </a:rPr>
              <a:t>Basic page replacement algorithms are:</a:t>
            </a:r>
            <a:endParaRPr/>
          </a:p>
          <a:p>
            <a:pPr marL="342900" lvl="0" indent="-342900" algn="l" rtl="0">
              <a:spcBef>
                <a:spcPts val="630"/>
              </a:spcBef>
              <a:spcAft>
                <a:spcPts val="0"/>
              </a:spcAft>
              <a:buSzPts val="1620"/>
              <a:buFont typeface="Arial"/>
              <a:buAutoNum type="arabicPeriod"/>
            </a:pPr>
            <a:r>
              <a:rPr lang="en-US">
                <a:solidFill>
                  <a:srgbClr val="3366FF"/>
                </a:solidFill>
              </a:rPr>
              <a:t>FIFO</a:t>
            </a:r>
            <a:endParaRPr/>
          </a:p>
          <a:p>
            <a:pPr marL="342900" lvl="0" indent="-342900" algn="l" rtl="0">
              <a:spcBef>
                <a:spcPts val="630"/>
              </a:spcBef>
              <a:spcAft>
                <a:spcPts val="0"/>
              </a:spcAft>
              <a:buSzPts val="1620"/>
              <a:buFont typeface="Arial"/>
              <a:buAutoNum type="arabicPeriod"/>
            </a:pPr>
            <a:r>
              <a:rPr lang="en-US">
                <a:solidFill>
                  <a:srgbClr val="3366FF"/>
                </a:solidFill>
              </a:rPr>
              <a:t>Optimal Solution</a:t>
            </a:r>
            <a:endParaRPr/>
          </a:p>
          <a:p>
            <a:pPr marL="342900" lvl="0" indent="-342900" algn="l" rtl="0">
              <a:spcBef>
                <a:spcPts val="630"/>
              </a:spcBef>
              <a:spcAft>
                <a:spcPts val="0"/>
              </a:spcAft>
              <a:buSzPts val="1620"/>
              <a:buFont typeface="Arial"/>
              <a:buAutoNum type="arabicPeriod"/>
            </a:pPr>
            <a:r>
              <a:rPr lang="en-US">
                <a:solidFill>
                  <a:srgbClr val="3366FF"/>
                </a:solidFill>
              </a:rPr>
              <a:t>LRU Algorithm</a:t>
            </a:r>
            <a:endParaRPr/>
          </a:p>
          <a:p>
            <a:pPr marL="342900" lvl="0" indent="-342900" algn="l" rtl="0">
              <a:spcBef>
                <a:spcPts val="630"/>
              </a:spcBef>
              <a:spcAft>
                <a:spcPts val="0"/>
              </a:spcAft>
              <a:buSzPts val="1620"/>
              <a:buFont typeface="Arial"/>
              <a:buAutoNum type="arabicPeriod"/>
            </a:pPr>
            <a:r>
              <a:rPr lang="en-US">
                <a:solidFill>
                  <a:srgbClr val="3366FF"/>
                </a:solidFill>
              </a:rPr>
              <a:t>LRU –Approximation </a:t>
            </a:r>
            <a:endParaRPr/>
          </a:p>
          <a:p>
            <a:pPr marL="342900" lvl="0" indent="-342900" algn="l" rtl="0">
              <a:spcBef>
                <a:spcPts val="630"/>
              </a:spcBef>
              <a:spcAft>
                <a:spcPts val="0"/>
              </a:spcAft>
              <a:buSzPts val="1620"/>
              <a:buChar char="●"/>
            </a:pPr>
            <a:r>
              <a:rPr lang="en-US"/>
              <a:t>Evaluate algorithm by running it on a particular string of memory references (reference string) and computing the number of page faults on that string</a:t>
            </a:r>
            <a:endParaRPr/>
          </a:p>
          <a:p>
            <a:pPr marL="742950" lvl="1" indent="-285750" algn="l" rtl="0">
              <a:spcBef>
                <a:spcPts val="630"/>
              </a:spcBef>
              <a:spcAft>
                <a:spcPts val="0"/>
              </a:spcAft>
              <a:buSzPts val="1440"/>
              <a:buChar char="●"/>
            </a:pPr>
            <a:r>
              <a:rPr lang="en-US"/>
              <a:t>String is just page numbers, not full addresses</a:t>
            </a:r>
            <a:endParaRPr/>
          </a:p>
          <a:p>
            <a:pPr marL="742950" lvl="1" indent="-285750" algn="l" rtl="0">
              <a:spcBef>
                <a:spcPts val="630"/>
              </a:spcBef>
              <a:spcAft>
                <a:spcPts val="0"/>
              </a:spcAft>
              <a:buSzPts val="1440"/>
              <a:buChar char="●"/>
            </a:pPr>
            <a:r>
              <a:rPr lang="en-US"/>
              <a:t>Repeated access to the same page does not cause a page fault</a:t>
            </a:r>
            <a:endParaRPr/>
          </a:p>
          <a:p>
            <a:pPr marL="742950" lvl="1" indent="-285750" algn="l" rtl="0">
              <a:spcBef>
                <a:spcPts val="630"/>
              </a:spcBef>
              <a:spcAft>
                <a:spcPts val="0"/>
              </a:spcAft>
              <a:buSzPts val="1440"/>
              <a:buChar char="●"/>
            </a:pPr>
            <a:r>
              <a:rPr lang="en-US"/>
              <a:t>Results depend on number of frames available</a:t>
            </a:r>
            <a:endParaRPr/>
          </a:p>
          <a:p>
            <a:pPr marL="342900" lvl="0" indent="-342900" algn="l" rtl="0">
              <a:spcBef>
                <a:spcPts val="630"/>
              </a:spcBef>
              <a:spcAft>
                <a:spcPts val="0"/>
              </a:spcAft>
              <a:buSzPts val="1620"/>
              <a:buChar char="●"/>
            </a:pPr>
            <a:r>
              <a:rPr lang="en-US"/>
              <a:t>In all our examples, the </a:t>
            </a:r>
            <a:r>
              <a:rPr lang="en-US" b="1">
                <a:solidFill>
                  <a:srgbClr val="3366FF"/>
                </a:solidFill>
              </a:rPr>
              <a:t>reference string </a:t>
            </a:r>
            <a:r>
              <a:rPr lang="en-US"/>
              <a:t>of referenced page numbers is </a:t>
            </a:r>
            <a:endParaRPr/>
          </a:p>
          <a:p>
            <a:pPr marL="342900" lvl="0" indent="-342900" algn="l" rtl="0">
              <a:spcBef>
                <a:spcPts val="630"/>
              </a:spcBef>
              <a:spcAft>
                <a:spcPts val="0"/>
              </a:spcAft>
              <a:buSzPts val="1620"/>
              <a:buFont typeface="Arial"/>
              <a:buNone/>
            </a:pPr>
            <a:r>
              <a:rPr lang="en-US"/>
              <a:t>	               </a:t>
            </a:r>
            <a:r>
              <a:rPr lang="en-US" b="1">
                <a:solidFill>
                  <a:srgbClr val="FF0000"/>
                </a:solidFill>
              </a:rPr>
              <a:t>6,0,1,2,0,3,0,5,2,3,0,3,0,3,2,1,2,0,1,6,0,1</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26"/>
          <p:cNvSpPr txBox="1">
            <a:spLocks noGrp="1"/>
          </p:cNvSpPr>
          <p:nvPr>
            <p:ph type="title"/>
          </p:nvPr>
        </p:nvSpPr>
        <p:spPr>
          <a:xfrm>
            <a:off x="661194" y="356617"/>
            <a:ext cx="7821612"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First-In-First-Out (FIFO) Algorithm</a:t>
            </a:r>
            <a:endParaRPr/>
          </a:p>
        </p:txBody>
      </p:sp>
      <p:sp>
        <p:nvSpPr>
          <p:cNvPr id="246" name="Google Shape;246;p26"/>
          <p:cNvSpPr txBox="1">
            <a:spLocks noGrp="1"/>
          </p:cNvSpPr>
          <p:nvPr>
            <p:ph type="body" idx="1"/>
          </p:nvPr>
        </p:nvSpPr>
        <p:spPr>
          <a:xfrm>
            <a:off x="1228309" y="1372774"/>
            <a:ext cx="6877603" cy="438087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20"/>
              <a:buChar char="●"/>
            </a:pPr>
            <a:r>
              <a:rPr lang="en-US" sz="2800"/>
              <a:t>The simplest page-replacement algorithm is a first-in, first-out (FIFO) algorithm. A FIFO replacement algorithm associates with each page the time when that page was brought into memory. When a page must be replaced, the oldest page is chosen. </a:t>
            </a:r>
            <a:endParaRPr/>
          </a:p>
          <a:p>
            <a:pPr marL="342900" lvl="0" indent="-240030" algn="l" rtl="0">
              <a:spcBef>
                <a:spcPts val="630"/>
              </a:spcBef>
              <a:spcAft>
                <a:spcPts val="0"/>
              </a:spcAft>
              <a:buSzPts val="1620"/>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27"/>
          <p:cNvSpPr txBox="1">
            <a:spLocks noGrp="1"/>
          </p:cNvSpPr>
          <p:nvPr>
            <p:ph type="title"/>
          </p:nvPr>
        </p:nvSpPr>
        <p:spPr>
          <a:xfrm>
            <a:off x="530880" y="1687163"/>
            <a:ext cx="8229600"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solidFill>
                  <a:srgbClr val="FF0000"/>
                </a:solidFill>
              </a:rPr>
              <a:t>6</a:t>
            </a:r>
            <a:r>
              <a:rPr lang="en-US" b="1">
                <a:solidFill>
                  <a:srgbClr val="FF0000"/>
                </a:solidFill>
              </a:rPr>
              <a:t>,0,1,2,0,3,0,5,2,3,0,3,0,3,2,1,2,0,1,6,0,1</a:t>
            </a:r>
            <a:endParaRPr/>
          </a:p>
        </p:txBody>
      </p:sp>
      <p:graphicFrame>
        <p:nvGraphicFramePr>
          <p:cNvPr id="252" name="Google Shape;252;p27"/>
          <p:cNvGraphicFramePr/>
          <p:nvPr>
            <p:extLst>
              <p:ext uri="{D42A27DB-BD31-4B8C-83A1-F6EECF244321}">
                <p14:modId xmlns:p14="http://schemas.microsoft.com/office/powerpoint/2010/main" val="3011762956"/>
              </p:ext>
            </p:extLst>
          </p:nvPr>
        </p:nvGraphicFramePr>
        <p:xfrm>
          <a:off x="318782" y="2424724"/>
          <a:ext cx="8653750" cy="2432470"/>
        </p:xfrm>
        <a:graphic>
          <a:graphicData uri="http://schemas.openxmlformats.org/drawingml/2006/table">
            <a:tbl>
              <a:tblPr firstRow="1" bandRow="1">
                <a:noFill/>
                <a:tableStyleId>{5BD84B69-B76A-4BD8-9391-E87E9D21253A}</a:tableStyleId>
              </a:tblPr>
              <a:tblGrid>
                <a:gridCol w="405200">
                  <a:extLst>
                    <a:ext uri="{9D8B030D-6E8A-4147-A177-3AD203B41FA5}">
                      <a16:colId xmlns:a16="http://schemas.microsoft.com/office/drawing/2014/main" val="20000"/>
                    </a:ext>
                  </a:extLst>
                </a:gridCol>
                <a:gridCol w="347300">
                  <a:extLst>
                    <a:ext uri="{9D8B030D-6E8A-4147-A177-3AD203B41FA5}">
                      <a16:colId xmlns:a16="http://schemas.microsoft.com/office/drawing/2014/main" val="20001"/>
                    </a:ext>
                  </a:extLst>
                </a:gridCol>
                <a:gridCol w="376250">
                  <a:extLst>
                    <a:ext uri="{9D8B030D-6E8A-4147-A177-3AD203B41FA5}">
                      <a16:colId xmlns:a16="http://schemas.microsoft.com/office/drawing/2014/main" val="20002"/>
                    </a:ext>
                  </a:extLst>
                </a:gridCol>
                <a:gridCol w="376250">
                  <a:extLst>
                    <a:ext uri="{9D8B030D-6E8A-4147-A177-3AD203B41FA5}">
                      <a16:colId xmlns:a16="http://schemas.microsoft.com/office/drawing/2014/main" val="20003"/>
                    </a:ext>
                  </a:extLst>
                </a:gridCol>
                <a:gridCol w="376250">
                  <a:extLst>
                    <a:ext uri="{9D8B030D-6E8A-4147-A177-3AD203B41FA5}">
                      <a16:colId xmlns:a16="http://schemas.microsoft.com/office/drawing/2014/main" val="20004"/>
                    </a:ext>
                  </a:extLst>
                </a:gridCol>
                <a:gridCol w="376250">
                  <a:extLst>
                    <a:ext uri="{9D8B030D-6E8A-4147-A177-3AD203B41FA5}">
                      <a16:colId xmlns:a16="http://schemas.microsoft.com/office/drawing/2014/main" val="20005"/>
                    </a:ext>
                  </a:extLst>
                </a:gridCol>
                <a:gridCol w="376250">
                  <a:extLst>
                    <a:ext uri="{9D8B030D-6E8A-4147-A177-3AD203B41FA5}">
                      <a16:colId xmlns:a16="http://schemas.microsoft.com/office/drawing/2014/main" val="20006"/>
                    </a:ext>
                  </a:extLst>
                </a:gridCol>
                <a:gridCol w="376250">
                  <a:extLst>
                    <a:ext uri="{9D8B030D-6E8A-4147-A177-3AD203B41FA5}">
                      <a16:colId xmlns:a16="http://schemas.microsoft.com/office/drawing/2014/main" val="20007"/>
                    </a:ext>
                  </a:extLst>
                </a:gridCol>
                <a:gridCol w="376250">
                  <a:extLst>
                    <a:ext uri="{9D8B030D-6E8A-4147-A177-3AD203B41FA5}">
                      <a16:colId xmlns:a16="http://schemas.microsoft.com/office/drawing/2014/main" val="20008"/>
                    </a:ext>
                  </a:extLst>
                </a:gridCol>
                <a:gridCol w="376250">
                  <a:extLst>
                    <a:ext uri="{9D8B030D-6E8A-4147-A177-3AD203B41FA5}">
                      <a16:colId xmlns:a16="http://schemas.microsoft.com/office/drawing/2014/main" val="20009"/>
                    </a:ext>
                  </a:extLst>
                </a:gridCol>
                <a:gridCol w="376250">
                  <a:extLst>
                    <a:ext uri="{9D8B030D-6E8A-4147-A177-3AD203B41FA5}">
                      <a16:colId xmlns:a16="http://schemas.microsoft.com/office/drawing/2014/main" val="20010"/>
                    </a:ext>
                  </a:extLst>
                </a:gridCol>
                <a:gridCol w="376250">
                  <a:extLst>
                    <a:ext uri="{9D8B030D-6E8A-4147-A177-3AD203B41FA5}">
                      <a16:colId xmlns:a16="http://schemas.microsoft.com/office/drawing/2014/main" val="20011"/>
                    </a:ext>
                  </a:extLst>
                </a:gridCol>
                <a:gridCol w="376250">
                  <a:extLst>
                    <a:ext uri="{9D8B030D-6E8A-4147-A177-3AD203B41FA5}">
                      <a16:colId xmlns:a16="http://schemas.microsoft.com/office/drawing/2014/main" val="20012"/>
                    </a:ext>
                  </a:extLst>
                </a:gridCol>
                <a:gridCol w="376250">
                  <a:extLst>
                    <a:ext uri="{9D8B030D-6E8A-4147-A177-3AD203B41FA5}">
                      <a16:colId xmlns:a16="http://schemas.microsoft.com/office/drawing/2014/main" val="20013"/>
                    </a:ext>
                  </a:extLst>
                </a:gridCol>
                <a:gridCol w="376250">
                  <a:extLst>
                    <a:ext uri="{9D8B030D-6E8A-4147-A177-3AD203B41FA5}">
                      <a16:colId xmlns:a16="http://schemas.microsoft.com/office/drawing/2014/main" val="20014"/>
                    </a:ext>
                  </a:extLst>
                </a:gridCol>
                <a:gridCol w="376250">
                  <a:extLst>
                    <a:ext uri="{9D8B030D-6E8A-4147-A177-3AD203B41FA5}">
                      <a16:colId xmlns:a16="http://schemas.microsoft.com/office/drawing/2014/main" val="20015"/>
                    </a:ext>
                  </a:extLst>
                </a:gridCol>
                <a:gridCol w="376250">
                  <a:extLst>
                    <a:ext uri="{9D8B030D-6E8A-4147-A177-3AD203B41FA5}">
                      <a16:colId xmlns:a16="http://schemas.microsoft.com/office/drawing/2014/main" val="20016"/>
                    </a:ext>
                  </a:extLst>
                </a:gridCol>
                <a:gridCol w="376250">
                  <a:extLst>
                    <a:ext uri="{9D8B030D-6E8A-4147-A177-3AD203B41FA5}">
                      <a16:colId xmlns:a16="http://schemas.microsoft.com/office/drawing/2014/main" val="20017"/>
                    </a:ext>
                  </a:extLst>
                </a:gridCol>
                <a:gridCol w="376250">
                  <a:extLst>
                    <a:ext uri="{9D8B030D-6E8A-4147-A177-3AD203B41FA5}">
                      <a16:colId xmlns:a16="http://schemas.microsoft.com/office/drawing/2014/main" val="20018"/>
                    </a:ext>
                  </a:extLst>
                </a:gridCol>
                <a:gridCol w="376250">
                  <a:extLst>
                    <a:ext uri="{9D8B030D-6E8A-4147-A177-3AD203B41FA5}">
                      <a16:colId xmlns:a16="http://schemas.microsoft.com/office/drawing/2014/main" val="20019"/>
                    </a:ext>
                  </a:extLst>
                </a:gridCol>
                <a:gridCol w="376250">
                  <a:extLst>
                    <a:ext uri="{9D8B030D-6E8A-4147-A177-3AD203B41FA5}">
                      <a16:colId xmlns:a16="http://schemas.microsoft.com/office/drawing/2014/main" val="20020"/>
                    </a:ext>
                  </a:extLst>
                </a:gridCol>
                <a:gridCol w="376250">
                  <a:extLst>
                    <a:ext uri="{9D8B030D-6E8A-4147-A177-3AD203B41FA5}">
                      <a16:colId xmlns:a16="http://schemas.microsoft.com/office/drawing/2014/main" val="20021"/>
                    </a:ext>
                  </a:extLst>
                </a:gridCol>
                <a:gridCol w="376250">
                  <a:extLst>
                    <a:ext uri="{9D8B030D-6E8A-4147-A177-3AD203B41FA5}">
                      <a16:colId xmlns:a16="http://schemas.microsoft.com/office/drawing/2014/main" val="20022"/>
                    </a:ext>
                  </a:extLst>
                </a:gridCol>
              </a:tblGrid>
              <a:tr h="295250">
                <a:tc>
                  <a:txBody>
                    <a:bodyPr/>
                    <a:lstStyle/>
                    <a:p>
                      <a:pPr marL="0" marR="0" lvl="0" indent="0" algn="l" rtl="0">
                        <a:spcBef>
                          <a:spcPts val="0"/>
                        </a:spcBef>
                        <a:spcAft>
                          <a:spcPts val="0"/>
                        </a:spcAft>
                        <a:buNone/>
                      </a:pPr>
                      <a:r>
                        <a:rPr lang="en-US" sz="800" u="none" strike="noStrike" cap="none"/>
                        <a:t>ratio</a:t>
                      </a:r>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6</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0</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1</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2</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0</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3</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0</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5</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2</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3</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0</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3</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0</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3</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2</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1</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2</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0</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1</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6</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0</a:t>
                      </a:r>
                      <a:endParaRPr dirty="0">
                        <a:solidFill>
                          <a:schemeClr val="tx2">
                            <a:lumMod val="75000"/>
                          </a:schemeClr>
                        </a:solidFill>
                      </a:endParaRPr>
                    </a:p>
                  </a:txBody>
                  <a:tcPr marL="91450" marR="91450" marT="45725" marB="45725"/>
                </a:tc>
                <a:tc>
                  <a:txBody>
                    <a:bodyPr/>
                    <a:lstStyle/>
                    <a:p>
                      <a:pPr marL="0" marR="0" lvl="0" indent="0" algn="l" rtl="0">
                        <a:spcBef>
                          <a:spcPts val="0"/>
                        </a:spcBef>
                        <a:spcAft>
                          <a:spcPts val="0"/>
                        </a:spcAft>
                        <a:buNone/>
                      </a:pPr>
                      <a:r>
                        <a:rPr lang="en-US" sz="1800" dirty="0">
                          <a:solidFill>
                            <a:schemeClr val="tx2">
                              <a:lumMod val="75000"/>
                            </a:schemeClr>
                          </a:solidFill>
                        </a:rPr>
                        <a:t>1</a:t>
                      </a:r>
                      <a:endParaRPr dirty="0">
                        <a:solidFill>
                          <a:schemeClr val="tx2">
                            <a:lumMod val="75000"/>
                          </a:schemeClr>
                        </a:solidFill>
                      </a:endParaRPr>
                    </a:p>
                  </a:txBody>
                  <a:tcPr marL="91450" marR="91450" marT="45725" marB="45725"/>
                </a:tc>
                <a:extLst>
                  <a:ext uri="{0D108BD9-81ED-4DB2-BD59-A6C34878D82A}">
                    <a16:rowId xmlns:a16="http://schemas.microsoft.com/office/drawing/2014/main" val="10000"/>
                  </a:ext>
                </a:extLst>
              </a:tr>
              <a:tr h="516675">
                <a:tc>
                  <a:txBody>
                    <a:bodyPr/>
                    <a:lstStyle/>
                    <a:p>
                      <a:pPr marL="0" marR="0" lvl="0" indent="0" algn="l" rtl="0">
                        <a:spcBef>
                          <a:spcPts val="0"/>
                        </a:spcBef>
                        <a:spcAft>
                          <a:spcPts val="0"/>
                        </a:spcAft>
                        <a:buNone/>
                      </a:pPr>
                      <a:r>
                        <a:rPr lang="en-US" sz="1800"/>
                        <a:t>f1</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516675">
                <a:tc>
                  <a:txBody>
                    <a:bodyPr/>
                    <a:lstStyle/>
                    <a:p>
                      <a:pPr marL="0" marR="0" lvl="0" indent="0" algn="l" rtl="0">
                        <a:spcBef>
                          <a:spcPts val="0"/>
                        </a:spcBef>
                        <a:spcAft>
                          <a:spcPts val="0"/>
                        </a:spcAft>
                        <a:buNone/>
                      </a:pPr>
                      <a:r>
                        <a:rPr lang="en-US" sz="1800"/>
                        <a:t>f2</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516675">
                <a:tc>
                  <a:txBody>
                    <a:bodyPr/>
                    <a:lstStyle/>
                    <a:p>
                      <a:pPr marL="0" marR="0" lvl="0" indent="0" algn="l" rtl="0">
                        <a:spcBef>
                          <a:spcPts val="0"/>
                        </a:spcBef>
                        <a:spcAft>
                          <a:spcPts val="0"/>
                        </a:spcAft>
                        <a:buNone/>
                      </a:pPr>
                      <a:r>
                        <a:rPr lang="en-US" sz="1800"/>
                        <a:t>f3</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r h="5166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4"/>
                  </a:ext>
                </a:extLst>
              </a:tr>
            </a:tbl>
          </a:graphicData>
        </a:graphic>
      </p:graphicFrame>
      <p:sp>
        <p:nvSpPr>
          <p:cNvPr id="253" name="Google Shape;253;p27"/>
          <p:cNvSpPr txBox="1"/>
          <p:nvPr/>
        </p:nvSpPr>
        <p:spPr>
          <a:xfrm>
            <a:off x="318782" y="318403"/>
            <a:ext cx="5826154" cy="692497"/>
          </a:xfrm>
          <a:prstGeom prst="rect">
            <a:avLst/>
          </a:prstGeom>
          <a:noFill/>
          <a:ln>
            <a:noFill/>
          </a:ln>
        </p:spPr>
        <p:txBody>
          <a:bodyPr spcFirstLastPara="1" wrap="square" lIns="91425" tIns="45700" rIns="91425" bIns="45700" anchor="t" anchorCtr="0">
            <a:spAutoFit/>
          </a:bodyPr>
          <a:lstStyle/>
          <a:p>
            <a:pPr marL="522488" marR="0" lvl="0" indent="-365742" algn="l" rtl="0">
              <a:lnSpc>
                <a:spcPct val="100000"/>
              </a:lnSpc>
              <a:spcBef>
                <a:spcPts val="0"/>
              </a:spcBef>
              <a:spcAft>
                <a:spcPts val="0"/>
              </a:spcAft>
              <a:buClr>
                <a:srgbClr val="2DA2BF"/>
              </a:buClr>
              <a:buSzPts val="2652"/>
              <a:buFont typeface="Noto Sans Symbols"/>
              <a:buChar char="🞂"/>
            </a:pPr>
            <a:r>
              <a:rPr lang="en-US" sz="3900" b="0" i="0" u="none" strike="noStrike" cap="none">
                <a:solidFill>
                  <a:srgbClr val="000000"/>
                </a:solidFill>
                <a:latin typeface="Lucida Sans"/>
                <a:ea typeface="Lucida Sans"/>
                <a:cs typeface="Lucida Sans"/>
                <a:sym typeface="Lucida Sans"/>
              </a:rPr>
              <a:t>Covered in Class</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57"/>
        <p:cNvGrpSpPr/>
        <p:nvPr/>
      </p:nvGrpSpPr>
      <p:grpSpPr>
        <a:xfrm>
          <a:off x="0" y="0"/>
          <a:ext cx="0" cy="0"/>
          <a:chOff x="0" y="0"/>
          <a:chExt cx="0" cy="0"/>
        </a:xfrm>
      </p:grpSpPr>
      <p:sp>
        <p:nvSpPr>
          <p:cNvPr id="258" name="Google Shape;258;p28"/>
          <p:cNvSpPr txBox="1">
            <a:spLocks noGrp="1"/>
          </p:cNvSpPr>
          <p:nvPr>
            <p:ph type="title"/>
          </p:nvPr>
        </p:nvSpPr>
        <p:spPr>
          <a:xfrm>
            <a:off x="457199" y="370092"/>
            <a:ext cx="8229600"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Optimal Page Replacement Algorithm</a:t>
            </a:r>
            <a:endParaRPr/>
          </a:p>
        </p:txBody>
      </p:sp>
      <p:sp>
        <p:nvSpPr>
          <p:cNvPr id="259" name="Google Shape;259;p28"/>
          <p:cNvSpPr txBox="1">
            <a:spLocks noGrp="1"/>
          </p:cNvSpPr>
          <p:nvPr>
            <p:ph type="body" idx="1"/>
          </p:nvPr>
        </p:nvSpPr>
        <p:spPr>
          <a:xfrm>
            <a:off x="789746" y="1510324"/>
            <a:ext cx="7564507" cy="45307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800"/>
              <a:buChar char="●"/>
            </a:pPr>
            <a:r>
              <a:rPr lang="en-US" sz="2000"/>
              <a:t>To Overcome Belady’s anomaly, </a:t>
            </a:r>
            <a:r>
              <a:rPr lang="en-US" sz="2000" b="1"/>
              <a:t>optimal page-replacement algorithm introduced</a:t>
            </a:r>
            <a:r>
              <a:rPr lang="en-US" sz="2000"/>
              <a:t>—the algorithm that has the lowest page-fault rate of all algorithms and will never suffer from Belady’s anomaly. </a:t>
            </a:r>
            <a:endParaRPr/>
          </a:p>
          <a:p>
            <a:pPr marL="342900" lvl="0" indent="-342900" algn="l" rtl="0">
              <a:spcBef>
                <a:spcPts val="700"/>
              </a:spcBef>
              <a:spcAft>
                <a:spcPts val="0"/>
              </a:spcAft>
              <a:buSzPts val="1800"/>
              <a:buChar char="●"/>
            </a:pPr>
            <a:r>
              <a:rPr lang="en-US" sz="2000"/>
              <a:t>Such an algorithm does exist and has been called OPT or MIN. It is simply this: </a:t>
            </a:r>
            <a:endParaRPr/>
          </a:p>
          <a:p>
            <a:pPr marL="342900" lvl="0" indent="-342900" algn="l" rtl="0">
              <a:spcBef>
                <a:spcPts val="700"/>
              </a:spcBef>
              <a:spcAft>
                <a:spcPts val="0"/>
              </a:spcAft>
              <a:buSzPts val="1800"/>
              <a:buFont typeface="Noto Sans Symbols"/>
              <a:buChar char="⮚"/>
            </a:pPr>
            <a:r>
              <a:rPr lang="en-US" sz="2000">
                <a:solidFill>
                  <a:srgbClr val="0000FF"/>
                </a:solidFill>
              </a:rPr>
              <a:t>Replace the page that will not be used for the longest period of time. </a:t>
            </a:r>
            <a:endParaRPr/>
          </a:p>
          <a:p>
            <a:pPr marL="342900" lvl="0" indent="-342900" algn="l" rtl="0">
              <a:spcBef>
                <a:spcPts val="700"/>
              </a:spcBef>
              <a:spcAft>
                <a:spcPts val="0"/>
              </a:spcAft>
              <a:buSzPts val="1800"/>
              <a:buChar char="●"/>
            </a:pPr>
            <a:r>
              <a:rPr lang="en-US" sz="2000"/>
              <a:t>Use of this page-replacement algorithm guarantees the lowest possible page- fault rate for a fixed number of frames.</a:t>
            </a:r>
            <a:r>
              <a:rPr lang="en-US"/>
              <a:t> </a:t>
            </a:r>
            <a:endParaRPr/>
          </a:p>
          <a:p>
            <a:pPr marL="342900" lvl="0" indent="-240030" algn="l" rtl="0">
              <a:spcBef>
                <a:spcPts val="630"/>
              </a:spcBef>
              <a:spcAft>
                <a:spcPts val="0"/>
              </a:spcAft>
              <a:buSzPts val="1620"/>
              <a:buNone/>
            </a:pP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457200" y="1628440"/>
            <a:ext cx="8229600"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solidFill>
                  <a:srgbClr val="FF0000"/>
                </a:solidFill>
              </a:rPr>
              <a:t>3</a:t>
            </a:r>
            <a:r>
              <a:rPr lang="en-US" b="1">
                <a:solidFill>
                  <a:srgbClr val="FF0000"/>
                </a:solidFill>
              </a:rPr>
              <a:t>,0,1,2,7,0,3,0,4,2,3,0,3,0,3,2,1,2,0,1,7,0,1</a:t>
            </a:r>
            <a:endParaRPr/>
          </a:p>
        </p:txBody>
      </p:sp>
      <p:sp>
        <p:nvSpPr>
          <p:cNvPr id="265" name="Google Shape;265;p29"/>
          <p:cNvSpPr txBox="1"/>
          <p:nvPr/>
        </p:nvSpPr>
        <p:spPr>
          <a:xfrm>
            <a:off x="318782" y="318403"/>
            <a:ext cx="5826154" cy="692497"/>
          </a:xfrm>
          <a:prstGeom prst="rect">
            <a:avLst/>
          </a:prstGeom>
          <a:noFill/>
          <a:ln>
            <a:noFill/>
          </a:ln>
        </p:spPr>
        <p:txBody>
          <a:bodyPr spcFirstLastPara="1" wrap="square" lIns="91425" tIns="45700" rIns="91425" bIns="45700" anchor="t" anchorCtr="0">
            <a:spAutoFit/>
          </a:bodyPr>
          <a:lstStyle/>
          <a:p>
            <a:pPr marL="522488" marR="0" lvl="0" indent="-365742" algn="l" rtl="0">
              <a:lnSpc>
                <a:spcPct val="100000"/>
              </a:lnSpc>
              <a:spcBef>
                <a:spcPts val="0"/>
              </a:spcBef>
              <a:spcAft>
                <a:spcPts val="0"/>
              </a:spcAft>
              <a:buClr>
                <a:srgbClr val="2DA2BF"/>
              </a:buClr>
              <a:buSzPts val="2652"/>
              <a:buFont typeface="Noto Sans Symbols"/>
              <a:buChar char="🞂"/>
            </a:pPr>
            <a:r>
              <a:rPr lang="en-US" sz="3900" b="0" i="0" u="none" strike="noStrike" cap="none">
                <a:solidFill>
                  <a:srgbClr val="000000"/>
                </a:solidFill>
                <a:latin typeface="Lucida Sans"/>
                <a:ea typeface="Lucida Sans"/>
                <a:cs typeface="Lucida Sans"/>
                <a:sym typeface="Lucida Sans"/>
              </a:rPr>
              <a:t>Optimal</a:t>
            </a:r>
            <a:endParaRPr sz="3900" b="0" i="0" u="none" strike="noStrike" cap="none">
              <a:solidFill>
                <a:srgbClr val="000000"/>
              </a:solidFill>
              <a:latin typeface="Lucida Sans"/>
              <a:ea typeface="Lucida Sans"/>
              <a:cs typeface="Lucida Sans"/>
              <a:sym typeface="Lucida Sans"/>
            </a:endParaRPr>
          </a:p>
        </p:txBody>
      </p:sp>
      <p:graphicFrame>
        <p:nvGraphicFramePr>
          <p:cNvPr id="266" name="Google Shape;266;p29"/>
          <p:cNvGraphicFramePr/>
          <p:nvPr/>
        </p:nvGraphicFramePr>
        <p:xfrm>
          <a:off x="318782" y="2424724"/>
          <a:ext cx="8702350" cy="2432470"/>
        </p:xfrm>
        <a:graphic>
          <a:graphicData uri="http://schemas.openxmlformats.org/drawingml/2006/table">
            <a:tbl>
              <a:tblPr firstRow="1" bandRow="1">
                <a:noFill/>
                <a:tableStyleId>{5BD84B69-B76A-4BD8-9391-E87E9D21253A}</a:tableStyleId>
              </a:tblPr>
              <a:tblGrid>
                <a:gridCol w="436875">
                  <a:extLst>
                    <a:ext uri="{9D8B030D-6E8A-4147-A177-3AD203B41FA5}">
                      <a16:colId xmlns:a16="http://schemas.microsoft.com/office/drawing/2014/main" val="20000"/>
                    </a:ext>
                  </a:extLst>
                </a:gridCol>
                <a:gridCol w="332825">
                  <a:extLst>
                    <a:ext uri="{9D8B030D-6E8A-4147-A177-3AD203B41FA5}">
                      <a16:colId xmlns:a16="http://schemas.microsoft.com/office/drawing/2014/main" val="20001"/>
                    </a:ext>
                  </a:extLst>
                </a:gridCol>
                <a:gridCol w="360575">
                  <a:extLst>
                    <a:ext uri="{9D8B030D-6E8A-4147-A177-3AD203B41FA5}">
                      <a16:colId xmlns:a16="http://schemas.microsoft.com/office/drawing/2014/main" val="20002"/>
                    </a:ext>
                  </a:extLst>
                </a:gridCol>
                <a:gridCol w="360575">
                  <a:extLst>
                    <a:ext uri="{9D8B030D-6E8A-4147-A177-3AD203B41FA5}">
                      <a16:colId xmlns:a16="http://schemas.microsoft.com/office/drawing/2014/main" val="20003"/>
                    </a:ext>
                  </a:extLst>
                </a:gridCol>
                <a:gridCol w="360575">
                  <a:extLst>
                    <a:ext uri="{9D8B030D-6E8A-4147-A177-3AD203B41FA5}">
                      <a16:colId xmlns:a16="http://schemas.microsoft.com/office/drawing/2014/main" val="20004"/>
                    </a:ext>
                  </a:extLst>
                </a:gridCol>
                <a:gridCol w="360575">
                  <a:extLst>
                    <a:ext uri="{9D8B030D-6E8A-4147-A177-3AD203B41FA5}">
                      <a16:colId xmlns:a16="http://schemas.microsoft.com/office/drawing/2014/main" val="20005"/>
                    </a:ext>
                  </a:extLst>
                </a:gridCol>
                <a:gridCol w="360575">
                  <a:extLst>
                    <a:ext uri="{9D8B030D-6E8A-4147-A177-3AD203B41FA5}">
                      <a16:colId xmlns:a16="http://schemas.microsoft.com/office/drawing/2014/main" val="20006"/>
                    </a:ext>
                  </a:extLst>
                </a:gridCol>
                <a:gridCol w="360575">
                  <a:extLst>
                    <a:ext uri="{9D8B030D-6E8A-4147-A177-3AD203B41FA5}">
                      <a16:colId xmlns:a16="http://schemas.microsoft.com/office/drawing/2014/main" val="20007"/>
                    </a:ext>
                  </a:extLst>
                </a:gridCol>
                <a:gridCol w="360575">
                  <a:extLst>
                    <a:ext uri="{9D8B030D-6E8A-4147-A177-3AD203B41FA5}">
                      <a16:colId xmlns:a16="http://schemas.microsoft.com/office/drawing/2014/main" val="20008"/>
                    </a:ext>
                  </a:extLst>
                </a:gridCol>
                <a:gridCol w="360575">
                  <a:extLst>
                    <a:ext uri="{9D8B030D-6E8A-4147-A177-3AD203B41FA5}">
                      <a16:colId xmlns:a16="http://schemas.microsoft.com/office/drawing/2014/main" val="20009"/>
                    </a:ext>
                  </a:extLst>
                </a:gridCol>
                <a:gridCol w="360575">
                  <a:extLst>
                    <a:ext uri="{9D8B030D-6E8A-4147-A177-3AD203B41FA5}">
                      <a16:colId xmlns:a16="http://schemas.microsoft.com/office/drawing/2014/main" val="20010"/>
                    </a:ext>
                  </a:extLst>
                </a:gridCol>
                <a:gridCol w="360575">
                  <a:extLst>
                    <a:ext uri="{9D8B030D-6E8A-4147-A177-3AD203B41FA5}">
                      <a16:colId xmlns:a16="http://schemas.microsoft.com/office/drawing/2014/main" val="20011"/>
                    </a:ext>
                  </a:extLst>
                </a:gridCol>
                <a:gridCol w="360575">
                  <a:extLst>
                    <a:ext uri="{9D8B030D-6E8A-4147-A177-3AD203B41FA5}">
                      <a16:colId xmlns:a16="http://schemas.microsoft.com/office/drawing/2014/main" val="20012"/>
                    </a:ext>
                  </a:extLst>
                </a:gridCol>
                <a:gridCol w="360575">
                  <a:extLst>
                    <a:ext uri="{9D8B030D-6E8A-4147-A177-3AD203B41FA5}">
                      <a16:colId xmlns:a16="http://schemas.microsoft.com/office/drawing/2014/main" val="20013"/>
                    </a:ext>
                  </a:extLst>
                </a:gridCol>
                <a:gridCol w="360575">
                  <a:extLst>
                    <a:ext uri="{9D8B030D-6E8A-4147-A177-3AD203B41FA5}">
                      <a16:colId xmlns:a16="http://schemas.microsoft.com/office/drawing/2014/main" val="20014"/>
                    </a:ext>
                  </a:extLst>
                </a:gridCol>
                <a:gridCol w="360575">
                  <a:extLst>
                    <a:ext uri="{9D8B030D-6E8A-4147-A177-3AD203B41FA5}">
                      <a16:colId xmlns:a16="http://schemas.microsoft.com/office/drawing/2014/main" val="20015"/>
                    </a:ext>
                  </a:extLst>
                </a:gridCol>
                <a:gridCol w="360575">
                  <a:extLst>
                    <a:ext uri="{9D8B030D-6E8A-4147-A177-3AD203B41FA5}">
                      <a16:colId xmlns:a16="http://schemas.microsoft.com/office/drawing/2014/main" val="20016"/>
                    </a:ext>
                  </a:extLst>
                </a:gridCol>
                <a:gridCol w="360575">
                  <a:extLst>
                    <a:ext uri="{9D8B030D-6E8A-4147-A177-3AD203B41FA5}">
                      <a16:colId xmlns:a16="http://schemas.microsoft.com/office/drawing/2014/main" val="20017"/>
                    </a:ext>
                  </a:extLst>
                </a:gridCol>
                <a:gridCol w="360575">
                  <a:extLst>
                    <a:ext uri="{9D8B030D-6E8A-4147-A177-3AD203B41FA5}">
                      <a16:colId xmlns:a16="http://schemas.microsoft.com/office/drawing/2014/main" val="20018"/>
                    </a:ext>
                  </a:extLst>
                </a:gridCol>
                <a:gridCol w="360575">
                  <a:extLst>
                    <a:ext uri="{9D8B030D-6E8A-4147-A177-3AD203B41FA5}">
                      <a16:colId xmlns:a16="http://schemas.microsoft.com/office/drawing/2014/main" val="20019"/>
                    </a:ext>
                  </a:extLst>
                </a:gridCol>
                <a:gridCol w="360575">
                  <a:extLst>
                    <a:ext uri="{9D8B030D-6E8A-4147-A177-3AD203B41FA5}">
                      <a16:colId xmlns:a16="http://schemas.microsoft.com/office/drawing/2014/main" val="20020"/>
                    </a:ext>
                  </a:extLst>
                </a:gridCol>
                <a:gridCol w="360575">
                  <a:extLst>
                    <a:ext uri="{9D8B030D-6E8A-4147-A177-3AD203B41FA5}">
                      <a16:colId xmlns:a16="http://schemas.microsoft.com/office/drawing/2014/main" val="20021"/>
                    </a:ext>
                  </a:extLst>
                </a:gridCol>
                <a:gridCol w="360575">
                  <a:extLst>
                    <a:ext uri="{9D8B030D-6E8A-4147-A177-3AD203B41FA5}">
                      <a16:colId xmlns:a16="http://schemas.microsoft.com/office/drawing/2014/main" val="20022"/>
                    </a:ext>
                  </a:extLst>
                </a:gridCol>
                <a:gridCol w="360575">
                  <a:extLst>
                    <a:ext uri="{9D8B030D-6E8A-4147-A177-3AD203B41FA5}">
                      <a16:colId xmlns:a16="http://schemas.microsoft.com/office/drawing/2014/main" val="20023"/>
                    </a:ext>
                  </a:extLst>
                </a:gridCol>
              </a:tblGrid>
              <a:tr h="295250">
                <a:tc>
                  <a:txBody>
                    <a:bodyPr/>
                    <a:lstStyle/>
                    <a:p>
                      <a:pPr marL="0" marR="0" lvl="0" indent="0" algn="l" rtl="0">
                        <a:spcBef>
                          <a:spcPts val="0"/>
                        </a:spcBef>
                        <a:spcAft>
                          <a:spcPts val="0"/>
                        </a:spcAft>
                        <a:buNone/>
                      </a:pPr>
                      <a:r>
                        <a:rPr lang="en-US" sz="800"/>
                        <a:t>ratio</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extLst>
                  <a:ext uri="{0D108BD9-81ED-4DB2-BD59-A6C34878D82A}">
                    <a16:rowId xmlns:a16="http://schemas.microsoft.com/office/drawing/2014/main" val="10000"/>
                  </a:ext>
                </a:extLst>
              </a:tr>
              <a:tr h="516675">
                <a:tc>
                  <a:txBody>
                    <a:bodyPr/>
                    <a:lstStyle/>
                    <a:p>
                      <a:pPr marL="0" marR="0" lvl="0" indent="0" algn="l" rtl="0">
                        <a:spcBef>
                          <a:spcPts val="0"/>
                        </a:spcBef>
                        <a:spcAft>
                          <a:spcPts val="0"/>
                        </a:spcAft>
                        <a:buNone/>
                      </a:pPr>
                      <a:r>
                        <a:rPr lang="en-US" sz="1800"/>
                        <a:t>f1</a:t>
                      </a:r>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extLst>
                  <a:ext uri="{0D108BD9-81ED-4DB2-BD59-A6C34878D82A}">
                    <a16:rowId xmlns:a16="http://schemas.microsoft.com/office/drawing/2014/main" val="10001"/>
                  </a:ext>
                </a:extLst>
              </a:tr>
              <a:tr h="516675">
                <a:tc>
                  <a:txBody>
                    <a:bodyPr/>
                    <a:lstStyle/>
                    <a:p>
                      <a:pPr marL="0" marR="0" lvl="0" indent="0" algn="l" rtl="0">
                        <a:spcBef>
                          <a:spcPts val="0"/>
                        </a:spcBef>
                        <a:spcAft>
                          <a:spcPts val="0"/>
                        </a:spcAft>
                        <a:buNone/>
                      </a:pPr>
                      <a:r>
                        <a:rPr lang="en-US" sz="1800"/>
                        <a:t>f2</a:t>
                      </a:r>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extLst>
                  <a:ext uri="{0D108BD9-81ED-4DB2-BD59-A6C34878D82A}">
                    <a16:rowId xmlns:a16="http://schemas.microsoft.com/office/drawing/2014/main" val="10002"/>
                  </a:ext>
                </a:extLst>
              </a:tr>
              <a:tr h="516675">
                <a:tc>
                  <a:txBody>
                    <a:bodyPr/>
                    <a:lstStyle/>
                    <a:p>
                      <a:pPr marL="0" marR="0" lvl="0" indent="0" algn="l" rtl="0">
                        <a:spcBef>
                          <a:spcPts val="0"/>
                        </a:spcBef>
                        <a:spcAft>
                          <a:spcPts val="0"/>
                        </a:spcAft>
                        <a:buNone/>
                      </a:pPr>
                      <a:r>
                        <a:rPr lang="en-US" sz="1800"/>
                        <a:t>f3</a:t>
                      </a:r>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extLst>
                  <a:ext uri="{0D108BD9-81ED-4DB2-BD59-A6C34878D82A}">
                    <a16:rowId xmlns:a16="http://schemas.microsoft.com/office/drawing/2014/main" val="10003"/>
                  </a:ext>
                </a:extLst>
              </a:tr>
              <a:tr h="5166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endParaRPr sz="1800">
                        <a:solidFill>
                          <a:schemeClr val="dk1"/>
                        </a:solidFill>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Google Shape;84;p3"/>
          <p:cNvSpPr txBox="1">
            <a:spLocks noGrp="1"/>
          </p:cNvSpPr>
          <p:nvPr>
            <p:ph type="title"/>
          </p:nvPr>
        </p:nvSpPr>
        <p:spPr>
          <a:xfrm>
            <a:off x="457200" y="150813"/>
            <a:ext cx="8229600" cy="576262"/>
          </a:xfrm>
          <a:prstGeom prst="rect">
            <a:avLst/>
          </a:prstGeom>
          <a:noFill/>
          <a:ln w="9525" cap="flat" cmpd="sng">
            <a:solidFill>
              <a:srgbClr val="003366"/>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Background</a:t>
            </a:r>
            <a:endParaRPr/>
          </a:p>
        </p:txBody>
      </p:sp>
      <p:sp>
        <p:nvSpPr>
          <p:cNvPr id="85" name="Google Shape;85;p3"/>
          <p:cNvSpPr txBox="1">
            <a:spLocks noGrp="1"/>
          </p:cNvSpPr>
          <p:nvPr>
            <p:ph type="body" idx="1"/>
          </p:nvPr>
        </p:nvSpPr>
        <p:spPr>
          <a:xfrm>
            <a:off x="849313" y="1063625"/>
            <a:ext cx="7177087" cy="452913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b="1">
                <a:solidFill>
                  <a:srgbClr val="3366FF"/>
                </a:solidFill>
              </a:rPr>
              <a:t>Virtual memory</a:t>
            </a:r>
            <a:r>
              <a:rPr lang="en-US">
                <a:solidFill>
                  <a:srgbClr val="3366FF"/>
                </a:solidFill>
              </a:rPr>
              <a:t> </a:t>
            </a:r>
            <a:r>
              <a:rPr lang="en-US"/>
              <a:t>– separation of user logical memory from physical memory</a:t>
            </a:r>
            <a:endParaRPr/>
          </a:p>
          <a:p>
            <a:pPr marL="742950" lvl="1" indent="-285750" algn="l" rtl="0">
              <a:spcBef>
                <a:spcPts val="560"/>
              </a:spcBef>
              <a:spcAft>
                <a:spcPts val="0"/>
              </a:spcAft>
              <a:buSzPts val="1280"/>
              <a:buChar char="●"/>
            </a:pPr>
            <a:r>
              <a:rPr lang="en-US" sz="1600"/>
              <a:t>Only part of the program needs to be in memory for execution</a:t>
            </a:r>
            <a:endParaRPr/>
          </a:p>
          <a:p>
            <a:pPr marL="742950" lvl="1" indent="-285750" algn="l" rtl="0">
              <a:spcBef>
                <a:spcPts val="560"/>
              </a:spcBef>
              <a:spcAft>
                <a:spcPts val="0"/>
              </a:spcAft>
              <a:buSzPts val="1280"/>
              <a:buChar char="●"/>
            </a:pPr>
            <a:r>
              <a:rPr lang="en-US" sz="1600"/>
              <a:t>Logical address space can therefore be much larger than physical address space</a:t>
            </a:r>
            <a:endParaRPr/>
          </a:p>
          <a:p>
            <a:pPr marL="742950" lvl="1" indent="-285750" algn="l" rtl="0">
              <a:spcBef>
                <a:spcPts val="560"/>
              </a:spcBef>
              <a:spcAft>
                <a:spcPts val="0"/>
              </a:spcAft>
              <a:buSzPts val="1280"/>
              <a:buChar char="●"/>
            </a:pPr>
            <a:r>
              <a:rPr lang="en-US" sz="1600"/>
              <a:t>Allows address spaces to be shared by several processes</a:t>
            </a:r>
            <a:endParaRPr/>
          </a:p>
          <a:p>
            <a:pPr marL="742950" lvl="1" indent="-285750" algn="l" rtl="0">
              <a:spcBef>
                <a:spcPts val="560"/>
              </a:spcBef>
              <a:spcAft>
                <a:spcPts val="0"/>
              </a:spcAft>
              <a:buSzPts val="1280"/>
              <a:buChar char="●"/>
            </a:pPr>
            <a:r>
              <a:rPr lang="en-US" sz="1600"/>
              <a:t>Allows for more efficient process creation</a:t>
            </a:r>
            <a:endParaRPr/>
          </a:p>
          <a:p>
            <a:pPr marL="742950" lvl="1" indent="-285750" algn="l" rtl="0">
              <a:spcBef>
                <a:spcPts val="560"/>
              </a:spcBef>
              <a:spcAft>
                <a:spcPts val="0"/>
              </a:spcAft>
              <a:buSzPts val="1280"/>
              <a:buChar char="●"/>
            </a:pPr>
            <a:r>
              <a:rPr lang="en-US" sz="1600"/>
              <a:t>More programs running concurrently</a:t>
            </a:r>
            <a:endParaRPr/>
          </a:p>
          <a:p>
            <a:pPr marL="742950" lvl="1" indent="-285750" algn="l" rtl="0">
              <a:spcBef>
                <a:spcPts val="560"/>
              </a:spcBef>
              <a:spcAft>
                <a:spcPts val="0"/>
              </a:spcAft>
              <a:buSzPts val="1280"/>
              <a:buChar char="●"/>
            </a:pPr>
            <a:r>
              <a:rPr lang="en-US" sz="1600"/>
              <a:t>Less I/O needed to load or swap processes.</a:t>
            </a:r>
            <a:endParaRPr/>
          </a:p>
          <a:p>
            <a:pPr marL="742950" lvl="1" indent="-204469" algn="l" rtl="0">
              <a:spcBef>
                <a:spcPts val="560"/>
              </a:spcBef>
              <a:spcAft>
                <a:spcPts val="0"/>
              </a:spcAft>
              <a:buSzPts val="1280"/>
              <a:buNone/>
            </a:pPr>
            <a:endParaRPr sz="1600"/>
          </a:p>
          <a:p>
            <a:pPr marL="342900" lvl="0" indent="-342900" algn="l" rtl="0">
              <a:spcBef>
                <a:spcPts val="630"/>
              </a:spcBef>
              <a:spcAft>
                <a:spcPts val="0"/>
              </a:spcAft>
              <a:buSzPts val="1620"/>
              <a:buChar char="●"/>
            </a:pPr>
            <a:r>
              <a:rPr lang="en-US"/>
              <a:t>Virtual memory can be implemented via:</a:t>
            </a:r>
            <a:endParaRPr/>
          </a:p>
          <a:p>
            <a:pPr marL="742950" lvl="1" indent="-285750" algn="l" rtl="0">
              <a:spcBef>
                <a:spcPts val="560"/>
              </a:spcBef>
              <a:spcAft>
                <a:spcPts val="0"/>
              </a:spcAft>
              <a:buSzPts val="1280"/>
              <a:buChar char="●"/>
            </a:pPr>
            <a:r>
              <a:rPr lang="en-US" sz="1600"/>
              <a:t>Demand paging </a:t>
            </a:r>
            <a:endParaRPr/>
          </a:p>
          <a:p>
            <a:pPr marL="742950" lvl="1" indent="-285750" algn="l" rtl="0">
              <a:spcBef>
                <a:spcPts val="560"/>
              </a:spcBef>
              <a:spcAft>
                <a:spcPts val="0"/>
              </a:spcAft>
              <a:buSzPts val="1280"/>
              <a:buChar char="●"/>
            </a:pPr>
            <a:r>
              <a:rPr lang="en-US" sz="1600"/>
              <a:t>Demand segmentation</a:t>
            </a:r>
            <a:endParaRPr/>
          </a:p>
          <a:p>
            <a:pPr marL="457200" lvl="1" indent="0" algn="l" rtl="0">
              <a:spcBef>
                <a:spcPts val="560"/>
              </a:spcBef>
              <a:spcAft>
                <a:spcPts val="0"/>
              </a:spcAft>
              <a:buSzPts val="1280"/>
              <a:buNone/>
            </a:pPr>
            <a:endParaRPr sz="1600"/>
          </a:p>
          <a:p>
            <a:pPr marL="342900" lvl="0" indent="-251459" algn="l" rtl="0">
              <a:spcBef>
                <a:spcPts val="560"/>
              </a:spcBef>
              <a:spcAft>
                <a:spcPts val="0"/>
              </a:spcAft>
              <a:buSzPts val="1440"/>
              <a:buNone/>
            </a:pPr>
            <a:endParaRPr sz="16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71"/>
        <p:cNvGrpSpPr/>
        <p:nvPr/>
      </p:nvGrpSpPr>
      <p:grpSpPr>
        <a:xfrm>
          <a:off x="0" y="0"/>
          <a:ext cx="0" cy="0"/>
          <a:chOff x="0" y="0"/>
          <a:chExt cx="0" cy="0"/>
        </a:xfrm>
      </p:grpSpPr>
      <p:sp>
        <p:nvSpPr>
          <p:cNvPr id="272" name="Google Shape;272;p30"/>
          <p:cNvSpPr txBox="1">
            <a:spLocks noGrp="1"/>
          </p:cNvSpPr>
          <p:nvPr>
            <p:ph type="title"/>
          </p:nvPr>
        </p:nvSpPr>
        <p:spPr>
          <a:xfrm>
            <a:off x="650599" y="561078"/>
            <a:ext cx="7673975"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Least Recently Used (LRU) Algorithm</a:t>
            </a:r>
            <a:endParaRPr/>
          </a:p>
        </p:txBody>
      </p:sp>
      <p:sp>
        <p:nvSpPr>
          <p:cNvPr id="273" name="Google Shape;273;p30"/>
          <p:cNvSpPr txBox="1">
            <a:spLocks noGrp="1"/>
          </p:cNvSpPr>
          <p:nvPr>
            <p:ph type="body" idx="1"/>
          </p:nvPr>
        </p:nvSpPr>
        <p:spPr>
          <a:xfrm>
            <a:off x="1285364" y="1403059"/>
            <a:ext cx="6573271" cy="40518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endParaRPr sz="2000"/>
          </a:p>
          <a:p>
            <a:pPr marL="342900" lvl="0" indent="-342900" algn="l" rtl="0">
              <a:spcBef>
                <a:spcPts val="700"/>
              </a:spcBef>
              <a:spcAft>
                <a:spcPts val="0"/>
              </a:spcAft>
              <a:buSzPts val="1800"/>
              <a:buChar char="●"/>
            </a:pPr>
            <a:r>
              <a:rPr lang="en-US" sz="2000"/>
              <a:t>LRU replacement associates with each page the time of that page’s last use. </a:t>
            </a:r>
            <a:endParaRPr/>
          </a:p>
          <a:p>
            <a:pPr marL="342900" lvl="0" indent="-342900" algn="l" rtl="0">
              <a:spcBef>
                <a:spcPts val="700"/>
              </a:spcBef>
              <a:spcAft>
                <a:spcPts val="0"/>
              </a:spcAft>
              <a:buSzPts val="1800"/>
              <a:buChar char="●"/>
            </a:pPr>
            <a:r>
              <a:rPr lang="en-US" sz="2000"/>
              <a:t>When a page must be replaced, LRU chooses the page that has not been used for the longest period.  </a:t>
            </a:r>
            <a:endParaRPr/>
          </a:p>
          <a:p>
            <a:pPr marL="342900" lvl="0" indent="-342900" algn="l" rtl="0">
              <a:spcBef>
                <a:spcPts val="700"/>
              </a:spcBef>
              <a:spcAft>
                <a:spcPts val="0"/>
              </a:spcAft>
              <a:buSzPts val="1800"/>
              <a:buChar char="●"/>
            </a:pPr>
            <a:r>
              <a:rPr lang="en-US" sz="2000"/>
              <a:t>LRU strategy as the optimal page-replacement algorithm looking backward in time, rather than forward. </a:t>
            </a:r>
            <a:endParaRPr/>
          </a:p>
          <a:p>
            <a:pPr marL="0" lvl="0" indent="0" algn="l" rtl="0">
              <a:spcBef>
                <a:spcPts val="700"/>
              </a:spcBef>
              <a:spcAft>
                <a:spcPts val="0"/>
              </a:spcAft>
              <a:buSzPts val="1800"/>
              <a:buFont typeface="Arial"/>
              <a:buNone/>
            </a:pPr>
            <a:endParaRPr sz="2000"/>
          </a:p>
          <a:p>
            <a:pPr marL="342900" lvl="0" indent="-228600" algn="l" rtl="0">
              <a:spcBef>
                <a:spcPts val="700"/>
              </a:spcBef>
              <a:spcAft>
                <a:spcPts val="0"/>
              </a:spcAft>
              <a:buSzPts val="1800"/>
              <a:buNone/>
            </a:pPr>
            <a:endParaRPr sz="2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77"/>
        <p:cNvGrpSpPr/>
        <p:nvPr/>
      </p:nvGrpSpPr>
      <p:grpSpPr>
        <a:xfrm>
          <a:off x="0" y="0"/>
          <a:ext cx="0" cy="0"/>
          <a:chOff x="0" y="0"/>
          <a:chExt cx="0" cy="0"/>
        </a:xfrm>
      </p:grpSpPr>
      <p:sp>
        <p:nvSpPr>
          <p:cNvPr id="278" name="Google Shape;278;p31"/>
          <p:cNvSpPr txBox="1">
            <a:spLocks noGrp="1"/>
          </p:cNvSpPr>
          <p:nvPr>
            <p:ph type="title"/>
          </p:nvPr>
        </p:nvSpPr>
        <p:spPr>
          <a:xfrm>
            <a:off x="624980" y="1536161"/>
            <a:ext cx="8229600"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dirty="0">
                <a:solidFill>
                  <a:srgbClr val="FF0000"/>
                </a:solidFill>
              </a:rPr>
              <a:t>3</a:t>
            </a:r>
            <a:r>
              <a:rPr lang="en-US" b="1" dirty="0">
                <a:solidFill>
                  <a:srgbClr val="FF0000"/>
                </a:solidFill>
              </a:rPr>
              <a:t>,0,1,2,7,0,3,0,4,2,3,0,3,0,3,2,1,2,0,1,7,0,1</a:t>
            </a:r>
            <a:endParaRPr dirty="0"/>
          </a:p>
        </p:txBody>
      </p:sp>
      <p:graphicFrame>
        <p:nvGraphicFramePr>
          <p:cNvPr id="279" name="Google Shape;279;p31"/>
          <p:cNvGraphicFramePr/>
          <p:nvPr/>
        </p:nvGraphicFramePr>
        <p:xfrm>
          <a:off x="318782" y="2424724"/>
          <a:ext cx="8702350" cy="2432470"/>
        </p:xfrm>
        <a:graphic>
          <a:graphicData uri="http://schemas.openxmlformats.org/drawingml/2006/table">
            <a:tbl>
              <a:tblPr firstRow="1" bandRow="1">
                <a:noFill/>
                <a:tableStyleId>{5BD84B69-B76A-4BD8-9391-E87E9D21253A}</a:tableStyleId>
              </a:tblPr>
              <a:tblGrid>
                <a:gridCol w="436875">
                  <a:extLst>
                    <a:ext uri="{9D8B030D-6E8A-4147-A177-3AD203B41FA5}">
                      <a16:colId xmlns:a16="http://schemas.microsoft.com/office/drawing/2014/main" val="20000"/>
                    </a:ext>
                  </a:extLst>
                </a:gridCol>
                <a:gridCol w="332825">
                  <a:extLst>
                    <a:ext uri="{9D8B030D-6E8A-4147-A177-3AD203B41FA5}">
                      <a16:colId xmlns:a16="http://schemas.microsoft.com/office/drawing/2014/main" val="20001"/>
                    </a:ext>
                  </a:extLst>
                </a:gridCol>
                <a:gridCol w="360575">
                  <a:extLst>
                    <a:ext uri="{9D8B030D-6E8A-4147-A177-3AD203B41FA5}">
                      <a16:colId xmlns:a16="http://schemas.microsoft.com/office/drawing/2014/main" val="20002"/>
                    </a:ext>
                  </a:extLst>
                </a:gridCol>
                <a:gridCol w="360575">
                  <a:extLst>
                    <a:ext uri="{9D8B030D-6E8A-4147-A177-3AD203B41FA5}">
                      <a16:colId xmlns:a16="http://schemas.microsoft.com/office/drawing/2014/main" val="20003"/>
                    </a:ext>
                  </a:extLst>
                </a:gridCol>
                <a:gridCol w="360575">
                  <a:extLst>
                    <a:ext uri="{9D8B030D-6E8A-4147-A177-3AD203B41FA5}">
                      <a16:colId xmlns:a16="http://schemas.microsoft.com/office/drawing/2014/main" val="20004"/>
                    </a:ext>
                  </a:extLst>
                </a:gridCol>
                <a:gridCol w="360575">
                  <a:extLst>
                    <a:ext uri="{9D8B030D-6E8A-4147-A177-3AD203B41FA5}">
                      <a16:colId xmlns:a16="http://schemas.microsoft.com/office/drawing/2014/main" val="20005"/>
                    </a:ext>
                  </a:extLst>
                </a:gridCol>
                <a:gridCol w="360575">
                  <a:extLst>
                    <a:ext uri="{9D8B030D-6E8A-4147-A177-3AD203B41FA5}">
                      <a16:colId xmlns:a16="http://schemas.microsoft.com/office/drawing/2014/main" val="20006"/>
                    </a:ext>
                  </a:extLst>
                </a:gridCol>
                <a:gridCol w="360575">
                  <a:extLst>
                    <a:ext uri="{9D8B030D-6E8A-4147-A177-3AD203B41FA5}">
                      <a16:colId xmlns:a16="http://schemas.microsoft.com/office/drawing/2014/main" val="20007"/>
                    </a:ext>
                  </a:extLst>
                </a:gridCol>
                <a:gridCol w="360575">
                  <a:extLst>
                    <a:ext uri="{9D8B030D-6E8A-4147-A177-3AD203B41FA5}">
                      <a16:colId xmlns:a16="http://schemas.microsoft.com/office/drawing/2014/main" val="20008"/>
                    </a:ext>
                  </a:extLst>
                </a:gridCol>
                <a:gridCol w="360575">
                  <a:extLst>
                    <a:ext uri="{9D8B030D-6E8A-4147-A177-3AD203B41FA5}">
                      <a16:colId xmlns:a16="http://schemas.microsoft.com/office/drawing/2014/main" val="20009"/>
                    </a:ext>
                  </a:extLst>
                </a:gridCol>
                <a:gridCol w="360575">
                  <a:extLst>
                    <a:ext uri="{9D8B030D-6E8A-4147-A177-3AD203B41FA5}">
                      <a16:colId xmlns:a16="http://schemas.microsoft.com/office/drawing/2014/main" val="20010"/>
                    </a:ext>
                  </a:extLst>
                </a:gridCol>
                <a:gridCol w="360575">
                  <a:extLst>
                    <a:ext uri="{9D8B030D-6E8A-4147-A177-3AD203B41FA5}">
                      <a16:colId xmlns:a16="http://schemas.microsoft.com/office/drawing/2014/main" val="20011"/>
                    </a:ext>
                  </a:extLst>
                </a:gridCol>
                <a:gridCol w="360575">
                  <a:extLst>
                    <a:ext uri="{9D8B030D-6E8A-4147-A177-3AD203B41FA5}">
                      <a16:colId xmlns:a16="http://schemas.microsoft.com/office/drawing/2014/main" val="20012"/>
                    </a:ext>
                  </a:extLst>
                </a:gridCol>
                <a:gridCol w="360575">
                  <a:extLst>
                    <a:ext uri="{9D8B030D-6E8A-4147-A177-3AD203B41FA5}">
                      <a16:colId xmlns:a16="http://schemas.microsoft.com/office/drawing/2014/main" val="20013"/>
                    </a:ext>
                  </a:extLst>
                </a:gridCol>
                <a:gridCol w="360575">
                  <a:extLst>
                    <a:ext uri="{9D8B030D-6E8A-4147-A177-3AD203B41FA5}">
                      <a16:colId xmlns:a16="http://schemas.microsoft.com/office/drawing/2014/main" val="20014"/>
                    </a:ext>
                  </a:extLst>
                </a:gridCol>
                <a:gridCol w="360575">
                  <a:extLst>
                    <a:ext uri="{9D8B030D-6E8A-4147-A177-3AD203B41FA5}">
                      <a16:colId xmlns:a16="http://schemas.microsoft.com/office/drawing/2014/main" val="20015"/>
                    </a:ext>
                  </a:extLst>
                </a:gridCol>
                <a:gridCol w="360575">
                  <a:extLst>
                    <a:ext uri="{9D8B030D-6E8A-4147-A177-3AD203B41FA5}">
                      <a16:colId xmlns:a16="http://schemas.microsoft.com/office/drawing/2014/main" val="20016"/>
                    </a:ext>
                  </a:extLst>
                </a:gridCol>
                <a:gridCol w="360575">
                  <a:extLst>
                    <a:ext uri="{9D8B030D-6E8A-4147-A177-3AD203B41FA5}">
                      <a16:colId xmlns:a16="http://schemas.microsoft.com/office/drawing/2014/main" val="20017"/>
                    </a:ext>
                  </a:extLst>
                </a:gridCol>
                <a:gridCol w="360575">
                  <a:extLst>
                    <a:ext uri="{9D8B030D-6E8A-4147-A177-3AD203B41FA5}">
                      <a16:colId xmlns:a16="http://schemas.microsoft.com/office/drawing/2014/main" val="20018"/>
                    </a:ext>
                  </a:extLst>
                </a:gridCol>
                <a:gridCol w="360575">
                  <a:extLst>
                    <a:ext uri="{9D8B030D-6E8A-4147-A177-3AD203B41FA5}">
                      <a16:colId xmlns:a16="http://schemas.microsoft.com/office/drawing/2014/main" val="20019"/>
                    </a:ext>
                  </a:extLst>
                </a:gridCol>
                <a:gridCol w="360575">
                  <a:extLst>
                    <a:ext uri="{9D8B030D-6E8A-4147-A177-3AD203B41FA5}">
                      <a16:colId xmlns:a16="http://schemas.microsoft.com/office/drawing/2014/main" val="20020"/>
                    </a:ext>
                  </a:extLst>
                </a:gridCol>
                <a:gridCol w="360575">
                  <a:extLst>
                    <a:ext uri="{9D8B030D-6E8A-4147-A177-3AD203B41FA5}">
                      <a16:colId xmlns:a16="http://schemas.microsoft.com/office/drawing/2014/main" val="20021"/>
                    </a:ext>
                  </a:extLst>
                </a:gridCol>
                <a:gridCol w="360575">
                  <a:extLst>
                    <a:ext uri="{9D8B030D-6E8A-4147-A177-3AD203B41FA5}">
                      <a16:colId xmlns:a16="http://schemas.microsoft.com/office/drawing/2014/main" val="20022"/>
                    </a:ext>
                  </a:extLst>
                </a:gridCol>
                <a:gridCol w="360575">
                  <a:extLst>
                    <a:ext uri="{9D8B030D-6E8A-4147-A177-3AD203B41FA5}">
                      <a16:colId xmlns:a16="http://schemas.microsoft.com/office/drawing/2014/main" val="20023"/>
                    </a:ext>
                  </a:extLst>
                </a:gridCol>
              </a:tblGrid>
              <a:tr h="295250">
                <a:tc>
                  <a:txBody>
                    <a:bodyPr/>
                    <a:lstStyle/>
                    <a:p>
                      <a:pPr marL="0" marR="0" lvl="0" indent="0" algn="l" rtl="0">
                        <a:spcBef>
                          <a:spcPts val="0"/>
                        </a:spcBef>
                        <a:spcAft>
                          <a:spcPts val="0"/>
                        </a:spcAft>
                        <a:buNone/>
                      </a:pPr>
                      <a:r>
                        <a:rPr lang="en-US" sz="800"/>
                        <a:t>ratio</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extLst>
                  <a:ext uri="{0D108BD9-81ED-4DB2-BD59-A6C34878D82A}">
                    <a16:rowId xmlns:a16="http://schemas.microsoft.com/office/drawing/2014/main" val="10000"/>
                  </a:ext>
                </a:extLst>
              </a:tr>
              <a:tr h="516675">
                <a:tc>
                  <a:txBody>
                    <a:bodyPr/>
                    <a:lstStyle/>
                    <a:p>
                      <a:pPr marL="0" marR="0" lvl="0" indent="0" algn="l" rtl="0">
                        <a:spcBef>
                          <a:spcPts val="0"/>
                        </a:spcBef>
                        <a:spcAft>
                          <a:spcPts val="0"/>
                        </a:spcAft>
                        <a:buNone/>
                      </a:pPr>
                      <a:r>
                        <a:rPr lang="en-US" sz="1800"/>
                        <a:t>f1</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516675">
                <a:tc>
                  <a:txBody>
                    <a:bodyPr/>
                    <a:lstStyle/>
                    <a:p>
                      <a:pPr marL="0" marR="0" lvl="0" indent="0" algn="l" rtl="0">
                        <a:spcBef>
                          <a:spcPts val="0"/>
                        </a:spcBef>
                        <a:spcAft>
                          <a:spcPts val="0"/>
                        </a:spcAft>
                        <a:buNone/>
                      </a:pPr>
                      <a:r>
                        <a:rPr lang="en-US" sz="1800"/>
                        <a:t>f2</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516675">
                <a:tc>
                  <a:txBody>
                    <a:bodyPr/>
                    <a:lstStyle/>
                    <a:p>
                      <a:pPr marL="0" marR="0" lvl="0" indent="0" algn="l" rtl="0">
                        <a:spcBef>
                          <a:spcPts val="0"/>
                        </a:spcBef>
                        <a:spcAft>
                          <a:spcPts val="0"/>
                        </a:spcAft>
                        <a:buNone/>
                      </a:pPr>
                      <a:r>
                        <a:rPr lang="en-US" sz="1800"/>
                        <a:t>f3</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r h="5166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4"/>
                  </a:ext>
                </a:extLst>
              </a:tr>
            </a:tbl>
          </a:graphicData>
        </a:graphic>
      </p:graphicFrame>
      <p:sp>
        <p:nvSpPr>
          <p:cNvPr id="280" name="Google Shape;280;p31"/>
          <p:cNvSpPr txBox="1"/>
          <p:nvPr/>
        </p:nvSpPr>
        <p:spPr>
          <a:xfrm>
            <a:off x="318782" y="318403"/>
            <a:ext cx="5826154" cy="692497"/>
          </a:xfrm>
          <a:prstGeom prst="rect">
            <a:avLst/>
          </a:prstGeom>
          <a:noFill/>
          <a:ln>
            <a:noFill/>
          </a:ln>
        </p:spPr>
        <p:txBody>
          <a:bodyPr spcFirstLastPara="1" wrap="square" lIns="91425" tIns="45700" rIns="91425" bIns="45700" anchor="t" anchorCtr="0">
            <a:spAutoFit/>
          </a:bodyPr>
          <a:lstStyle/>
          <a:p>
            <a:pPr marL="522488" marR="0" lvl="0" indent="-365742" algn="l" rtl="0">
              <a:lnSpc>
                <a:spcPct val="100000"/>
              </a:lnSpc>
              <a:spcBef>
                <a:spcPts val="0"/>
              </a:spcBef>
              <a:spcAft>
                <a:spcPts val="0"/>
              </a:spcAft>
              <a:buClr>
                <a:srgbClr val="2DA2BF"/>
              </a:buClr>
              <a:buSzPts val="2652"/>
              <a:buFont typeface="Noto Sans Symbols"/>
              <a:buChar char="🞂"/>
            </a:pPr>
            <a:r>
              <a:rPr lang="en-US" sz="3900" b="0" i="0" u="none" strike="noStrike" cap="none">
                <a:solidFill>
                  <a:srgbClr val="000000"/>
                </a:solidFill>
                <a:latin typeface="Lucida Sans"/>
                <a:ea typeface="Lucida Sans"/>
                <a:cs typeface="Lucida Sans"/>
                <a:sym typeface="Lucida Sans"/>
              </a:rPr>
              <a:t>LRU– </a:t>
            </a:r>
            <a:endParaRPr sz="3900" b="0" i="0" u="none" strike="noStrike" cap="none">
              <a:solidFill>
                <a:srgbClr val="000000"/>
              </a:solidFill>
              <a:latin typeface="Lucida Sans"/>
              <a:ea typeface="Lucida Sans"/>
              <a:cs typeface="Lucida Sans"/>
              <a:sym typeface="Lucida San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32"/>
          <p:cNvSpPr txBox="1">
            <a:spLocks noGrp="1"/>
          </p:cNvSpPr>
          <p:nvPr>
            <p:ph type="title"/>
          </p:nvPr>
        </p:nvSpPr>
        <p:spPr>
          <a:xfrm>
            <a:off x="457199" y="391421"/>
            <a:ext cx="8229600"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LRU Algorithm (Cont.)</a:t>
            </a:r>
            <a:endParaRPr/>
          </a:p>
        </p:txBody>
      </p:sp>
      <p:sp>
        <p:nvSpPr>
          <p:cNvPr id="287" name="Google Shape;287;p32"/>
          <p:cNvSpPr txBox="1">
            <a:spLocks noGrp="1"/>
          </p:cNvSpPr>
          <p:nvPr>
            <p:ph type="body" idx="1"/>
          </p:nvPr>
        </p:nvSpPr>
        <p:spPr>
          <a:xfrm>
            <a:off x="903957" y="1325461"/>
            <a:ext cx="7336085" cy="485298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a:t>Counter implementation</a:t>
            </a:r>
            <a:endParaRPr/>
          </a:p>
          <a:p>
            <a:pPr marL="742950" lvl="1" indent="-285750" algn="l" rtl="0">
              <a:spcBef>
                <a:spcPts val="630"/>
              </a:spcBef>
              <a:spcAft>
                <a:spcPts val="0"/>
              </a:spcAft>
              <a:buSzPts val="1440"/>
              <a:buChar char="●"/>
            </a:pPr>
            <a:r>
              <a:rPr lang="en-US"/>
              <a:t>Every page entry has a counter; every time page is referenced through this entry, copy the clock into the counter</a:t>
            </a:r>
            <a:endParaRPr/>
          </a:p>
          <a:p>
            <a:pPr marL="742950" lvl="1" indent="-285750" algn="l" rtl="0">
              <a:spcBef>
                <a:spcPts val="630"/>
              </a:spcBef>
              <a:spcAft>
                <a:spcPts val="0"/>
              </a:spcAft>
              <a:buSzPts val="1440"/>
              <a:buChar char="●"/>
            </a:pPr>
            <a:r>
              <a:rPr lang="en-US"/>
              <a:t>When a page needs to be changed, look at the counters to find smallest value</a:t>
            </a:r>
            <a:endParaRPr/>
          </a:p>
          <a:p>
            <a:pPr marL="1085850" lvl="2" indent="-228600" algn="l" rtl="0">
              <a:spcBef>
                <a:spcPts val="630"/>
              </a:spcBef>
              <a:spcAft>
                <a:spcPts val="0"/>
              </a:spcAft>
              <a:buSzPts val="1350"/>
              <a:buChar char="4"/>
            </a:pPr>
            <a:r>
              <a:rPr lang="en-US"/>
              <a:t>Search through table needed</a:t>
            </a:r>
            <a:endParaRPr/>
          </a:p>
          <a:p>
            <a:pPr marL="342900" lvl="0" indent="-342900" algn="l" rtl="0">
              <a:spcBef>
                <a:spcPts val="630"/>
              </a:spcBef>
              <a:spcAft>
                <a:spcPts val="0"/>
              </a:spcAft>
              <a:buSzPts val="1620"/>
              <a:buChar char="●"/>
            </a:pPr>
            <a:r>
              <a:rPr lang="en-US"/>
              <a:t>Stack implementation</a:t>
            </a:r>
            <a:endParaRPr/>
          </a:p>
          <a:p>
            <a:pPr marL="742950" lvl="1" indent="-285750" algn="l" rtl="0">
              <a:spcBef>
                <a:spcPts val="630"/>
              </a:spcBef>
              <a:spcAft>
                <a:spcPts val="0"/>
              </a:spcAft>
              <a:buSzPts val="1440"/>
              <a:buChar char="●"/>
            </a:pPr>
            <a:r>
              <a:rPr lang="en-US"/>
              <a:t>Keep a stack of page numbers in a double link form:</a:t>
            </a:r>
            <a:endParaRPr/>
          </a:p>
          <a:p>
            <a:pPr marL="742950" lvl="1" indent="-285750" algn="l" rtl="0">
              <a:spcBef>
                <a:spcPts val="630"/>
              </a:spcBef>
              <a:spcAft>
                <a:spcPts val="0"/>
              </a:spcAft>
              <a:buSzPts val="1440"/>
              <a:buChar char="●"/>
            </a:pPr>
            <a:r>
              <a:rPr lang="en-US"/>
              <a:t>Page referenced:</a:t>
            </a:r>
            <a:endParaRPr/>
          </a:p>
          <a:p>
            <a:pPr marL="1085850" lvl="2" indent="-228600" algn="l" rtl="0">
              <a:spcBef>
                <a:spcPts val="630"/>
              </a:spcBef>
              <a:spcAft>
                <a:spcPts val="0"/>
              </a:spcAft>
              <a:buSzPts val="1350"/>
              <a:buChar char="4"/>
            </a:pPr>
            <a:r>
              <a:rPr lang="en-US"/>
              <a:t>move it to the top</a:t>
            </a:r>
            <a:endParaRPr/>
          </a:p>
          <a:p>
            <a:pPr marL="1085850" lvl="2" indent="-228600" algn="l" rtl="0">
              <a:spcBef>
                <a:spcPts val="630"/>
              </a:spcBef>
              <a:spcAft>
                <a:spcPts val="0"/>
              </a:spcAft>
              <a:buSzPts val="1350"/>
              <a:buChar char="4"/>
            </a:pPr>
            <a:r>
              <a:rPr lang="en-US"/>
              <a:t>requires 6 pointers to be changed</a:t>
            </a:r>
            <a:endParaRPr/>
          </a:p>
          <a:p>
            <a:pPr marL="742950" lvl="1" indent="-285750" algn="l" rtl="0">
              <a:spcBef>
                <a:spcPts val="630"/>
              </a:spcBef>
              <a:spcAft>
                <a:spcPts val="0"/>
              </a:spcAft>
              <a:buSzPts val="1440"/>
              <a:buChar char="●"/>
            </a:pPr>
            <a:r>
              <a:rPr lang="en-US"/>
              <a:t>But each update more expensive</a:t>
            </a:r>
            <a:endParaRPr/>
          </a:p>
          <a:p>
            <a:pPr marL="742950" lvl="1" indent="-285750" algn="l" rtl="0">
              <a:spcBef>
                <a:spcPts val="630"/>
              </a:spcBef>
              <a:spcAft>
                <a:spcPts val="0"/>
              </a:spcAft>
              <a:buSzPts val="1440"/>
              <a:buChar char="●"/>
            </a:pPr>
            <a:r>
              <a:rPr lang="en-US"/>
              <a:t>No search for replacement</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91"/>
        <p:cNvGrpSpPr/>
        <p:nvPr/>
      </p:nvGrpSpPr>
      <p:grpSpPr>
        <a:xfrm>
          <a:off x="0" y="0"/>
          <a:ext cx="0" cy="0"/>
          <a:chOff x="0" y="0"/>
          <a:chExt cx="0" cy="0"/>
        </a:xfrm>
      </p:grpSpPr>
      <p:sp>
        <p:nvSpPr>
          <p:cNvPr id="292" name="Google Shape;292;p33"/>
          <p:cNvSpPr txBox="1">
            <a:spLocks noGrp="1"/>
          </p:cNvSpPr>
          <p:nvPr>
            <p:ph type="title"/>
          </p:nvPr>
        </p:nvSpPr>
        <p:spPr>
          <a:xfrm>
            <a:off x="457200" y="277813"/>
            <a:ext cx="8229600"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LRU Approximation Algorithms</a:t>
            </a:r>
            <a:endParaRPr/>
          </a:p>
        </p:txBody>
      </p:sp>
      <p:sp>
        <p:nvSpPr>
          <p:cNvPr id="293" name="Google Shape;293;p33"/>
          <p:cNvSpPr txBox="1"/>
          <p:nvPr/>
        </p:nvSpPr>
        <p:spPr>
          <a:xfrm>
            <a:off x="1929468" y="1400962"/>
            <a:ext cx="5306036"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Verdana"/>
                <a:ea typeface="Verdana"/>
                <a:cs typeface="Verdana"/>
                <a:sym typeface="Verdana"/>
              </a:rPr>
              <a:t>LRU needs special hardware and still slow.</a:t>
            </a:r>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There are three LRU Approximation Algorithms:</a:t>
            </a:r>
            <a:endParaRPr/>
          </a:p>
          <a:p>
            <a:pPr marL="342900" marR="0" lvl="0" indent="-342900" algn="l" rtl="0">
              <a:spcBef>
                <a:spcPts val="0"/>
              </a:spcBef>
              <a:spcAft>
                <a:spcPts val="0"/>
              </a:spcAft>
              <a:buClr>
                <a:schemeClr val="dk1"/>
              </a:buClr>
              <a:buSzPts val="1800"/>
              <a:buFont typeface="Arial"/>
              <a:buAutoNum type="arabicPeriod"/>
            </a:pPr>
            <a:r>
              <a:rPr lang="en-US" sz="1800">
                <a:solidFill>
                  <a:schemeClr val="dk1"/>
                </a:solidFill>
                <a:latin typeface="Verdana"/>
                <a:ea typeface="Verdana"/>
                <a:cs typeface="Verdana"/>
                <a:sym typeface="Verdana"/>
              </a:rPr>
              <a:t>Additional reference bit Algorithm</a:t>
            </a:r>
            <a:endParaRPr/>
          </a:p>
          <a:p>
            <a:pPr marL="342900" marR="0" lvl="0" indent="-342900" algn="l" rtl="0">
              <a:spcBef>
                <a:spcPts val="0"/>
              </a:spcBef>
              <a:spcAft>
                <a:spcPts val="0"/>
              </a:spcAft>
              <a:buClr>
                <a:srgbClr val="00B050"/>
              </a:buClr>
              <a:buSzPts val="1800"/>
              <a:buFont typeface="Arial"/>
              <a:buAutoNum type="arabicPeriod"/>
            </a:pPr>
            <a:r>
              <a:rPr lang="en-US" sz="1800">
                <a:solidFill>
                  <a:srgbClr val="00B050"/>
                </a:solidFill>
                <a:latin typeface="Verdana"/>
                <a:ea typeface="Verdana"/>
                <a:cs typeface="Verdana"/>
                <a:sym typeface="Verdana"/>
              </a:rPr>
              <a:t>Second Chance Algorithm</a:t>
            </a:r>
            <a:endParaRPr/>
          </a:p>
          <a:p>
            <a:pPr marL="342900" marR="0" lvl="0" indent="-342900" algn="l" rtl="0">
              <a:spcBef>
                <a:spcPts val="0"/>
              </a:spcBef>
              <a:spcAft>
                <a:spcPts val="0"/>
              </a:spcAft>
              <a:buClr>
                <a:schemeClr val="dk1"/>
              </a:buClr>
              <a:buSzPts val="1800"/>
              <a:buFont typeface="Arial"/>
              <a:buAutoNum type="arabicPeriod"/>
            </a:pPr>
            <a:r>
              <a:rPr lang="en-US" sz="1800">
                <a:solidFill>
                  <a:schemeClr val="dk1"/>
                </a:solidFill>
                <a:latin typeface="Verdana"/>
                <a:ea typeface="Verdana"/>
                <a:cs typeface="Verdana"/>
                <a:sym typeface="Verdana"/>
              </a:rPr>
              <a:t>Enhanced Second Chance Algorithm</a:t>
            </a:r>
            <a:endParaRPr/>
          </a:p>
          <a:p>
            <a:pPr marL="0" marR="0" lvl="0" indent="0" algn="l" rtl="0">
              <a:spcBef>
                <a:spcPts val="0"/>
              </a:spcBef>
              <a:spcAft>
                <a:spcPts val="0"/>
              </a:spcAft>
              <a:buNone/>
            </a:pPr>
            <a:endParaRPr sz="1800">
              <a:solidFill>
                <a:schemeClr val="dk1"/>
              </a:solidFill>
              <a:latin typeface="Verdana"/>
              <a:ea typeface="Verdana"/>
              <a:cs typeface="Verdana"/>
              <a:sym typeface="Verdana"/>
            </a:endParaRPr>
          </a:p>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34"/>
          <p:cNvSpPr txBox="1">
            <a:spLocks noGrp="1"/>
          </p:cNvSpPr>
          <p:nvPr>
            <p:ph type="title"/>
          </p:nvPr>
        </p:nvSpPr>
        <p:spPr>
          <a:xfrm>
            <a:off x="685800" y="268259"/>
            <a:ext cx="7772400"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LRU Approximation Algorithms</a:t>
            </a:r>
            <a:endParaRPr/>
          </a:p>
        </p:txBody>
      </p:sp>
      <p:sp>
        <p:nvSpPr>
          <p:cNvPr id="300" name="Google Shape;300;p34"/>
          <p:cNvSpPr txBox="1">
            <a:spLocks noGrp="1"/>
          </p:cNvSpPr>
          <p:nvPr>
            <p:ph type="body" idx="1"/>
          </p:nvPr>
        </p:nvSpPr>
        <p:spPr>
          <a:xfrm>
            <a:off x="919163" y="982663"/>
            <a:ext cx="7370762" cy="514667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b="1">
                <a:solidFill>
                  <a:srgbClr val="3366FF"/>
                </a:solidFill>
              </a:rPr>
              <a:t>Reference bit Algorithm</a:t>
            </a:r>
            <a:endParaRPr/>
          </a:p>
          <a:p>
            <a:pPr marL="742950" lvl="1" indent="-285750" algn="l" rtl="0">
              <a:spcBef>
                <a:spcPts val="630"/>
              </a:spcBef>
              <a:spcAft>
                <a:spcPts val="0"/>
              </a:spcAft>
              <a:buSzPts val="1440"/>
              <a:buChar char="●"/>
            </a:pPr>
            <a:r>
              <a:rPr lang="en-US"/>
              <a:t>With each page associate a bit, initially = 0</a:t>
            </a:r>
            <a:endParaRPr/>
          </a:p>
          <a:p>
            <a:pPr marL="742950" lvl="1" indent="-285750" algn="l" rtl="0">
              <a:spcBef>
                <a:spcPts val="630"/>
              </a:spcBef>
              <a:spcAft>
                <a:spcPts val="0"/>
              </a:spcAft>
              <a:buSzPts val="1440"/>
              <a:buChar char="●"/>
            </a:pPr>
            <a:r>
              <a:rPr lang="en-US"/>
              <a:t>When page is referenced, bit set to 1</a:t>
            </a:r>
            <a:endParaRPr/>
          </a:p>
          <a:p>
            <a:pPr marL="742950" lvl="1" indent="-285750" algn="l" rtl="0">
              <a:spcBef>
                <a:spcPts val="630"/>
              </a:spcBef>
              <a:spcAft>
                <a:spcPts val="0"/>
              </a:spcAft>
              <a:buSzPts val="1440"/>
              <a:buChar char="●"/>
            </a:pPr>
            <a:r>
              <a:rPr lang="en-US"/>
              <a:t>Replace any with reference bit = 0 (if one exists)</a:t>
            </a:r>
            <a:endParaRPr/>
          </a:p>
          <a:p>
            <a:pPr marL="1085850" lvl="2" indent="-228600" algn="l" rtl="0">
              <a:spcBef>
                <a:spcPts val="630"/>
              </a:spcBef>
              <a:spcAft>
                <a:spcPts val="0"/>
              </a:spcAft>
              <a:buSzPts val="1350"/>
              <a:buChar char="4"/>
            </a:pPr>
            <a:r>
              <a:rPr lang="en-US"/>
              <a:t>We do not know the order, however</a:t>
            </a:r>
            <a:endParaRPr sz="800"/>
          </a:p>
          <a:p>
            <a:pPr marL="342900" lvl="0" indent="-342900" algn="l" rtl="0">
              <a:spcBef>
                <a:spcPts val="630"/>
              </a:spcBef>
              <a:spcAft>
                <a:spcPts val="0"/>
              </a:spcAft>
              <a:buSzPts val="1620"/>
              <a:buChar char="●"/>
            </a:pPr>
            <a:r>
              <a:rPr lang="en-US" b="1">
                <a:solidFill>
                  <a:srgbClr val="3366FF"/>
                </a:solidFill>
              </a:rPr>
              <a:t>Second-chance algorithm</a:t>
            </a:r>
            <a:endParaRPr/>
          </a:p>
          <a:p>
            <a:pPr marL="742950" lvl="1" indent="-285750" algn="l" rtl="0">
              <a:spcBef>
                <a:spcPts val="630"/>
              </a:spcBef>
              <a:spcAft>
                <a:spcPts val="0"/>
              </a:spcAft>
              <a:buSzPts val="1440"/>
              <a:buChar char="●"/>
            </a:pPr>
            <a:r>
              <a:rPr lang="en-US"/>
              <a:t>Generally, FIFO, plus hardware-provided reference bit</a:t>
            </a:r>
            <a:endParaRPr/>
          </a:p>
          <a:p>
            <a:pPr marL="742950" lvl="1" indent="-285750" algn="l" rtl="0">
              <a:spcBef>
                <a:spcPts val="630"/>
              </a:spcBef>
              <a:spcAft>
                <a:spcPts val="0"/>
              </a:spcAft>
              <a:buSzPts val="1440"/>
              <a:buChar char="●"/>
            </a:pPr>
            <a:r>
              <a:rPr lang="en-US" b="1">
                <a:solidFill>
                  <a:srgbClr val="3366FF"/>
                </a:solidFill>
              </a:rPr>
              <a:t>Clock</a:t>
            </a:r>
            <a:r>
              <a:rPr lang="en-US"/>
              <a:t> replacement</a:t>
            </a:r>
            <a:endParaRPr/>
          </a:p>
          <a:p>
            <a:pPr marL="742950" lvl="1" indent="-285750" algn="l" rtl="0">
              <a:spcBef>
                <a:spcPts val="630"/>
              </a:spcBef>
              <a:spcAft>
                <a:spcPts val="0"/>
              </a:spcAft>
              <a:buSzPts val="1440"/>
              <a:buChar char="●"/>
            </a:pPr>
            <a:r>
              <a:rPr lang="en-US"/>
              <a:t>If page to be replaced has </a:t>
            </a:r>
            <a:endParaRPr/>
          </a:p>
          <a:p>
            <a:pPr marL="1085850" lvl="2" indent="-228600" algn="l" rtl="0">
              <a:spcBef>
                <a:spcPts val="630"/>
              </a:spcBef>
              <a:spcAft>
                <a:spcPts val="0"/>
              </a:spcAft>
              <a:buSzPts val="1350"/>
              <a:buChar char="4"/>
            </a:pPr>
            <a:r>
              <a:rPr lang="en-US"/>
              <a:t>Reference bit = 0 -&gt; replace it</a:t>
            </a:r>
            <a:endParaRPr/>
          </a:p>
          <a:p>
            <a:pPr marL="1085850" lvl="2" indent="-228600" algn="l" rtl="0">
              <a:spcBef>
                <a:spcPts val="630"/>
              </a:spcBef>
              <a:spcAft>
                <a:spcPts val="0"/>
              </a:spcAft>
              <a:buSzPts val="1350"/>
              <a:buChar char="4"/>
            </a:pPr>
            <a:r>
              <a:rPr lang="en-US"/>
              <a:t>reference bit = 1 then:</a:t>
            </a:r>
            <a:endParaRPr/>
          </a:p>
          <a:p>
            <a:pPr marL="1428750" lvl="3" indent="-228600" algn="l" rtl="0">
              <a:spcBef>
                <a:spcPts val="630"/>
              </a:spcBef>
              <a:spcAft>
                <a:spcPts val="0"/>
              </a:spcAft>
              <a:buSzPts val="1350"/>
              <a:buFont typeface="Helvetica Neue"/>
              <a:buChar char="–"/>
            </a:pPr>
            <a:r>
              <a:rPr lang="en-US"/>
              <a:t>set reference bit 0, leave page in memory</a:t>
            </a:r>
            <a:endParaRPr/>
          </a:p>
          <a:p>
            <a:pPr marL="1428750" lvl="3" indent="-228600" algn="l" rtl="0">
              <a:spcBef>
                <a:spcPts val="630"/>
              </a:spcBef>
              <a:spcAft>
                <a:spcPts val="0"/>
              </a:spcAft>
              <a:buSzPts val="1350"/>
              <a:buFont typeface="Helvetica Neue"/>
              <a:buChar char="–"/>
            </a:pPr>
            <a:r>
              <a:rPr lang="en-US"/>
              <a:t>replace next page, subject to same rules</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body" idx="1"/>
          </p:nvPr>
        </p:nvSpPr>
        <p:spPr>
          <a:xfrm>
            <a:off x="806450" y="1233488"/>
            <a:ext cx="8229600" cy="45307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dirty="0"/>
              <a:t>Covered in </a:t>
            </a:r>
            <a:r>
              <a:rPr lang="en-US" dirty="0" smtClean="0"/>
              <a:t>Class</a:t>
            </a:r>
          </a:p>
          <a:p>
            <a:pPr marL="342900" lvl="0" indent="-342900" algn="l" rtl="0">
              <a:spcBef>
                <a:spcPts val="0"/>
              </a:spcBef>
              <a:spcAft>
                <a:spcPts val="0"/>
              </a:spcAft>
              <a:buSzPts val="1620"/>
              <a:buChar char="●"/>
            </a:pPr>
            <a:endParaRPr lang="en-US" dirty="0"/>
          </a:p>
          <a:p>
            <a:pPr marL="342900" lvl="0" indent="-342900" algn="l" rtl="0">
              <a:spcBef>
                <a:spcPts val="0"/>
              </a:spcBef>
              <a:spcAft>
                <a:spcPts val="0"/>
              </a:spcAft>
              <a:buSzPts val="1620"/>
              <a:buChar char="●"/>
            </a:pPr>
            <a:r>
              <a:rPr lang="en-US" dirty="0" smtClean="0"/>
              <a:t>Rest of the material of 10.4 is reading summary assigned to students</a:t>
            </a:r>
            <a:endParaRPr dirty="0"/>
          </a:p>
        </p:txBody>
      </p:sp>
      <p:sp>
        <p:nvSpPr>
          <p:cNvPr id="306" name="Google Shape;306;p35"/>
          <p:cNvSpPr txBox="1">
            <a:spLocks noGrp="1"/>
          </p:cNvSpPr>
          <p:nvPr>
            <p:ph type="title"/>
          </p:nvPr>
        </p:nvSpPr>
        <p:spPr>
          <a:xfrm>
            <a:off x="457200" y="277813"/>
            <a:ext cx="8229600"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Second Chance Algorithm</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6"/>
          <p:cNvSpPr txBox="1">
            <a:spLocks noGrp="1"/>
          </p:cNvSpPr>
          <p:nvPr>
            <p:ph type="title"/>
          </p:nvPr>
        </p:nvSpPr>
        <p:spPr>
          <a:xfrm>
            <a:off x="808038" y="163513"/>
            <a:ext cx="7878762"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dirty="0" smtClean="0"/>
              <a:t>10.5 Allocation </a:t>
            </a:r>
            <a:r>
              <a:rPr lang="en-US" dirty="0"/>
              <a:t>of Frames</a:t>
            </a:r>
            <a:endParaRPr dirty="0"/>
          </a:p>
        </p:txBody>
      </p:sp>
      <p:sp>
        <p:nvSpPr>
          <p:cNvPr id="313" name="Google Shape;313;p36"/>
          <p:cNvSpPr txBox="1">
            <a:spLocks noGrp="1"/>
          </p:cNvSpPr>
          <p:nvPr>
            <p:ph type="body" idx="1"/>
          </p:nvPr>
        </p:nvSpPr>
        <p:spPr>
          <a:xfrm>
            <a:off x="890588" y="1120775"/>
            <a:ext cx="7351712" cy="4483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a:t>Each process needs </a:t>
            </a:r>
            <a:r>
              <a:rPr lang="en-US" b="1" i="1"/>
              <a:t>minimum</a:t>
            </a:r>
            <a:r>
              <a:rPr lang="en-US"/>
              <a:t> number of frames</a:t>
            </a:r>
            <a:endParaRPr/>
          </a:p>
          <a:p>
            <a:pPr marL="342900" lvl="0" indent="-342900" algn="l" rtl="0">
              <a:spcBef>
                <a:spcPts val="630"/>
              </a:spcBef>
              <a:spcAft>
                <a:spcPts val="0"/>
              </a:spcAft>
              <a:buSzPts val="1620"/>
              <a:buChar char="●"/>
            </a:pPr>
            <a:r>
              <a:rPr lang="en-US"/>
              <a:t>Example:  IBM 370 – 6 pages to handle SS MOVE instruction:</a:t>
            </a:r>
            <a:endParaRPr/>
          </a:p>
          <a:p>
            <a:pPr marL="742950" lvl="1" indent="-285750" algn="l" rtl="0">
              <a:spcBef>
                <a:spcPts val="630"/>
              </a:spcBef>
              <a:spcAft>
                <a:spcPts val="0"/>
              </a:spcAft>
              <a:buSzPts val="1440"/>
              <a:buChar char="●"/>
            </a:pPr>
            <a:r>
              <a:rPr lang="en-US"/>
              <a:t>instruction is 6 bytes, might span 2 pages</a:t>
            </a:r>
            <a:endParaRPr/>
          </a:p>
          <a:p>
            <a:pPr marL="742950" lvl="1" indent="-285750" algn="l" rtl="0">
              <a:spcBef>
                <a:spcPts val="630"/>
              </a:spcBef>
              <a:spcAft>
                <a:spcPts val="0"/>
              </a:spcAft>
              <a:buSzPts val="1440"/>
              <a:buChar char="●"/>
            </a:pPr>
            <a:r>
              <a:rPr lang="en-US"/>
              <a:t>2 pages to handle </a:t>
            </a:r>
            <a:r>
              <a:rPr lang="en-US" i="1"/>
              <a:t>from</a:t>
            </a:r>
            <a:endParaRPr/>
          </a:p>
          <a:p>
            <a:pPr marL="742950" lvl="1" indent="-285750" algn="l" rtl="0">
              <a:spcBef>
                <a:spcPts val="630"/>
              </a:spcBef>
              <a:spcAft>
                <a:spcPts val="0"/>
              </a:spcAft>
              <a:buSzPts val="1440"/>
              <a:buChar char="●"/>
            </a:pPr>
            <a:r>
              <a:rPr lang="en-US"/>
              <a:t>2 pages to handle </a:t>
            </a:r>
            <a:r>
              <a:rPr lang="en-US" i="1"/>
              <a:t>to</a:t>
            </a:r>
            <a:endParaRPr/>
          </a:p>
          <a:p>
            <a:pPr marL="342900" lvl="0" indent="-342900" algn="l" rtl="0">
              <a:spcBef>
                <a:spcPts val="630"/>
              </a:spcBef>
              <a:spcAft>
                <a:spcPts val="0"/>
              </a:spcAft>
              <a:buSzPts val="1620"/>
              <a:buChar char="●"/>
            </a:pPr>
            <a:r>
              <a:rPr lang="en-US" b="1" i="1"/>
              <a:t>Maximum</a:t>
            </a:r>
            <a:r>
              <a:rPr lang="en-US" i="1"/>
              <a:t> </a:t>
            </a:r>
            <a:r>
              <a:rPr lang="en-US"/>
              <a:t>of course is total frames in the system</a:t>
            </a:r>
            <a:endParaRPr/>
          </a:p>
          <a:p>
            <a:pPr marL="342900" lvl="0" indent="-342900" algn="l" rtl="0">
              <a:spcBef>
                <a:spcPts val="630"/>
              </a:spcBef>
              <a:spcAft>
                <a:spcPts val="0"/>
              </a:spcAft>
              <a:buSzPts val="1620"/>
              <a:buChar char="●"/>
            </a:pPr>
            <a:r>
              <a:rPr lang="en-US"/>
              <a:t>Two major allocation schemes</a:t>
            </a:r>
            <a:endParaRPr/>
          </a:p>
          <a:p>
            <a:pPr marL="742950" lvl="1" indent="-285750" algn="l" rtl="0">
              <a:spcBef>
                <a:spcPts val="630"/>
              </a:spcBef>
              <a:spcAft>
                <a:spcPts val="0"/>
              </a:spcAft>
              <a:buSzPts val="1440"/>
              <a:buChar char="●"/>
            </a:pPr>
            <a:r>
              <a:rPr lang="en-US"/>
              <a:t>fixed allocation</a:t>
            </a:r>
            <a:endParaRPr/>
          </a:p>
          <a:p>
            <a:pPr marL="742950" lvl="1" indent="-285750" algn="l" rtl="0">
              <a:spcBef>
                <a:spcPts val="630"/>
              </a:spcBef>
              <a:spcAft>
                <a:spcPts val="0"/>
              </a:spcAft>
              <a:buSzPts val="1440"/>
              <a:buChar char="●"/>
            </a:pPr>
            <a:r>
              <a:rPr lang="en-US"/>
              <a:t>priority allocation</a:t>
            </a:r>
            <a:endParaRPr/>
          </a:p>
          <a:p>
            <a:pPr marL="342900" lvl="0" indent="-342900" algn="l" rtl="0">
              <a:spcBef>
                <a:spcPts val="630"/>
              </a:spcBef>
              <a:spcAft>
                <a:spcPts val="0"/>
              </a:spcAft>
              <a:buSzPts val="1620"/>
              <a:buChar char="●"/>
            </a:pPr>
            <a:r>
              <a:rPr lang="en-US"/>
              <a:t>Many variations</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7"/>
          <p:cNvSpPr txBox="1">
            <a:spLocks noGrp="1"/>
          </p:cNvSpPr>
          <p:nvPr>
            <p:ph type="title"/>
          </p:nvPr>
        </p:nvSpPr>
        <p:spPr>
          <a:xfrm>
            <a:off x="738188" y="188913"/>
            <a:ext cx="7948612"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Fixed Allocation</a:t>
            </a:r>
            <a:endParaRPr/>
          </a:p>
        </p:txBody>
      </p:sp>
      <p:sp>
        <p:nvSpPr>
          <p:cNvPr id="320" name="Google Shape;320;p37"/>
          <p:cNvSpPr txBox="1">
            <a:spLocks noGrp="1"/>
          </p:cNvSpPr>
          <p:nvPr>
            <p:ph type="body" idx="1"/>
          </p:nvPr>
        </p:nvSpPr>
        <p:spPr>
          <a:xfrm>
            <a:off x="901700" y="1082675"/>
            <a:ext cx="7226300" cy="46450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a:t>Equal allocation – For example, if there are 100 frames (after allocating frames for the OS) and 5 processes, give each process 20 frames</a:t>
            </a:r>
            <a:endParaRPr/>
          </a:p>
          <a:p>
            <a:pPr marL="742950" lvl="1" indent="-285750" algn="l" rtl="0">
              <a:spcBef>
                <a:spcPts val="630"/>
              </a:spcBef>
              <a:spcAft>
                <a:spcPts val="0"/>
              </a:spcAft>
              <a:buSzPts val="1440"/>
              <a:buChar char="●"/>
            </a:pPr>
            <a:r>
              <a:rPr lang="en-US"/>
              <a:t>Keep some as free frame buffer pool</a:t>
            </a:r>
            <a:endParaRPr/>
          </a:p>
          <a:p>
            <a:pPr marL="342900" lvl="0" indent="-297180" algn="l" rtl="0">
              <a:spcBef>
                <a:spcPts val="280"/>
              </a:spcBef>
              <a:spcAft>
                <a:spcPts val="0"/>
              </a:spcAft>
              <a:buSzPts val="720"/>
              <a:buNone/>
            </a:pPr>
            <a:endParaRPr sz="800"/>
          </a:p>
          <a:p>
            <a:pPr marL="342900" lvl="0" indent="-342900" algn="l" rtl="0">
              <a:spcBef>
                <a:spcPts val="630"/>
              </a:spcBef>
              <a:spcAft>
                <a:spcPts val="0"/>
              </a:spcAft>
              <a:buSzPts val="1620"/>
              <a:buChar char="●"/>
            </a:pPr>
            <a:r>
              <a:rPr lang="en-US"/>
              <a:t>Proportional allocation – Allocate according to the size of process</a:t>
            </a:r>
            <a:endParaRPr/>
          </a:p>
          <a:p>
            <a:pPr marL="742950" lvl="1" indent="-285750" algn="l" rtl="0">
              <a:spcBef>
                <a:spcPts val="630"/>
              </a:spcBef>
              <a:spcAft>
                <a:spcPts val="0"/>
              </a:spcAft>
              <a:buSzPts val="1440"/>
              <a:buChar char="●"/>
            </a:pPr>
            <a:r>
              <a:rPr lang="en-US"/>
              <a:t>Dynamic as degree of multiprogramming, process sizes change</a:t>
            </a:r>
            <a:endParaRPr/>
          </a:p>
          <a:p>
            <a:pPr marL="742950" lvl="1" indent="-285750" algn="l" rtl="0">
              <a:spcBef>
                <a:spcPts val="630"/>
              </a:spcBef>
              <a:spcAft>
                <a:spcPts val="0"/>
              </a:spcAft>
              <a:buSzPts val="1440"/>
              <a:buFont typeface="Arial"/>
              <a:buNone/>
            </a:pPr>
            <a:endParaRPr/>
          </a:p>
          <a:p>
            <a:pPr marL="742950" lvl="1" indent="-194309" algn="l" rtl="0">
              <a:spcBef>
                <a:spcPts val="630"/>
              </a:spcBef>
              <a:spcAft>
                <a:spcPts val="0"/>
              </a:spcAft>
              <a:buSzPts val="1440"/>
              <a:buNone/>
            </a:pPr>
            <a:endParaRPr/>
          </a:p>
          <a:p>
            <a:pPr marL="742950" lvl="1" indent="-194309" algn="l" rtl="0">
              <a:spcBef>
                <a:spcPts val="630"/>
              </a:spcBef>
              <a:spcAft>
                <a:spcPts val="0"/>
              </a:spcAft>
              <a:buSzPts val="1440"/>
              <a:buNone/>
            </a:pPr>
            <a:endParaRPr/>
          </a:p>
          <a:p>
            <a:pPr marL="742950" lvl="1" indent="-194309" algn="l" rtl="0">
              <a:spcBef>
                <a:spcPts val="630"/>
              </a:spcBef>
              <a:spcAft>
                <a:spcPts val="0"/>
              </a:spcAft>
              <a:buSzPts val="1440"/>
              <a:buNone/>
            </a:pPr>
            <a:endParaRPr/>
          </a:p>
          <a:p>
            <a:pPr marL="742950" lvl="1" indent="-194309" algn="l" rtl="0">
              <a:spcBef>
                <a:spcPts val="630"/>
              </a:spcBef>
              <a:spcAft>
                <a:spcPts val="0"/>
              </a:spcAft>
              <a:buSzPts val="1440"/>
              <a:buNone/>
            </a:pPr>
            <a:endParaRPr/>
          </a:p>
        </p:txBody>
      </p:sp>
      <p:pic>
        <p:nvPicPr>
          <p:cNvPr id="321" name="Google Shape;321;p37"/>
          <p:cNvPicPr preferRelativeResize="0"/>
          <p:nvPr/>
        </p:nvPicPr>
        <p:blipFill rotWithShape="1">
          <a:blip r:embed="rId3">
            <a:alphaModFix/>
          </a:blip>
          <a:srcRect/>
          <a:stretch/>
        </p:blipFill>
        <p:spPr>
          <a:xfrm>
            <a:off x="1976438" y="3630613"/>
            <a:ext cx="2857500" cy="1611312"/>
          </a:xfrm>
          <a:prstGeom prst="rect">
            <a:avLst/>
          </a:prstGeom>
          <a:noFill/>
          <a:ln>
            <a:noFill/>
          </a:ln>
        </p:spPr>
      </p:pic>
      <p:cxnSp>
        <p:nvCxnSpPr>
          <p:cNvPr id="322" name="Google Shape;322;p37"/>
          <p:cNvCxnSpPr/>
          <p:nvPr/>
        </p:nvCxnSpPr>
        <p:spPr>
          <a:xfrm>
            <a:off x="1782763" y="3792538"/>
            <a:ext cx="152400" cy="0"/>
          </a:xfrm>
          <a:prstGeom prst="straightConnector1">
            <a:avLst/>
          </a:prstGeom>
          <a:noFill/>
          <a:ln w="9525" cap="flat" cmpd="sng">
            <a:solidFill>
              <a:schemeClr val="dk1"/>
            </a:solidFill>
            <a:prstDash val="solid"/>
            <a:round/>
            <a:headEnd type="none" w="med" len="med"/>
            <a:tailEnd type="none" w="med" len="med"/>
          </a:ln>
        </p:spPr>
      </p:cxnSp>
      <p:cxnSp>
        <p:nvCxnSpPr>
          <p:cNvPr id="323" name="Google Shape;323;p37"/>
          <p:cNvCxnSpPr/>
          <p:nvPr/>
        </p:nvCxnSpPr>
        <p:spPr>
          <a:xfrm>
            <a:off x="1782763" y="4129088"/>
            <a:ext cx="152400" cy="0"/>
          </a:xfrm>
          <a:prstGeom prst="straightConnector1">
            <a:avLst/>
          </a:prstGeom>
          <a:noFill/>
          <a:ln w="9525" cap="flat" cmpd="sng">
            <a:solidFill>
              <a:schemeClr val="dk1"/>
            </a:solidFill>
            <a:prstDash val="solid"/>
            <a:round/>
            <a:headEnd type="none" w="med" len="med"/>
            <a:tailEnd type="none" w="med" len="med"/>
          </a:ln>
        </p:spPr>
      </p:cxnSp>
      <p:cxnSp>
        <p:nvCxnSpPr>
          <p:cNvPr id="324" name="Google Shape;324;p37"/>
          <p:cNvCxnSpPr/>
          <p:nvPr/>
        </p:nvCxnSpPr>
        <p:spPr>
          <a:xfrm>
            <a:off x="1782763" y="4989513"/>
            <a:ext cx="152400" cy="0"/>
          </a:xfrm>
          <a:prstGeom prst="straightConnector1">
            <a:avLst/>
          </a:prstGeom>
          <a:noFill/>
          <a:ln w="9525" cap="flat" cmpd="sng">
            <a:solidFill>
              <a:schemeClr val="dk1"/>
            </a:solidFill>
            <a:prstDash val="solid"/>
            <a:round/>
            <a:headEnd type="none" w="med" len="med"/>
            <a:tailEnd type="none" w="med" len="med"/>
          </a:ln>
        </p:spPr>
      </p:cxnSp>
      <p:cxnSp>
        <p:nvCxnSpPr>
          <p:cNvPr id="325" name="Google Shape;325;p37"/>
          <p:cNvCxnSpPr/>
          <p:nvPr/>
        </p:nvCxnSpPr>
        <p:spPr>
          <a:xfrm>
            <a:off x="1776413" y="4456113"/>
            <a:ext cx="152400" cy="0"/>
          </a:xfrm>
          <a:prstGeom prst="straightConnector1">
            <a:avLst/>
          </a:prstGeom>
          <a:noFill/>
          <a:ln w="9525" cap="flat" cmpd="sng">
            <a:solidFill>
              <a:schemeClr val="dk1"/>
            </a:solidFill>
            <a:prstDash val="solid"/>
            <a:round/>
            <a:headEnd type="none" w="med" len="med"/>
            <a:tailEnd type="none" w="med" len="med"/>
          </a:ln>
        </p:spPr>
      </p:cxnSp>
      <p:pic>
        <p:nvPicPr>
          <p:cNvPr id="326" name="Google Shape;326;p37"/>
          <p:cNvPicPr preferRelativeResize="0"/>
          <p:nvPr/>
        </p:nvPicPr>
        <p:blipFill rotWithShape="1">
          <a:blip r:embed="rId4">
            <a:alphaModFix/>
          </a:blip>
          <a:srcRect/>
          <a:stretch/>
        </p:blipFill>
        <p:spPr>
          <a:xfrm>
            <a:off x="5945188" y="3425825"/>
            <a:ext cx="1506537" cy="1924050"/>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8"/>
          <p:cNvSpPr txBox="1">
            <a:spLocks noGrp="1"/>
          </p:cNvSpPr>
          <p:nvPr>
            <p:ph type="title"/>
          </p:nvPr>
        </p:nvSpPr>
        <p:spPr>
          <a:xfrm>
            <a:off x="866775" y="201613"/>
            <a:ext cx="7820025"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Priority Allocation</a:t>
            </a:r>
            <a:endParaRPr/>
          </a:p>
        </p:txBody>
      </p:sp>
      <p:sp>
        <p:nvSpPr>
          <p:cNvPr id="333" name="Google Shape;333;p38"/>
          <p:cNvSpPr txBox="1">
            <a:spLocks noGrp="1"/>
          </p:cNvSpPr>
          <p:nvPr>
            <p:ph type="body" idx="1"/>
          </p:nvPr>
        </p:nvSpPr>
        <p:spPr>
          <a:xfrm>
            <a:off x="920750" y="1190625"/>
            <a:ext cx="6851650" cy="4394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a:t>Use a proportional allocation scheme using priorities rather than size</a:t>
            </a:r>
            <a:br>
              <a:rPr lang="en-US"/>
            </a:br>
            <a:endParaRPr/>
          </a:p>
          <a:p>
            <a:pPr marL="342900" lvl="0" indent="-342900" algn="l" rtl="0">
              <a:spcBef>
                <a:spcPts val="630"/>
              </a:spcBef>
              <a:spcAft>
                <a:spcPts val="0"/>
              </a:spcAft>
              <a:buSzPts val="1620"/>
              <a:buChar char="●"/>
            </a:pPr>
            <a:r>
              <a:rPr lang="en-US"/>
              <a:t>If process </a:t>
            </a:r>
            <a:r>
              <a:rPr lang="en-US" b="1" i="1"/>
              <a:t>P</a:t>
            </a:r>
            <a:r>
              <a:rPr lang="en-US" b="1" i="1" baseline="-25000"/>
              <a:t>i</a:t>
            </a:r>
            <a:r>
              <a:rPr lang="en-US"/>
              <a:t> generates a page fault,</a:t>
            </a:r>
            <a:endParaRPr/>
          </a:p>
          <a:p>
            <a:pPr marL="742950" lvl="1" indent="-285750" algn="l" rtl="0">
              <a:spcBef>
                <a:spcPts val="630"/>
              </a:spcBef>
              <a:spcAft>
                <a:spcPts val="0"/>
              </a:spcAft>
              <a:buSzPts val="1440"/>
              <a:buChar char="●"/>
            </a:pPr>
            <a:r>
              <a:rPr lang="en-US"/>
              <a:t>select for replacement one of its frames</a:t>
            </a:r>
            <a:endParaRPr/>
          </a:p>
          <a:p>
            <a:pPr marL="742950" lvl="1" indent="-285750" algn="l" rtl="0">
              <a:spcBef>
                <a:spcPts val="630"/>
              </a:spcBef>
              <a:spcAft>
                <a:spcPts val="0"/>
              </a:spcAft>
              <a:buSzPts val="1440"/>
              <a:buChar char="●"/>
            </a:pPr>
            <a:r>
              <a:rPr lang="en-US"/>
              <a:t>select for replacement a frame from a process with lower priority number</a:t>
            </a: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9"/>
          <p:cNvSpPr txBox="1">
            <a:spLocks noGrp="1"/>
          </p:cNvSpPr>
          <p:nvPr>
            <p:ph type="title"/>
          </p:nvPr>
        </p:nvSpPr>
        <p:spPr>
          <a:xfrm>
            <a:off x="1030288" y="188913"/>
            <a:ext cx="7656512"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Global vs. Local Allocation</a:t>
            </a:r>
            <a:endParaRPr/>
          </a:p>
        </p:txBody>
      </p:sp>
      <p:sp>
        <p:nvSpPr>
          <p:cNvPr id="340" name="Google Shape;340;p39"/>
          <p:cNvSpPr txBox="1">
            <a:spLocks noGrp="1"/>
          </p:cNvSpPr>
          <p:nvPr>
            <p:ph type="body" idx="1"/>
          </p:nvPr>
        </p:nvSpPr>
        <p:spPr>
          <a:xfrm>
            <a:off x="877888" y="1116013"/>
            <a:ext cx="6958012" cy="4470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b="1">
                <a:solidFill>
                  <a:srgbClr val="3366FF"/>
                </a:solidFill>
              </a:rPr>
              <a:t>Global replacement</a:t>
            </a:r>
            <a:r>
              <a:rPr lang="en-US">
                <a:solidFill>
                  <a:srgbClr val="3366FF"/>
                </a:solidFill>
              </a:rPr>
              <a:t> </a:t>
            </a:r>
            <a:r>
              <a:rPr lang="en-US"/>
              <a:t>– process selects a replacement frame from the set of all frames; one process can take a frame from another</a:t>
            </a:r>
            <a:endParaRPr/>
          </a:p>
          <a:p>
            <a:pPr marL="742950" lvl="1" indent="-285750" algn="l" rtl="0">
              <a:spcBef>
                <a:spcPts val="630"/>
              </a:spcBef>
              <a:spcAft>
                <a:spcPts val="0"/>
              </a:spcAft>
              <a:buSzPts val="1440"/>
              <a:buChar char="●"/>
            </a:pPr>
            <a:r>
              <a:rPr lang="en-US"/>
              <a:t>But then process execution time can vary greatly</a:t>
            </a:r>
            <a:endParaRPr/>
          </a:p>
          <a:p>
            <a:pPr marL="742950" lvl="1" indent="-285750" algn="l" rtl="0">
              <a:spcBef>
                <a:spcPts val="630"/>
              </a:spcBef>
              <a:spcAft>
                <a:spcPts val="0"/>
              </a:spcAft>
              <a:buSzPts val="1440"/>
              <a:buChar char="●"/>
            </a:pPr>
            <a:r>
              <a:rPr lang="en-US"/>
              <a:t>But greater throughput so more common</a:t>
            </a:r>
            <a:endParaRPr/>
          </a:p>
          <a:p>
            <a:pPr marL="342900" lvl="0" indent="-342900" algn="l" rtl="0">
              <a:spcBef>
                <a:spcPts val="630"/>
              </a:spcBef>
              <a:spcAft>
                <a:spcPts val="0"/>
              </a:spcAft>
              <a:buSzPts val="1620"/>
              <a:buFont typeface="Arial"/>
              <a:buNone/>
            </a:pPr>
            <a:endParaRPr/>
          </a:p>
          <a:p>
            <a:pPr marL="342900" lvl="0" indent="-342900" algn="l" rtl="0">
              <a:spcBef>
                <a:spcPts val="630"/>
              </a:spcBef>
              <a:spcAft>
                <a:spcPts val="0"/>
              </a:spcAft>
              <a:buSzPts val="1620"/>
              <a:buChar char="●"/>
            </a:pPr>
            <a:r>
              <a:rPr lang="en-US" b="1">
                <a:solidFill>
                  <a:srgbClr val="3366FF"/>
                </a:solidFill>
              </a:rPr>
              <a:t>Local replacement</a:t>
            </a:r>
            <a:r>
              <a:rPr lang="en-US">
                <a:solidFill>
                  <a:srgbClr val="3366FF"/>
                </a:solidFill>
              </a:rPr>
              <a:t> </a:t>
            </a:r>
            <a:r>
              <a:rPr lang="en-US"/>
              <a:t>– each process selects from only its own set of allocated frames</a:t>
            </a:r>
            <a:endParaRPr/>
          </a:p>
          <a:p>
            <a:pPr marL="742950" lvl="1" indent="-285750" algn="l" rtl="0">
              <a:spcBef>
                <a:spcPts val="630"/>
              </a:spcBef>
              <a:spcAft>
                <a:spcPts val="0"/>
              </a:spcAft>
              <a:buSzPts val="1440"/>
              <a:buChar char="●"/>
            </a:pPr>
            <a:r>
              <a:rPr lang="en-US"/>
              <a:t>More consistent per-process performance</a:t>
            </a:r>
            <a:endParaRPr/>
          </a:p>
          <a:p>
            <a:pPr marL="742950" lvl="1" indent="-285750" algn="l" rtl="0">
              <a:spcBef>
                <a:spcPts val="630"/>
              </a:spcBef>
              <a:spcAft>
                <a:spcPts val="0"/>
              </a:spcAft>
              <a:buSzPts val="1440"/>
              <a:buChar char="●"/>
            </a:pPr>
            <a:r>
              <a:rPr lang="en-US"/>
              <a:t>But possibly underutilized memory</a:t>
            </a:r>
            <a:endParaRPr/>
          </a:p>
          <a:p>
            <a:pPr marL="742950" lvl="1" indent="-194309" algn="l" rtl="0">
              <a:spcBef>
                <a:spcPts val="630"/>
              </a:spcBef>
              <a:spcAft>
                <a:spcPts val="0"/>
              </a:spcAft>
              <a:buSzPts val="1440"/>
              <a:buNone/>
            </a:pPr>
            <a:endParaRPr/>
          </a:p>
          <a:p>
            <a:pPr marL="742950" lvl="1" indent="-194309" algn="l" rtl="0">
              <a:spcBef>
                <a:spcPts val="630"/>
              </a:spcBef>
              <a:spcAft>
                <a:spcPts val="0"/>
              </a:spcAft>
              <a:buSzPts val="1440"/>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xfrm>
            <a:off x="606105" y="302703"/>
            <a:ext cx="8080375" cy="608013"/>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sz="2400"/>
              <a:t>Virtual Memory That is Larger Than Physical Memory</a:t>
            </a:r>
            <a:endParaRPr/>
          </a:p>
        </p:txBody>
      </p:sp>
      <p:pic>
        <p:nvPicPr>
          <p:cNvPr id="92" name="Google Shape;92;p4" descr="9"/>
          <p:cNvPicPr preferRelativeResize="0"/>
          <p:nvPr/>
        </p:nvPicPr>
        <p:blipFill rotWithShape="1">
          <a:blip r:embed="rId3">
            <a:alphaModFix/>
          </a:blip>
          <a:srcRect/>
          <a:stretch/>
        </p:blipFill>
        <p:spPr>
          <a:xfrm>
            <a:off x="1493239" y="1132515"/>
            <a:ext cx="6575493" cy="5212494"/>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0"/>
          <p:cNvSpPr txBox="1">
            <a:spLocks noGrp="1"/>
          </p:cNvSpPr>
          <p:nvPr>
            <p:ph type="title"/>
          </p:nvPr>
        </p:nvSpPr>
        <p:spPr>
          <a:xfrm>
            <a:off x="457200" y="188913"/>
            <a:ext cx="8229600"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Thrashing</a:t>
            </a:r>
            <a:endParaRPr/>
          </a:p>
        </p:txBody>
      </p:sp>
      <p:sp>
        <p:nvSpPr>
          <p:cNvPr id="347" name="Google Shape;347;p40"/>
          <p:cNvSpPr txBox="1">
            <a:spLocks noGrp="1"/>
          </p:cNvSpPr>
          <p:nvPr>
            <p:ph type="body" idx="1"/>
          </p:nvPr>
        </p:nvSpPr>
        <p:spPr>
          <a:xfrm>
            <a:off x="889000" y="1131888"/>
            <a:ext cx="7353300" cy="4483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a:t>If a process does not have “enough” pages, the page-fault rate is very high</a:t>
            </a:r>
            <a:endParaRPr/>
          </a:p>
          <a:p>
            <a:pPr marL="742950" lvl="1" indent="-285750" algn="l" rtl="0">
              <a:spcBef>
                <a:spcPts val="630"/>
              </a:spcBef>
              <a:spcAft>
                <a:spcPts val="0"/>
              </a:spcAft>
              <a:buSzPts val="1440"/>
              <a:buChar char="●"/>
            </a:pPr>
            <a:r>
              <a:rPr lang="en-US"/>
              <a:t>Page fault to get page</a:t>
            </a:r>
            <a:endParaRPr/>
          </a:p>
          <a:p>
            <a:pPr marL="742950" lvl="1" indent="-285750" algn="l" rtl="0">
              <a:spcBef>
                <a:spcPts val="630"/>
              </a:spcBef>
              <a:spcAft>
                <a:spcPts val="0"/>
              </a:spcAft>
              <a:buSzPts val="1440"/>
              <a:buChar char="●"/>
            </a:pPr>
            <a:r>
              <a:rPr lang="en-US"/>
              <a:t>Replace existing frame</a:t>
            </a:r>
            <a:endParaRPr/>
          </a:p>
          <a:p>
            <a:pPr marL="742950" lvl="1" indent="-285750" algn="l" rtl="0">
              <a:spcBef>
                <a:spcPts val="630"/>
              </a:spcBef>
              <a:spcAft>
                <a:spcPts val="0"/>
              </a:spcAft>
              <a:buSzPts val="1440"/>
              <a:buChar char="●"/>
            </a:pPr>
            <a:r>
              <a:rPr lang="en-US"/>
              <a:t>But quickly need replaced frame back</a:t>
            </a:r>
            <a:endParaRPr/>
          </a:p>
          <a:p>
            <a:pPr marL="742950" lvl="1" indent="-285750" algn="l" rtl="0">
              <a:spcBef>
                <a:spcPts val="630"/>
              </a:spcBef>
              <a:spcAft>
                <a:spcPts val="0"/>
              </a:spcAft>
              <a:buSzPts val="1440"/>
              <a:buChar char="●"/>
            </a:pPr>
            <a:r>
              <a:rPr lang="en-US"/>
              <a:t>This leads to:</a:t>
            </a:r>
            <a:endParaRPr/>
          </a:p>
          <a:p>
            <a:pPr marL="1085850" lvl="2" indent="-228600" algn="l" rtl="0">
              <a:spcBef>
                <a:spcPts val="630"/>
              </a:spcBef>
              <a:spcAft>
                <a:spcPts val="0"/>
              </a:spcAft>
              <a:buSzPts val="1350"/>
              <a:buChar char="4"/>
            </a:pPr>
            <a:r>
              <a:rPr lang="en-US"/>
              <a:t>Low CPU utilization</a:t>
            </a:r>
            <a:endParaRPr/>
          </a:p>
          <a:p>
            <a:pPr marL="1085850" lvl="2" indent="-228600" algn="l" rtl="0">
              <a:spcBef>
                <a:spcPts val="630"/>
              </a:spcBef>
              <a:spcAft>
                <a:spcPts val="0"/>
              </a:spcAft>
              <a:buSzPts val="1350"/>
              <a:buChar char="4"/>
            </a:pPr>
            <a:r>
              <a:rPr lang="en-US"/>
              <a:t>Operating system thinking that it needs to increase the degree of multiprogramming</a:t>
            </a:r>
            <a:endParaRPr/>
          </a:p>
          <a:p>
            <a:pPr marL="1085850" lvl="2" indent="-228600" algn="l" rtl="0">
              <a:spcBef>
                <a:spcPts val="630"/>
              </a:spcBef>
              <a:spcAft>
                <a:spcPts val="0"/>
              </a:spcAft>
              <a:buSzPts val="1350"/>
              <a:buChar char="4"/>
            </a:pPr>
            <a:r>
              <a:rPr lang="en-US"/>
              <a:t>Another process added to the system</a:t>
            </a:r>
            <a:br>
              <a:rPr lang="en-US"/>
            </a:br>
            <a:endParaRPr/>
          </a:p>
          <a:p>
            <a:pPr marL="342900" lvl="0" indent="-342900" algn="l" rtl="0">
              <a:spcBef>
                <a:spcPts val="630"/>
              </a:spcBef>
              <a:spcAft>
                <a:spcPts val="0"/>
              </a:spcAft>
              <a:buSzPts val="1620"/>
              <a:buChar char="●"/>
            </a:pPr>
            <a:r>
              <a:rPr lang="en-US" b="1">
                <a:solidFill>
                  <a:srgbClr val="3366FF"/>
                </a:solidFill>
              </a:rPr>
              <a:t>Thrashing</a:t>
            </a:r>
            <a:r>
              <a:rPr lang="en-US">
                <a:solidFill>
                  <a:srgbClr val="3366FF"/>
                </a:solidFill>
              </a:rPr>
              <a:t> </a:t>
            </a:r>
            <a:r>
              <a:rPr lang="en-US"/>
              <a:t>≡ a process is busy swapping pages in and out</a:t>
            </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1"/>
          <p:cNvSpPr txBox="1">
            <a:spLocks noGrp="1"/>
          </p:cNvSpPr>
          <p:nvPr>
            <p:ph type="title"/>
          </p:nvPr>
        </p:nvSpPr>
        <p:spPr>
          <a:xfrm>
            <a:off x="944563" y="163513"/>
            <a:ext cx="6923087"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Thrashing (Cont.)</a:t>
            </a:r>
            <a:endParaRPr sz="2400"/>
          </a:p>
        </p:txBody>
      </p:sp>
      <p:pic>
        <p:nvPicPr>
          <p:cNvPr id="354" name="Google Shape;354;p41" descr="9"/>
          <p:cNvPicPr preferRelativeResize="0"/>
          <p:nvPr/>
        </p:nvPicPr>
        <p:blipFill rotWithShape="1">
          <a:blip r:embed="rId3">
            <a:alphaModFix/>
          </a:blip>
          <a:srcRect/>
          <a:stretch/>
        </p:blipFill>
        <p:spPr>
          <a:xfrm>
            <a:off x="1181100" y="1206500"/>
            <a:ext cx="6678613" cy="3860800"/>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2"/>
          <p:cNvSpPr txBox="1">
            <a:spLocks noGrp="1"/>
          </p:cNvSpPr>
          <p:nvPr>
            <p:ph type="title"/>
          </p:nvPr>
        </p:nvSpPr>
        <p:spPr>
          <a:xfrm>
            <a:off x="963613" y="163513"/>
            <a:ext cx="7723187"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Allocating Kernel Memory</a:t>
            </a:r>
            <a:endParaRPr/>
          </a:p>
        </p:txBody>
      </p:sp>
      <p:sp>
        <p:nvSpPr>
          <p:cNvPr id="361" name="Google Shape;361;p42"/>
          <p:cNvSpPr txBox="1">
            <a:spLocks noGrp="1"/>
          </p:cNvSpPr>
          <p:nvPr>
            <p:ph type="body" idx="1"/>
          </p:nvPr>
        </p:nvSpPr>
        <p:spPr>
          <a:xfrm>
            <a:off x="895350" y="1093788"/>
            <a:ext cx="7677150" cy="453072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a:t>Treated differently from user memory</a:t>
            </a:r>
            <a:endParaRPr/>
          </a:p>
          <a:p>
            <a:pPr marL="342900" lvl="0" indent="-342900" algn="l" rtl="0">
              <a:spcBef>
                <a:spcPts val="630"/>
              </a:spcBef>
              <a:spcAft>
                <a:spcPts val="0"/>
              </a:spcAft>
              <a:buSzPts val="1620"/>
              <a:buChar char="●"/>
            </a:pPr>
            <a:r>
              <a:rPr lang="en-US"/>
              <a:t>Often allocated from a free-memory pool</a:t>
            </a:r>
            <a:endParaRPr/>
          </a:p>
          <a:p>
            <a:pPr marL="742950" lvl="1" indent="-285750" algn="l" rtl="0">
              <a:spcBef>
                <a:spcPts val="630"/>
              </a:spcBef>
              <a:spcAft>
                <a:spcPts val="0"/>
              </a:spcAft>
              <a:buSzPts val="1440"/>
              <a:buChar char="●"/>
            </a:pPr>
            <a:r>
              <a:rPr lang="en-US"/>
              <a:t>Kernel requests memory for structures of varying sizes</a:t>
            </a:r>
            <a:endParaRPr/>
          </a:p>
          <a:p>
            <a:pPr marL="742950" lvl="1" indent="-285750" algn="l" rtl="0">
              <a:spcBef>
                <a:spcPts val="630"/>
              </a:spcBef>
              <a:spcAft>
                <a:spcPts val="0"/>
              </a:spcAft>
              <a:buSzPts val="1440"/>
              <a:buChar char="●"/>
            </a:pPr>
            <a:r>
              <a:rPr lang="en-US"/>
              <a:t>Some kernel memory needs to be contiguous</a:t>
            </a:r>
            <a:endParaRPr/>
          </a:p>
          <a:p>
            <a:pPr marL="1085850" lvl="2" indent="-228600" algn="l" rtl="0">
              <a:spcBef>
                <a:spcPts val="630"/>
              </a:spcBef>
              <a:spcAft>
                <a:spcPts val="0"/>
              </a:spcAft>
              <a:buSzPts val="1350"/>
              <a:buChar char="4"/>
            </a:pPr>
            <a:r>
              <a:rPr lang="en-US"/>
              <a:t>I.e. for device I/O</a:t>
            </a:r>
            <a:endParaRPr/>
          </a:p>
          <a:p>
            <a:pPr marL="342900" lvl="0" indent="-342900" algn="l" rtl="0">
              <a:spcBef>
                <a:spcPts val="630"/>
              </a:spcBef>
              <a:spcAft>
                <a:spcPts val="0"/>
              </a:spcAft>
              <a:buSzPts val="1620"/>
              <a:buFont typeface="Arial"/>
              <a:buNone/>
            </a:pP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3"/>
          <p:cNvSpPr txBox="1">
            <a:spLocks noGrp="1"/>
          </p:cNvSpPr>
          <p:nvPr>
            <p:ph type="title"/>
          </p:nvPr>
        </p:nvSpPr>
        <p:spPr>
          <a:xfrm>
            <a:off x="457200" y="138113"/>
            <a:ext cx="8229600"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Buddy System</a:t>
            </a:r>
            <a:endParaRPr/>
          </a:p>
        </p:txBody>
      </p:sp>
      <p:sp>
        <p:nvSpPr>
          <p:cNvPr id="368" name="Google Shape;368;p43"/>
          <p:cNvSpPr txBox="1">
            <a:spLocks noGrp="1"/>
          </p:cNvSpPr>
          <p:nvPr>
            <p:ph type="body" idx="1"/>
          </p:nvPr>
        </p:nvSpPr>
        <p:spPr>
          <a:xfrm>
            <a:off x="908050" y="1042988"/>
            <a:ext cx="7854950" cy="524351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a:t>Allocates memory from fixed-size segment consisting of physically-contiguous pages</a:t>
            </a:r>
            <a:endParaRPr/>
          </a:p>
          <a:p>
            <a:pPr marL="342900" lvl="0" indent="-342900" algn="l" rtl="0">
              <a:spcBef>
                <a:spcPts val="630"/>
              </a:spcBef>
              <a:spcAft>
                <a:spcPts val="0"/>
              </a:spcAft>
              <a:buSzPts val="1620"/>
              <a:buChar char="●"/>
            </a:pPr>
            <a:r>
              <a:rPr lang="en-US"/>
              <a:t>Memory allocated using </a:t>
            </a:r>
            <a:r>
              <a:rPr lang="en-US" b="1">
                <a:solidFill>
                  <a:srgbClr val="3366FF"/>
                </a:solidFill>
              </a:rPr>
              <a:t>power-of-2 allocator</a:t>
            </a:r>
            <a:endParaRPr/>
          </a:p>
          <a:p>
            <a:pPr marL="742950" lvl="1" indent="-285750" algn="l" rtl="0">
              <a:spcBef>
                <a:spcPts val="630"/>
              </a:spcBef>
              <a:spcAft>
                <a:spcPts val="0"/>
              </a:spcAft>
              <a:buSzPts val="1440"/>
              <a:buChar char="●"/>
            </a:pPr>
            <a:r>
              <a:rPr lang="en-US"/>
              <a:t>Satisfies requests in units sized as power of 2</a:t>
            </a:r>
            <a:endParaRPr/>
          </a:p>
          <a:p>
            <a:pPr marL="742950" lvl="1" indent="-285750" algn="l" rtl="0">
              <a:spcBef>
                <a:spcPts val="630"/>
              </a:spcBef>
              <a:spcAft>
                <a:spcPts val="0"/>
              </a:spcAft>
              <a:buSzPts val="1440"/>
              <a:buChar char="●"/>
            </a:pPr>
            <a:r>
              <a:rPr lang="en-US"/>
              <a:t>Request rounded up to next highest power of 2</a:t>
            </a:r>
            <a:endParaRPr/>
          </a:p>
          <a:p>
            <a:pPr marL="742950" lvl="1" indent="-285750" algn="l" rtl="0">
              <a:spcBef>
                <a:spcPts val="630"/>
              </a:spcBef>
              <a:spcAft>
                <a:spcPts val="0"/>
              </a:spcAft>
              <a:buSzPts val="1440"/>
              <a:buChar char="●"/>
            </a:pPr>
            <a:r>
              <a:rPr lang="en-US"/>
              <a:t>When smaller allocation needed than is available, current chunk split into two buddies of next-lower power of 2</a:t>
            </a:r>
            <a:endParaRPr/>
          </a:p>
          <a:p>
            <a:pPr marL="1085850" lvl="2" indent="-228600" algn="l" rtl="0">
              <a:spcBef>
                <a:spcPts val="630"/>
              </a:spcBef>
              <a:spcAft>
                <a:spcPts val="0"/>
              </a:spcAft>
              <a:buSzPts val="1350"/>
              <a:buChar char="4"/>
            </a:pPr>
            <a:r>
              <a:rPr lang="en-US"/>
              <a:t>Continue until appropriate sized chunk available</a:t>
            </a:r>
            <a:endParaRPr/>
          </a:p>
          <a:p>
            <a:pPr marL="342900" lvl="0" indent="-342900" algn="l" rtl="0">
              <a:spcBef>
                <a:spcPts val="630"/>
              </a:spcBef>
              <a:spcAft>
                <a:spcPts val="0"/>
              </a:spcAft>
              <a:buSzPts val="1620"/>
              <a:buChar char="●"/>
            </a:pPr>
            <a:r>
              <a:rPr lang="en-US"/>
              <a:t>For example, assume 256KB chunk available, kernel requests 21KB</a:t>
            </a:r>
            <a:endParaRPr/>
          </a:p>
          <a:p>
            <a:pPr marL="742950" lvl="1" indent="-285750" algn="l" rtl="0">
              <a:spcBef>
                <a:spcPts val="630"/>
              </a:spcBef>
              <a:spcAft>
                <a:spcPts val="0"/>
              </a:spcAft>
              <a:buSzPts val="1440"/>
              <a:buChar char="●"/>
            </a:pPr>
            <a:r>
              <a:rPr lang="en-US"/>
              <a:t>Split into A</a:t>
            </a:r>
            <a:r>
              <a:rPr lang="en-US" baseline="-25000"/>
              <a:t>L</a:t>
            </a:r>
            <a:r>
              <a:rPr lang="en-US"/>
              <a:t> </a:t>
            </a:r>
            <a:r>
              <a:rPr lang="en-US" baseline="-25000"/>
              <a:t>and</a:t>
            </a:r>
            <a:r>
              <a:rPr lang="en-US"/>
              <a:t> A</a:t>
            </a:r>
            <a:r>
              <a:rPr lang="en-US" baseline="-25000"/>
              <a:t>R</a:t>
            </a:r>
            <a:r>
              <a:rPr lang="en-US"/>
              <a:t> of 128KB each</a:t>
            </a:r>
            <a:endParaRPr/>
          </a:p>
          <a:p>
            <a:pPr marL="1085850" lvl="2" indent="-228600" algn="l" rtl="0">
              <a:spcBef>
                <a:spcPts val="630"/>
              </a:spcBef>
              <a:spcAft>
                <a:spcPts val="0"/>
              </a:spcAft>
              <a:buSzPts val="1350"/>
              <a:buChar char="4"/>
            </a:pPr>
            <a:r>
              <a:rPr lang="en-US"/>
              <a:t>One further divided into B</a:t>
            </a:r>
            <a:r>
              <a:rPr lang="en-US" baseline="-25000"/>
              <a:t>L</a:t>
            </a:r>
            <a:r>
              <a:rPr lang="en-US"/>
              <a:t> and B</a:t>
            </a:r>
            <a:r>
              <a:rPr lang="en-US" baseline="-25000"/>
              <a:t>R</a:t>
            </a:r>
            <a:r>
              <a:rPr lang="en-US"/>
              <a:t> of 64KB</a:t>
            </a:r>
            <a:endParaRPr/>
          </a:p>
          <a:p>
            <a:pPr marL="1428750" lvl="3" indent="-228600" algn="l" rtl="0">
              <a:spcBef>
                <a:spcPts val="630"/>
              </a:spcBef>
              <a:spcAft>
                <a:spcPts val="0"/>
              </a:spcAft>
              <a:buSzPts val="1350"/>
              <a:buFont typeface="Helvetica Neue"/>
              <a:buChar char="–"/>
            </a:pPr>
            <a:r>
              <a:rPr lang="en-US"/>
              <a:t>One further into C</a:t>
            </a:r>
            <a:r>
              <a:rPr lang="en-US" baseline="-25000"/>
              <a:t>L</a:t>
            </a:r>
            <a:r>
              <a:rPr lang="en-US"/>
              <a:t> and C</a:t>
            </a:r>
            <a:r>
              <a:rPr lang="en-US" baseline="-25000"/>
              <a:t>R</a:t>
            </a:r>
            <a:r>
              <a:rPr lang="en-US"/>
              <a:t> of 32KB each – one used to satisfy request</a:t>
            </a:r>
            <a:endParaRPr/>
          </a:p>
          <a:p>
            <a:pPr marL="342900" lvl="0" indent="-342900" algn="l" rtl="0">
              <a:spcBef>
                <a:spcPts val="630"/>
              </a:spcBef>
              <a:spcAft>
                <a:spcPts val="0"/>
              </a:spcAft>
              <a:buSzPts val="1620"/>
              <a:buChar char="●"/>
            </a:pPr>
            <a:r>
              <a:rPr lang="en-US"/>
              <a:t>Advantage – quickly </a:t>
            </a:r>
            <a:r>
              <a:rPr lang="en-US" b="1">
                <a:solidFill>
                  <a:srgbClr val="3366FF"/>
                </a:solidFill>
              </a:rPr>
              <a:t>coalesce</a:t>
            </a:r>
            <a:r>
              <a:rPr lang="en-US"/>
              <a:t> unused chunks into larger chunk</a:t>
            </a:r>
            <a:endParaRPr/>
          </a:p>
          <a:p>
            <a:pPr marL="342900" lvl="0" indent="-342900" algn="l" rtl="0">
              <a:spcBef>
                <a:spcPts val="630"/>
              </a:spcBef>
              <a:spcAft>
                <a:spcPts val="0"/>
              </a:spcAft>
              <a:buSzPts val="1620"/>
              <a:buChar char="●"/>
            </a:pPr>
            <a:r>
              <a:rPr lang="en-US"/>
              <a:t>Disadvantage - fragmentation</a:t>
            </a: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4"/>
          <p:cNvSpPr txBox="1">
            <a:spLocks noGrp="1"/>
          </p:cNvSpPr>
          <p:nvPr>
            <p:ph type="title"/>
          </p:nvPr>
        </p:nvSpPr>
        <p:spPr>
          <a:xfrm>
            <a:off x="963613" y="201613"/>
            <a:ext cx="7723187"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Buddy System Allocator</a:t>
            </a:r>
            <a:endParaRPr/>
          </a:p>
        </p:txBody>
      </p:sp>
      <p:pic>
        <p:nvPicPr>
          <p:cNvPr id="375" name="Google Shape;375;p44" descr="9_26.pdf"/>
          <p:cNvPicPr preferRelativeResize="0"/>
          <p:nvPr/>
        </p:nvPicPr>
        <p:blipFill rotWithShape="1">
          <a:blip r:embed="rId3">
            <a:alphaModFix/>
          </a:blip>
          <a:srcRect/>
          <a:stretch/>
        </p:blipFill>
        <p:spPr>
          <a:xfrm>
            <a:off x="2387600" y="1111250"/>
            <a:ext cx="4589463" cy="4497388"/>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5"/>
          <p:cNvSpPr txBox="1">
            <a:spLocks noGrp="1"/>
          </p:cNvSpPr>
          <p:nvPr>
            <p:ph type="title"/>
          </p:nvPr>
        </p:nvSpPr>
        <p:spPr>
          <a:xfrm>
            <a:off x="1081088" y="188913"/>
            <a:ext cx="7605712"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Slab Allocator</a:t>
            </a:r>
            <a:endParaRPr/>
          </a:p>
        </p:txBody>
      </p:sp>
      <p:sp>
        <p:nvSpPr>
          <p:cNvPr id="382" name="Google Shape;382;p45"/>
          <p:cNvSpPr txBox="1">
            <a:spLocks noGrp="1"/>
          </p:cNvSpPr>
          <p:nvPr>
            <p:ph type="body" idx="1"/>
          </p:nvPr>
        </p:nvSpPr>
        <p:spPr>
          <a:xfrm>
            <a:off x="869950" y="1081088"/>
            <a:ext cx="7067550" cy="504666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a:t>Alternate strategy</a:t>
            </a:r>
            <a:endParaRPr sz="800"/>
          </a:p>
          <a:p>
            <a:pPr marL="342900" lvl="0" indent="-342900" algn="l" rtl="0">
              <a:spcBef>
                <a:spcPts val="630"/>
              </a:spcBef>
              <a:spcAft>
                <a:spcPts val="0"/>
              </a:spcAft>
              <a:buSzPts val="1620"/>
              <a:buChar char="●"/>
            </a:pPr>
            <a:r>
              <a:rPr lang="en-US" b="1">
                <a:solidFill>
                  <a:srgbClr val="3366FF"/>
                </a:solidFill>
              </a:rPr>
              <a:t>Slab</a:t>
            </a:r>
            <a:r>
              <a:rPr lang="en-US">
                <a:solidFill>
                  <a:srgbClr val="3366FF"/>
                </a:solidFill>
              </a:rPr>
              <a:t> </a:t>
            </a:r>
            <a:r>
              <a:rPr lang="en-US"/>
              <a:t>is one or more physically contiguous pages</a:t>
            </a:r>
            <a:endParaRPr sz="800"/>
          </a:p>
          <a:p>
            <a:pPr marL="342900" lvl="0" indent="-342900" algn="l" rtl="0">
              <a:spcBef>
                <a:spcPts val="630"/>
              </a:spcBef>
              <a:spcAft>
                <a:spcPts val="0"/>
              </a:spcAft>
              <a:buSzPts val="1620"/>
              <a:buChar char="●"/>
            </a:pPr>
            <a:r>
              <a:rPr lang="en-US" b="1">
                <a:solidFill>
                  <a:srgbClr val="3366FF"/>
                </a:solidFill>
              </a:rPr>
              <a:t>Cache</a:t>
            </a:r>
            <a:r>
              <a:rPr lang="en-US">
                <a:solidFill>
                  <a:srgbClr val="3366FF"/>
                </a:solidFill>
              </a:rPr>
              <a:t> </a:t>
            </a:r>
            <a:r>
              <a:rPr lang="en-US"/>
              <a:t>consists of one or more slabs</a:t>
            </a:r>
            <a:endParaRPr sz="800"/>
          </a:p>
          <a:p>
            <a:pPr marL="342900" lvl="0" indent="-342900" algn="l" rtl="0">
              <a:spcBef>
                <a:spcPts val="630"/>
              </a:spcBef>
              <a:spcAft>
                <a:spcPts val="0"/>
              </a:spcAft>
              <a:buSzPts val="1620"/>
              <a:buChar char="●"/>
            </a:pPr>
            <a:r>
              <a:rPr lang="en-US"/>
              <a:t>Single cache for each unique kernel data structure</a:t>
            </a:r>
            <a:endParaRPr/>
          </a:p>
          <a:p>
            <a:pPr marL="742950" lvl="1" indent="-285750" algn="l" rtl="0">
              <a:spcBef>
                <a:spcPts val="630"/>
              </a:spcBef>
              <a:spcAft>
                <a:spcPts val="0"/>
              </a:spcAft>
              <a:buSzPts val="1440"/>
              <a:buChar char="●"/>
            </a:pPr>
            <a:r>
              <a:rPr lang="en-US"/>
              <a:t>Each cache filled with </a:t>
            </a:r>
            <a:r>
              <a:rPr lang="en-US" b="1">
                <a:solidFill>
                  <a:srgbClr val="3366FF"/>
                </a:solidFill>
              </a:rPr>
              <a:t>objects</a:t>
            </a:r>
            <a:r>
              <a:rPr lang="en-US">
                <a:solidFill>
                  <a:srgbClr val="3366FF"/>
                </a:solidFill>
              </a:rPr>
              <a:t> </a:t>
            </a:r>
            <a:r>
              <a:rPr lang="en-US"/>
              <a:t>– instantiations of the data structure</a:t>
            </a:r>
            <a:endParaRPr sz="800"/>
          </a:p>
          <a:p>
            <a:pPr marL="342900" lvl="0" indent="-342900" algn="l" rtl="0">
              <a:spcBef>
                <a:spcPts val="630"/>
              </a:spcBef>
              <a:spcAft>
                <a:spcPts val="0"/>
              </a:spcAft>
              <a:buSzPts val="1620"/>
              <a:buChar char="●"/>
            </a:pPr>
            <a:r>
              <a:rPr lang="en-US"/>
              <a:t>When cache created, filled with objects marked as </a:t>
            </a:r>
            <a:r>
              <a:rPr lang="en-US" b="1">
                <a:latin typeface="Courier New"/>
                <a:ea typeface="Courier New"/>
                <a:cs typeface="Courier New"/>
                <a:sym typeface="Courier New"/>
              </a:rPr>
              <a:t>free</a:t>
            </a:r>
            <a:endParaRPr sz="800" b="1"/>
          </a:p>
          <a:p>
            <a:pPr marL="342900" lvl="0" indent="-342900" algn="l" rtl="0">
              <a:spcBef>
                <a:spcPts val="630"/>
              </a:spcBef>
              <a:spcAft>
                <a:spcPts val="0"/>
              </a:spcAft>
              <a:buSzPts val="1620"/>
              <a:buChar char="●"/>
            </a:pPr>
            <a:r>
              <a:rPr lang="en-US"/>
              <a:t>When structures stored, objects marked as </a:t>
            </a:r>
            <a:r>
              <a:rPr lang="en-US" b="1">
                <a:latin typeface="Courier New"/>
                <a:ea typeface="Courier New"/>
                <a:cs typeface="Courier New"/>
                <a:sym typeface="Courier New"/>
              </a:rPr>
              <a:t>used</a:t>
            </a:r>
            <a:endParaRPr sz="800" b="1"/>
          </a:p>
          <a:p>
            <a:pPr marL="342900" lvl="0" indent="-342900" algn="l" rtl="0">
              <a:spcBef>
                <a:spcPts val="630"/>
              </a:spcBef>
              <a:spcAft>
                <a:spcPts val="0"/>
              </a:spcAft>
              <a:buSzPts val="1620"/>
              <a:buChar char="●"/>
            </a:pPr>
            <a:r>
              <a:rPr lang="en-US"/>
              <a:t>If slab is full of used objects, next object allocated from empty slab</a:t>
            </a:r>
            <a:endParaRPr/>
          </a:p>
          <a:p>
            <a:pPr marL="742950" lvl="1" indent="-285750" algn="l" rtl="0">
              <a:spcBef>
                <a:spcPts val="630"/>
              </a:spcBef>
              <a:spcAft>
                <a:spcPts val="0"/>
              </a:spcAft>
              <a:buSzPts val="1440"/>
              <a:buChar char="●"/>
            </a:pPr>
            <a:r>
              <a:rPr lang="en-US"/>
              <a:t>If no empty slabs, new slab allocated</a:t>
            </a:r>
            <a:endParaRPr sz="800"/>
          </a:p>
          <a:p>
            <a:pPr marL="342900" lvl="0" indent="-342900" algn="l" rtl="0">
              <a:spcBef>
                <a:spcPts val="630"/>
              </a:spcBef>
              <a:spcAft>
                <a:spcPts val="0"/>
              </a:spcAft>
              <a:buSzPts val="1620"/>
              <a:buChar char="●"/>
            </a:pPr>
            <a:r>
              <a:rPr lang="en-US"/>
              <a:t>Benefits include no fragmentation, fast memory request satisfaction</a:t>
            </a:r>
            <a:endParaRPr/>
          </a:p>
          <a:p>
            <a:pPr marL="342900" lvl="0" indent="-342900" algn="l" rtl="0">
              <a:spcBef>
                <a:spcPts val="630"/>
              </a:spcBef>
              <a:spcAft>
                <a:spcPts val="0"/>
              </a:spcAft>
              <a:buSzPts val="1620"/>
              <a:buFont typeface="Arial"/>
              <a:buNone/>
            </a:pPr>
            <a:endParaRPr/>
          </a:p>
          <a:p>
            <a:pPr marL="342900" lvl="0" indent="-240030" algn="l" rtl="0">
              <a:spcBef>
                <a:spcPts val="630"/>
              </a:spcBef>
              <a:spcAft>
                <a:spcPts val="0"/>
              </a:spcAft>
              <a:buSzPts val="1620"/>
              <a:buNone/>
            </a:pPr>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6"/>
          <p:cNvSpPr txBox="1">
            <a:spLocks noGrp="1"/>
          </p:cNvSpPr>
          <p:nvPr>
            <p:ph type="title"/>
          </p:nvPr>
        </p:nvSpPr>
        <p:spPr>
          <a:xfrm>
            <a:off x="1050925" y="163513"/>
            <a:ext cx="7635875"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Slab Allocation</a:t>
            </a:r>
            <a:endParaRPr/>
          </a:p>
        </p:txBody>
      </p:sp>
      <p:pic>
        <p:nvPicPr>
          <p:cNvPr id="389" name="Google Shape;389;p46" descr="9_27.pdf"/>
          <p:cNvPicPr preferRelativeResize="0"/>
          <p:nvPr/>
        </p:nvPicPr>
        <p:blipFill rotWithShape="1">
          <a:blip r:embed="rId3">
            <a:alphaModFix/>
          </a:blip>
          <a:srcRect/>
          <a:stretch/>
        </p:blipFill>
        <p:spPr>
          <a:xfrm>
            <a:off x="1993900" y="1182688"/>
            <a:ext cx="5129213" cy="4064000"/>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7"/>
          <p:cNvSpPr txBox="1">
            <a:spLocks noGrp="1"/>
          </p:cNvSpPr>
          <p:nvPr>
            <p:ph type="title"/>
          </p:nvPr>
        </p:nvSpPr>
        <p:spPr>
          <a:xfrm>
            <a:off x="946150" y="188913"/>
            <a:ext cx="7791450"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Other Considerations -- Prepaging</a:t>
            </a:r>
            <a:endParaRPr/>
          </a:p>
        </p:txBody>
      </p:sp>
      <p:sp>
        <p:nvSpPr>
          <p:cNvPr id="396" name="Google Shape;396;p47"/>
          <p:cNvSpPr txBox="1">
            <a:spLocks noGrp="1"/>
          </p:cNvSpPr>
          <p:nvPr>
            <p:ph type="body" idx="1"/>
          </p:nvPr>
        </p:nvSpPr>
        <p:spPr>
          <a:xfrm>
            <a:off x="877888" y="1104900"/>
            <a:ext cx="7427912" cy="490855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a:t>Prepaging </a:t>
            </a:r>
            <a:endParaRPr/>
          </a:p>
          <a:p>
            <a:pPr marL="742950" lvl="1" indent="-285750" algn="l" rtl="0">
              <a:spcBef>
                <a:spcPts val="630"/>
              </a:spcBef>
              <a:spcAft>
                <a:spcPts val="0"/>
              </a:spcAft>
              <a:buSzPts val="1440"/>
              <a:buChar char="●"/>
            </a:pPr>
            <a:r>
              <a:rPr lang="en-US"/>
              <a:t>To reduce the large number of page faults that occurs at process startup</a:t>
            </a:r>
            <a:endParaRPr/>
          </a:p>
          <a:p>
            <a:pPr marL="742950" lvl="1" indent="-285750" algn="l" rtl="0">
              <a:spcBef>
                <a:spcPts val="630"/>
              </a:spcBef>
              <a:spcAft>
                <a:spcPts val="0"/>
              </a:spcAft>
              <a:buSzPts val="1440"/>
              <a:buChar char="●"/>
            </a:pPr>
            <a:r>
              <a:rPr lang="en-US"/>
              <a:t>Prepage all or some of the pages a process will need, before they are referenced</a:t>
            </a:r>
            <a:endParaRPr/>
          </a:p>
          <a:p>
            <a:pPr marL="742950" lvl="1" indent="-285750" algn="l" rtl="0">
              <a:spcBef>
                <a:spcPts val="630"/>
              </a:spcBef>
              <a:spcAft>
                <a:spcPts val="0"/>
              </a:spcAft>
              <a:buSzPts val="1440"/>
              <a:buChar char="●"/>
            </a:pPr>
            <a:r>
              <a:rPr lang="en-US"/>
              <a:t>But if prepaged pages are unused, I/O and memory was wasted</a:t>
            </a:r>
            <a:endParaRPr/>
          </a:p>
          <a:p>
            <a:pPr marL="742950" lvl="1" indent="-285750" algn="l" rtl="0">
              <a:spcBef>
                <a:spcPts val="630"/>
              </a:spcBef>
              <a:spcAft>
                <a:spcPts val="0"/>
              </a:spcAft>
              <a:buSzPts val="1440"/>
              <a:buChar char="●"/>
            </a:pPr>
            <a:r>
              <a:rPr lang="en-US"/>
              <a:t>Assume </a:t>
            </a:r>
            <a:r>
              <a:rPr lang="en-US" i="1"/>
              <a:t>s</a:t>
            </a:r>
            <a:r>
              <a:rPr lang="en-US"/>
              <a:t> pages are prepaged and </a:t>
            </a:r>
            <a:r>
              <a:rPr lang="en-US" i="1"/>
              <a:t>α </a:t>
            </a:r>
            <a:r>
              <a:rPr lang="en-US"/>
              <a:t>of the pages is used</a:t>
            </a:r>
            <a:endParaRPr/>
          </a:p>
          <a:p>
            <a:pPr marL="1085850" lvl="2" indent="-228600" algn="l" rtl="0">
              <a:spcBef>
                <a:spcPts val="630"/>
              </a:spcBef>
              <a:spcAft>
                <a:spcPts val="0"/>
              </a:spcAft>
              <a:buSzPts val="1350"/>
              <a:buChar char="4"/>
            </a:pPr>
            <a:r>
              <a:rPr lang="en-US"/>
              <a:t>Is cost of </a:t>
            </a:r>
            <a:r>
              <a:rPr lang="en-US" b="1" i="1"/>
              <a:t>s * α  </a:t>
            </a:r>
            <a:r>
              <a:rPr lang="en-US"/>
              <a:t>save pages faults &gt; or &lt; than the cost of prepaging</a:t>
            </a:r>
            <a:r>
              <a:rPr lang="en-US" i="1"/>
              <a:t> </a:t>
            </a:r>
            <a:br>
              <a:rPr lang="en-US" i="1"/>
            </a:br>
            <a:r>
              <a:rPr lang="en-US" b="1" i="1"/>
              <a:t>s * (1- α) </a:t>
            </a:r>
            <a:r>
              <a:rPr lang="en-US"/>
              <a:t>unnecessary pages</a:t>
            </a:r>
            <a:r>
              <a:rPr lang="en-US" i="1"/>
              <a:t>?  </a:t>
            </a:r>
            <a:endParaRPr/>
          </a:p>
          <a:p>
            <a:pPr marL="1085850" lvl="2" indent="-228600" algn="l" rtl="0">
              <a:spcBef>
                <a:spcPts val="630"/>
              </a:spcBef>
              <a:spcAft>
                <a:spcPts val="0"/>
              </a:spcAft>
              <a:buSzPts val="1350"/>
              <a:buChar char="4"/>
            </a:pPr>
            <a:r>
              <a:rPr lang="en-US" b="1" i="1"/>
              <a:t>α</a:t>
            </a:r>
            <a:r>
              <a:rPr lang="en-US" i="1"/>
              <a:t> </a:t>
            </a:r>
            <a:r>
              <a:rPr lang="en-US"/>
              <a:t>near zero ⇒ prepaging loses </a:t>
            </a:r>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8"/>
          <p:cNvSpPr txBox="1">
            <a:spLocks noGrp="1"/>
          </p:cNvSpPr>
          <p:nvPr>
            <p:ph type="title"/>
          </p:nvPr>
        </p:nvSpPr>
        <p:spPr>
          <a:xfrm>
            <a:off x="885825" y="150813"/>
            <a:ext cx="7800975" cy="57626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Other Issues – I/O interlock</a:t>
            </a:r>
            <a:endParaRPr/>
          </a:p>
        </p:txBody>
      </p:sp>
      <p:sp>
        <p:nvSpPr>
          <p:cNvPr id="403" name="Google Shape;403;p48"/>
          <p:cNvSpPr txBox="1">
            <a:spLocks noGrp="1"/>
          </p:cNvSpPr>
          <p:nvPr>
            <p:ph type="body" idx="1"/>
          </p:nvPr>
        </p:nvSpPr>
        <p:spPr>
          <a:xfrm>
            <a:off x="827088" y="1193800"/>
            <a:ext cx="4176712" cy="445928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20"/>
              <a:buChar char="●"/>
            </a:pPr>
            <a:r>
              <a:rPr lang="en-US" b="1">
                <a:solidFill>
                  <a:srgbClr val="3366FF"/>
                </a:solidFill>
              </a:rPr>
              <a:t>I/O Interlock</a:t>
            </a:r>
            <a:r>
              <a:rPr lang="en-US">
                <a:solidFill>
                  <a:srgbClr val="3366FF"/>
                </a:solidFill>
              </a:rPr>
              <a:t> </a:t>
            </a:r>
            <a:r>
              <a:rPr lang="en-US"/>
              <a:t>– Pages must sometimes be locked into memory</a:t>
            </a:r>
            <a:endParaRPr/>
          </a:p>
          <a:p>
            <a:pPr marL="342900" lvl="0" indent="-342900" algn="l" rtl="0">
              <a:spcBef>
                <a:spcPts val="630"/>
              </a:spcBef>
              <a:spcAft>
                <a:spcPts val="0"/>
              </a:spcAft>
              <a:buSzPts val="1620"/>
              <a:buChar char="●"/>
            </a:pPr>
            <a:r>
              <a:rPr lang="en-US"/>
              <a:t>Consider I/O - Pages that are used for copying a file from a device must be locked from being selected for eviction by a page replacement algorithm</a:t>
            </a:r>
            <a:endParaRPr/>
          </a:p>
          <a:p>
            <a:pPr marL="342900" lvl="0" indent="-342900" algn="l" rtl="0">
              <a:spcBef>
                <a:spcPts val="630"/>
              </a:spcBef>
              <a:spcAft>
                <a:spcPts val="0"/>
              </a:spcAft>
              <a:buSzPts val="1620"/>
              <a:buChar char="●"/>
            </a:pPr>
            <a:r>
              <a:rPr lang="en-US" b="1">
                <a:solidFill>
                  <a:srgbClr val="3366FF"/>
                </a:solidFill>
              </a:rPr>
              <a:t>Pinning</a:t>
            </a:r>
            <a:r>
              <a:rPr lang="en-US"/>
              <a:t> of pages to lock into memory</a:t>
            </a:r>
            <a:endParaRPr/>
          </a:p>
        </p:txBody>
      </p:sp>
      <p:pic>
        <p:nvPicPr>
          <p:cNvPr id="404" name="Google Shape;404;p48"/>
          <p:cNvPicPr preferRelativeResize="0"/>
          <p:nvPr/>
        </p:nvPicPr>
        <p:blipFill rotWithShape="1">
          <a:blip r:embed="rId3">
            <a:alphaModFix/>
          </a:blip>
          <a:srcRect/>
          <a:stretch/>
        </p:blipFill>
        <p:spPr>
          <a:xfrm>
            <a:off x="5600700" y="1677988"/>
            <a:ext cx="2914650" cy="3376612"/>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409"/>
        <p:cNvGrpSpPr/>
        <p:nvPr/>
      </p:nvGrpSpPr>
      <p:grpSpPr>
        <a:xfrm>
          <a:off x="0" y="0"/>
          <a:ext cx="0" cy="0"/>
          <a:chOff x="0" y="0"/>
          <a:chExt cx="0" cy="0"/>
        </a:xfrm>
      </p:grpSpPr>
      <p:sp>
        <p:nvSpPr>
          <p:cNvPr id="410" name="Google Shape;410;p49"/>
          <p:cNvSpPr txBox="1">
            <a:spLocks noGrp="1"/>
          </p:cNvSpPr>
          <p:nvPr>
            <p:ph type="ctrTitle"/>
          </p:nvPr>
        </p:nvSpPr>
        <p:spPr>
          <a:xfrm>
            <a:off x="685800" y="3045932"/>
            <a:ext cx="7772400" cy="76613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a:t>Thank You!</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942975" y="176213"/>
            <a:ext cx="7743825"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Virtual-address Space</a:t>
            </a:r>
            <a:endParaRPr/>
          </a:p>
        </p:txBody>
      </p:sp>
      <p:pic>
        <p:nvPicPr>
          <p:cNvPr id="99" name="Google Shape;99;p5"/>
          <p:cNvPicPr preferRelativeResize="0"/>
          <p:nvPr/>
        </p:nvPicPr>
        <p:blipFill rotWithShape="1">
          <a:blip r:embed="rId3">
            <a:alphaModFix/>
          </a:blip>
          <a:srcRect/>
          <a:stretch/>
        </p:blipFill>
        <p:spPr>
          <a:xfrm>
            <a:off x="5816600" y="1274763"/>
            <a:ext cx="2063750" cy="4568825"/>
          </a:xfrm>
          <a:prstGeom prst="rect">
            <a:avLst/>
          </a:prstGeom>
          <a:noFill/>
          <a:ln>
            <a:noFill/>
          </a:ln>
        </p:spPr>
      </p:pic>
      <p:sp>
        <p:nvSpPr>
          <p:cNvPr id="100" name="Google Shape;100;p5"/>
          <p:cNvSpPr txBox="1"/>
          <p:nvPr/>
        </p:nvSpPr>
        <p:spPr>
          <a:xfrm>
            <a:off x="811213" y="1119188"/>
            <a:ext cx="4370387" cy="5002212"/>
          </a:xfrm>
          <a:prstGeom prst="rect">
            <a:avLst/>
          </a:prstGeom>
          <a:noFill/>
          <a:ln>
            <a:noFill/>
          </a:ln>
        </p:spPr>
        <p:txBody>
          <a:bodyPr spcFirstLastPara="1" wrap="square" lIns="64000" tIns="32000" rIns="64000" bIns="32000" anchor="t" anchorCtr="0">
            <a:noAutofit/>
          </a:bodyPr>
          <a:lstStyle/>
          <a:p>
            <a:pPr marL="488950" marR="0" lvl="0" indent="-488950" algn="l" rtl="0">
              <a:spcBef>
                <a:spcPts val="0"/>
              </a:spcBef>
              <a:spcAft>
                <a:spcPts val="0"/>
              </a:spcAft>
              <a:buClr>
                <a:srgbClr val="993300"/>
              </a:buClr>
              <a:buSzPts val="1440"/>
              <a:buFont typeface="Arial"/>
              <a:buChar char="●"/>
            </a:pPr>
            <a:r>
              <a:rPr lang="en-US" sz="1600" b="0" i="0" u="none" strike="noStrike" cap="none">
                <a:solidFill>
                  <a:schemeClr val="dk1"/>
                </a:solidFill>
                <a:latin typeface="Helvetica Neue"/>
                <a:ea typeface="Helvetica Neue"/>
                <a:cs typeface="Helvetica Neue"/>
                <a:sym typeface="Helvetica Neue"/>
              </a:rPr>
              <a:t>Virtual address spaces that include holes are known as sparse address spaces.</a:t>
            </a:r>
            <a:endParaRPr/>
          </a:p>
          <a:p>
            <a:pPr marL="488950" marR="0" lvl="0" indent="-397510" algn="l" rtl="0">
              <a:spcBef>
                <a:spcPts val="560"/>
              </a:spcBef>
              <a:spcAft>
                <a:spcPts val="0"/>
              </a:spcAft>
              <a:buClr>
                <a:srgbClr val="993300"/>
              </a:buClr>
              <a:buSzPts val="1440"/>
              <a:buFont typeface="Arial"/>
              <a:buNone/>
            </a:pPr>
            <a:endParaRPr sz="1600" b="0" i="0" u="none" strike="noStrike" cap="none">
              <a:solidFill>
                <a:schemeClr val="dk1"/>
              </a:solidFill>
              <a:latin typeface="Helvetica Neue"/>
              <a:ea typeface="Helvetica Neue"/>
              <a:cs typeface="Helvetica Neue"/>
              <a:sym typeface="Helvetica Neue"/>
            </a:endParaRPr>
          </a:p>
          <a:p>
            <a:pPr marL="488950" marR="0" lvl="0" indent="-488950" algn="l" rtl="0">
              <a:spcBef>
                <a:spcPts val="560"/>
              </a:spcBef>
              <a:spcAft>
                <a:spcPts val="0"/>
              </a:spcAft>
              <a:buClr>
                <a:srgbClr val="993300"/>
              </a:buClr>
              <a:buSzPts val="1440"/>
              <a:buFont typeface="Arial"/>
              <a:buChar char="●"/>
            </a:pPr>
            <a:r>
              <a:rPr lang="en-US" sz="1600" b="0" i="0" u="none" strike="noStrike" cap="none">
                <a:solidFill>
                  <a:schemeClr val="dk1"/>
                </a:solidFill>
                <a:latin typeface="Helvetica Neue"/>
                <a:ea typeface="Helvetica Neue"/>
                <a:cs typeface="Helvetica Neue"/>
                <a:sym typeface="Helvetica Neue"/>
              </a:rPr>
              <a:t>System libraries shared via mapping into virtual address space</a:t>
            </a:r>
            <a:endParaRPr/>
          </a:p>
          <a:p>
            <a:pPr marL="488950" marR="0" lvl="0" indent="-397510" algn="l" rtl="0">
              <a:spcBef>
                <a:spcPts val="560"/>
              </a:spcBef>
              <a:spcAft>
                <a:spcPts val="0"/>
              </a:spcAft>
              <a:buClr>
                <a:srgbClr val="993300"/>
              </a:buClr>
              <a:buSzPts val="1440"/>
              <a:buFont typeface="Arial"/>
              <a:buNone/>
            </a:pPr>
            <a:endParaRPr sz="1600" b="0" i="0" u="none" strike="noStrike" cap="none">
              <a:solidFill>
                <a:schemeClr val="dk1"/>
              </a:solidFill>
              <a:latin typeface="Helvetica Neue"/>
              <a:ea typeface="Helvetica Neue"/>
              <a:cs typeface="Helvetica Neue"/>
              <a:sym typeface="Helvetica Neue"/>
            </a:endParaRPr>
          </a:p>
          <a:p>
            <a:pPr marL="488950" marR="0" lvl="0" indent="-488950" algn="l" rtl="0">
              <a:spcBef>
                <a:spcPts val="560"/>
              </a:spcBef>
              <a:spcAft>
                <a:spcPts val="0"/>
              </a:spcAft>
              <a:buClr>
                <a:srgbClr val="993300"/>
              </a:buClr>
              <a:buSzPts val="1440"/>
              <a:buFont typeface="Arial"/>
              <a:buChar char="●"/>
            </a:pPr>
            <a:r>
              <a:rPr lang="en-US" sz="1600" b="0" i="0" u="none" strike="noStrike" cap="none">
                <a:solidFill>
                  <a:schemeClr val="dk1"/>
                </a:solidFill>
                <a:latin typeface="Helvetica Neue"/>
                <a:ea typeface="Helvetica Neue"/>
                <a:cs typeface="Helvetica Neue"/>
                <a:sym typeface="Helvetica Neue"/>
              </a:rPr>
              <a:t>Shared memory by mapping pages read-write into virtual address space</a:t>
            </a:r>
            <a:endParaRPr/>
          </a:p>
          <a:p>
            <a:pPr marL="488950" marR="0" lvl="0" indent="-397510" algn="l" rtl="0">
              <a:spcBef>
                <a:spcPts val="560"/>
              </a:spcBef>
              <a:spcAft>
                <a:spcPts val="0"/>
              </a:spcAft>
              <a:buClr>
                <a:srgbClr val="993300"/>
              </a:buClr>
              <a:buSzPts val="1440"/>
              <a:buFont typeface="Arial"/>
              <a:buNone/>
            </a:pPr>
            <a:endParaRPr sz="1600" b="0" i="0" u="none" strike="noStrike" cap="none">
              <a:solidFill>
                <a:schemeClr val="dk1"/>
              </a:solidFill>
              <a:latin typeface="Helvetica Neue"/>
              <a:ea typeface="Helvetica Neue"/>
              <a:cs typeface="Helvetica Neue"/>
              <a:sym typeface="Helvetica Neue"/>
            </a:endParaRPr>
          </a:p>
          <a:p>
            <a:pPr marL="488950" marR="0" lvl="0" indent="-488950" algn="l" rtl="0">
              <a:spcBef>
                <a:spcPts val="560"/>
              </a:spcBef>
              <a:spcAft>
                <a:spcPts val="0"/>
              </a:spcAft>
              <a:buClr>
                <a:srgbClr val="993300"/>
              </a:buClr>
              <a:buSzPts val="1440"/>
              <a:buFont typeface="Arial"/>
              <a:buChar char="●"/>
            </a:pPr>
            <a:r>
              <a:rPr lang="en-US" sz="1600" b="0" i="0" u="none" strike="noStrike" cap="none">
                <a:solidFill>
                  <a:schemeClr val="dk1"/>
                </a:solidFill>
                <a:latin typeface="Helvetica Neue"/>
                <a:ea typeface="Helvetica Neue"/>
                <a:cs typeface="Helvetica Neue"/>
                <a:sym typeface="Helvetica Neue"/>
              </a:rPr>
              <a:t>Pages can be shared during fork(), speeding process creation</a:t>
            </a:r>
            <a:endParaRPr/>
          </a:p>
          <a:p>
            <a:pPr marL="1060450" marR="0" lvl="1" indent="-407988" algn="l" rtl="0">
              <a:spcBef>
                <a:spcPts val="630"/>
              </a:spcBef>
              <a:spcAft>
                <a:spcPts val="0"/>
              </a:spcAft>
              <a:buClr>
                <a:srgbClr val="CC6600"/>
              </a:buClr>
              <a:buSzPts val="1440"/>
              <a:buFont typeface="Arial"/>
              <a:buNone/>
            </a:pPr>
            <a:endParaRPr sz="1800" b="0" i="0" u="none" strike="noStrike" cap="none">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942181" y="381860"/>
            <a:ext cx="7561262"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Shared Library Using Virtual Memory</a:t>
            </a:r>
            <a:endParaRPr/>
          </a:p>
        </p:txBody>
      </p:sp>
      <p:pic>
        <p:nvPicPr>
          <p:cNvPr id="107" name="Google Shape;107;p6"/>
          <p:cNvPicPr preferRelativeResize="0"/>
          <p:nvPr/>
        </p:nvPicPr>
        <p:blipFill rotWithShape="1">
          <a:blip r:embed="rId3">
            <a:alphaModFix/>
          </a:blip>
          <a:srcRect/>
          <a:stretch/>
        </p:blipFill>
        <p:spPr>
          <a:xfrm>
            <a:off x="1574800" y="1255713"/>
            <a:ext cx="6296025" cy="4157662"/>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457200" y="312811"/>
            <a:ext cx="8229600"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Demand Paging</a:t>
            </a:r>
            <a:endParaRPr/>
          </a:p>
        </p:txBody>
      </p:sp>
      <p:sp>
        <p:nvSpPr>
          <p:cNvPr id="114" name="Google Shape;114;p7"/>
          <p:cNvSpPr txBox="1">
            <a:spLocks noGrp="1"/>
          </p:cNvSpPr>
          <p:nvPr>
            <p:ph type="body" idx="1"/>
          </p:nvPr>
        </p:nvSpPr>
        <p:spPr>
          <a:xfrm>
            <a:off x="629349" y="1136607"/>
            <a:ext cx="4563436" cy="53514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440"/>
              <a:buChar char="●"/>
            </a:pPr>
            <a:r>
              <a:rPr lang="en-US" sz="1600"/>
              <a:t>Could bring entire process into memory at load time</a:t>
            </a:r>
            <a:endParaRPr/>
          </a:p>
          <a:p>
            <a:pPr marL="342900" lvl="0" indent="-342900" algn="l" rtl="0">
              <a:lnSpc>
                <a:spcPct val="90000"/>
              </a:lnSpc>
              <a:spcBef>
                <a:spcPts val="560"/>
              </a:spcBef>
              <a:spcAft>
                <a:spcPts val="0"/>
              </a:spcAft>
              <a:buSzPts val="1440"/>
              <a:buChar char="●"/>
            </a:pPr>
            <a:r>
              <a:rPr lang="en-US" sz="1600"/>
              <a:t>Or bring a page into memory only when it is needed</a:t>
            </a:r>
            <a:endParaRPr/>
          </a:p>
          <a:p>
            <a:pPr marL="742950" lvl="1" indent="-285750" algn="l" rtl="0">
              <a:lnSpc>
                <a:spcPct val="90000"/>
              </a:lnSpc>
              <a:spcBef>
                <a:spcPts val="560"/>
              </a:spcBef>
              <a:spcAft>
                <a:spcPts val="0"/>
              </a:spcAft>
              <a:buSzPts val="1280"/>
              <a:buChar char="●"/>
            </a:pPr>
            <a:r>
              <a:rPr lang="en-US" sz="1600"/>
              <a:t>Less I/O needed, no unnecessary I/O</a:t>
            </a:r>
            <a:endParaRPr/>
          </a:p>
          <a:p>
            <a:pPr marL="742950" lvl="1" indent="-285750" algn="l" rtl="0">
              <a:lnSpc>
                <a:spcPct val="90000"/>
              </a:lnSpc>
              <a:spcBef>
                <a:spcPts val="560"/>
              </a:spcBef>
              <a:spcAft>
                <a:spcPts val="0"/>
              </a:spcAft>
              <a:buSzPts val="1280"/>
              <a:buChar char="●"/>
            </a:pPr>
            <a:r>
              <a:rPr lang="en-US" sz="1600"/>
              <a:t>Less memory needed </a:t>
            </a:r>
            <a:endParaRPr/>
          </a:p>
          <a:p>
            <a:pPr marL="742950" lvl="1" indent="-285750" algn="l" rtl="0">
              <a:lnSpc>
                <a:spcPct val="90000"/>
              </a:lnSpc>
              <a:spcBef>
                <a:spcPts val="560"/>
              </a:spcBef>
              <a:spcAft>
                <a:spcPts val="0"/>
              </a:spcAft>
              <a:buSzPts val="1280"/>
              <a:buChar char="●"/>
            </a:pPr>
            <a:r>
              <a:rPr lang="en-US" sz="1600"/>
              <a:t>Faster response</a:t>
            </a:r>
            <a:endParaRPr/>
          </a:p>
          <a:p>
            <a:pPr marL="742950" lvl="1" indent="-285750" algn="l" rtl="0">
              <a:lnSpc>
                <a:spcPct val="90000"/>
              </a:lnSpc>
              <a:spcBef>
                <a:spcPts val="560"/>
              </a:spcBef>
              <a:spcAft>
                <a:spcPts val="0"/>
              </a:spcAft>
              <a:buSzPts val="1280"/>
              <a:buChar char="●"/>
            </a:pPr>
            <a:r>
              <a:rPr lang="en-US" sz="1600"/>
              <a:t>More users</a:t>
            </a:r>
            <a:br>
              <a:rPr lang="en-US" sz="1600"/>
            </a:br>
            <a:endParaRPr sz="1600"/>
          </a:p>
          <a:p>
            <a:pPr marL="342900" lvl="0" indent="-342900" algn="l" rtl="0">
              <a:lnSpc>
                <a:spcPct val="90000"/>
              </a:lnSpc>
              <a:spcBef>
                <a:spcPts val="560"/>
              </a:spcBef>
              <a:spcAft>
                <a:spcPts val="0"/>
              </a:spcAft>
              <a:buSzPts val="1440"/>
              <a:buChar char="●"/>
            </a:pPr>
            <a:r>
              <a:rPr lang="en-US" sz="1600"/>
              <a:t>Page is needed ⇒ reference to it</a:t>
            </a:r>
            <a:endParaRPr/>
          </a:p>
          <a:p>
            <a:pPr marL="742950" lvl="1" indent="-285750" algn="l" rtl="0">
              <a:lnSpc>
                <a:spcPct val="90000"/>
              </a:lnSpc>
              <a:spcBef>
                <a:spcPts val="560"/>
              </a:spcBef>
              <a:spcAft>
                <a:spcPts val="0"/>
              </a:spcAft>
              <a:buSzPts val="1280"/>
              <a:buChar char="●"/>
            </a:pPr>
            <a:r>
              <a:rPr lang="en-US" sz="1600"/>
              <a:t>invalid reference ⇒ abort</a:t>
            </a:r>
            <a:endParaRPr/>
          </a:p>
          <a:p>
            <a:pPr marL="742950" lvl="1" indent="-285750" algn="l" rtl="0">
              <a:lnSpc>
                <a:spcPct val="90000"/>
              </a:lnSpc>
              <a:spcBef>
                <a:spcPts val="560"/>
              </a:spcBef>
              <a:spcAft>
                <a:spcPts val="0"/>
              </a:spcAft>
              <a:buSzPts val="1280"/>
              <a:buChar char="●"/>
            </a:pPr>
            <a:r>
              <a:rPr lang="en-US" sz="1600"/>
              <a:t>not-in-memory ⇒ bring to memory</a:t>
            </a:r>
            <a:endParaRPr/>
          </a:p>
          <a:p>
            <a:pPr marL="742950" lvl="1" indent="-204469" algn="l" rtl="0">
              <a:lnSpc>
                <a:spcPct val="90000"/>
              </a:lnSpc>
              <a:spcBef>
                <a:spcPts val="560"/>
              </a:spcBef>
              <a:spcAft>
                <a:spcPts val="0"/>
              </a:spcAft>
              <a:buSzPts val="1280"/>
              <a:buNone/>
            </a:pPr>
            <a:endParaRPr sz="1600"/>
          </a:p>
          <a:p>
            <a:pPr marL="342900" lvl="0" indent="-342900" algn="l" rtl="0">
              <a:lnSpc>
                <a:spcPct val="90000"/>
              </a:lnSpc>
              <a:spcBef>
                <a:spcPts val="560"/>
              </a:spcBef>
              <a:spcAft>
                <a:spcPts val="0"/>
              </a:spcAft>
              <a:buSzPts val="1440"/>
              <a:buChar char="●"/>
            </a:pPr>
            <a:r>
              <a:rPr lang="en-US" sz="1600" b="1">
                <a:solidFill>
                  <a:srgbClr val="3366FF"/>
                </a:solidFill>
              </a:rPr>
              <a:t>Lazy swapper</a:t>
            </a:r>
            <a:r>
              <a:rPr lang="en-US" sz="1600">
                <a:solidFill>
                  <a:srgbClr val="3366FF"/>
                </a:solidFill>
              </a:rPr>
              <a:t> </a:t>
            </a:r>
            <a:r>
              <a:rPr lang="en-US" sz="1600"/>
              <a:t>– never swaps a page into memory unless page will be needed</a:t>
            </a:r>
            <a:endParaRPr/>
          </a:p>
          <a:p>
            <a:pPr marL="742950" lvl="1" indent="-285750" algn="l" rtl="0">
              <a:lnSpc>
                <a:spcPct val="90000"/>
              </a:lnSpc>
              <a:spcBef>
                <a:spcPts val="560"/>
              </a:spcBef>
              <a:spcAft>
                <a:spcPts val="0"/>
              </a:spcAft>
              <a:buSzPts val="1280"/>
              <a:buChar char="●"/>
            </a:pPr>
            <a:r>
              <a:rPr lang="en-US" sz="1600"/>
              <a:t>Swapper that deals with pages is a </a:t>
            </a:r>
            <a:r>
              <a:rPr lang="en-US" sz="1600" b="1">
                <a:solidFill>
                  <a:srgbClr val="3366FF"/>
                </a:solidFill>
              </a:rPr>
              <a:t>pager</a:t>
            </a:r>
            <a:endParaRPr/>
          </a:p>
          <a:p>
            <a:pPr marL="742950" lvl="1" indent="-285750" algn="l" rtl="0">
              <a:lnSpc>
                <a:spcPct val="90000"/>
              </a:lnSpc>
              <a:spcBef>
                <a:spcPts val="560"/>
              </a:spcBef>
              <a:spcAft>
                <a:spcPts val="0"/>
              </a:spcAft>
              <a:buSzPts val="1280"/>
              <a:buFont typeface="Arial"/>
              <a:buNone/>
            </a:pPr>
            <a:endParaRPr sz="1600"/>
          </a:p>
        </p:txBody>
      </p:sp>
      <p:pic>
        <p:nvPicPr>
          <p:cNvPr id="115" name="Google Shape;115;p7" descr="9"/>
          <p:cNvPicPr preferRelativeResize="0"/>
          <p:nvPr/>
        </p:nvPicPr>
        <p:blipFill rotWithShape="1">
          <a:blip r:embed="rId3">
            <a:alphaModFix/>
          </a:blip>
          <a:srcRect/>
          <a:stretch/>
        </p:blipFill>
        <p:spPr>
          <a:xfrm>
            <a:off x="5119178" y="1860550"/>
            <a:ext cx="3878263" cy="3551238"/>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8"/>
          <p:cNvSpPr txBox="1">
            <a:spLocks noGrp="1"/>
          </p:cNvSpPr>
          <p:nvPr>
            <p:ph type="title"/>
          </p:nvPr>
        </p:nvSpPr>
        <p:spPr>
          <a:xfrm>
            <a:off x="457200" y="276881"/>
            <a:ext cx="8229600" cy="576262"/>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a:t>Valid-Invalid Bit</a:t>
            </a:r>
            <a:endParaRPr/>
          </a:p>
        </p:txBody>
      </p:sp>
      <p:sp>
        <p:nvSpPr>
          <p:cNvPr id="122" name="Google Shape;122;p8"/>
          <p:cNvSpPr txBox="1">
            <a:spLocks noGrp="1"/>
          </p:cNvSpPr>
          <p:nvPr>
            <p:ph type="body" idx="1"/>
          </p:nvPr>
        </p:nvSpPr>
        <p:spPr>
          <a:xfrm>
            <a:off x="920750" y="1046163"/>
            <a:ext cx="7410450" cy="547211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620"/>
              <a:buChar char="●"/>
            </a:pPr>
            <a:r>
              <a:rPr lang="en-US"/>
              <a:t>With each page table entry, a valid–invalid bit is associated</a:t>
            </a:r>
            <a:br>
              <a:rPr lang="en-US"/>
            </a:br>
            <a:r>
              <a:rPr lang="en-US"/>
              <a:t>(</a:t>
            </a:r>
            <a:r>
              <a:rPr lang="en-US" b="1">
                <a:solidFill>
                  <a:srgbClr val="FF0000"/>
                </a:solidFill>
              </a:rPr>
              <a:t>v</a:t>
            </a:r>
            <a:r>
              <a:rPr lang="en-US"/>
              <a:t> ⇒ in-memory – </a:t>
            </a:r>
            <a:r>
              <a:rPr lang="en-US" b="1">
                <a:solidFill>
                  <a:srgbClr val="3366FF"/>
                </a:solidFill>
              </a:rPr>
              <a:t>memory resident</a:t>
            </a:r>
            <a:r>
              <a:rPr lang="en-US"/>
              <a:t>,</a:t>
            </a:r>
            <a:r>
              <a:rPr lang="en-US">
                <a:solidFill>
                  <a:srgbClr val="FF0000"/>
                </a:solidFill>
              </a:rPr>
              <a:t> </a:t>
            </a:r>
            <a:r>
              <a:rPr lang="en-US" b="1">
                <a:solidFill>
                  <a:srgbClr val="FF0000"/>
                </a:solidFill>
              </a:rPr>
              <a:t>i</a:t>
            </a:r>
            <a:r>
              <a:rPr lang="en-US"/>
              <a:t> ⇒ not-in-memory)</a:t>
            </a:r>
            <a:endParaRPr/>
          </a:p>
          <a:p>
            <a:pPr marL="342900" lvl="0" indent="-342900" algn="l" rtl="0">
              <a:lnSpc>
                <a:spcPct val="90000"/>
              </a:lnSpc>
              <a:spcBef>
                <a:spcPts val="630"/>
              </a:spcBef>
              <a:spcAft>
                <a:spcPts val="0"/>
              </a:spcAft>
              <a:buSzPts val="1620"/>
              <a:buChar char="●"/>
            </a:pPr>
            <a:r>
              <a:rPr lang="en-US"/>
              <a:t>Initially valid–invalid bit is set to</a:t>
            </a:r>
            <a:r>
              <a:rPr lang="en-US" b="1">
                <a:solidFill>
                  <a:srgbClr val="FF0000"/>
                </a:solidFill>
              </a:rPr>
              <a:t> i </a:t>
            </a:r>
            <a:r>
              <a:rPr lang="en-US"/>
              <a:t>on all entries</a:t>
            </a:r>
            <a:endParaRPr/>
          </a:p>
          <a:p>
            <a:pPr marL="342900" lvl="0" indent="-342900" algn="l" rtl="0">
              <a:lnSpc>
                <a:spcPct val="90000"/>
              </a:lnSpc>
              <a:spcBef>
                <a:spcPts val="630"/>
              </a:spcBef>
              <a:spcAft>
                <a:spcPts val="0"/>
              </a:spcAft>
              <a:buSzPts val="1620"/>
              <a:buChar char="●"/>
            </a:pPr>
            <a:r>
              <a:rPr lang="en-US"/>
              <a:t>Example of a page table snapshot:</a:t>
            </a:r>
            <a:br>
              <a:rPr lang="en-US"/>
            </a:br>
            <a:r>
              <a:rPr lang="en-US" sz="1600"/>
              <a:t/>
            </a:r>
            <a:br>
              <a:rPr lang="en-US" sz="1600"/>
            </a:br>
            <a:r>
              <a:rPr lang="en-US" sz="1600"/>
              <a:t/>
            </a:r>
            <a:br>
              <a:rPr lang="en-US" sz="1600"/>
            </a:br>
            <a:r>
              <a:rPr lang="en-US" sz="1600"/>
              <a:t/>
            </a:r>
            <a:br>
              <a:rPr lang="en-US" sz="1600"/>
            </a:br>
            <a:r>
              <a:rPr lang="en-US" sz="1600"/>
              <a:t/>
            </a:r>
            <a:br>
              <a:rPr lang="en-US" sz="1600"/>
            </a:br>
            <a:r>
              <a:rPr lang="en-US" sz="1600"/>
              <a:t/>
            </a:r>
            <a:br>
              <a:rPr lang="en-US" sz="1600"/>
            </a:br>
            <a:r>
              <a:rPr lang="en-US" sz="1600"/>
              <a:t/>
            </a:r>
            <a:br>
              <a:rPr lang="en-US" sz="1600"/>
            </a:br>
            <a:r>
              <a:rPr lang="en-US" sz="1600"/>
              <a:t/>
            </a:r>
            <a:br>
              <a:rPr lang="en-US" sz="1600"/>
            </a:br>
            <a:r>
              <a:rPr lang="en-US" sz="1600"/>
              <a:t/>
            </a:r>
            <a:br>
              <a:rPr lang="en-US" sz="1600"/>
            </a:br>
            <a:r>
              <a:rPr lang="en-US" sz="1600"/>
              <a:t/>
            </a:r>
            <a:br>
              <a:rPr lang="en-US" sz="1600"/>
            </a:br>
            <a:r>
              <a:rPr lang="en-US" sz="1600"/>
              <a:t/>
            </a:r>
            <a:br>
              <a:rPr lang="en-US" sz="1600"/>
            </a:br>
            <a:r>
              <a:rPr lang="en-US" sz="1600"/>
              <a:t/>
            </a:r>
            <a:br>
              <a:rPr lang="en-US" sz="1600"/>
            </a:br>
            <a:r>
              <a:rPr lang="en-US" sz="1600"/>
              <a:t/>
            </a:r>
            <a:br>
              <a:rPr lang="en-US" sz="1600"/>
            </a:br>
            <a:r>
              <a:rPr lang="en-US" sz="1600"/>
              <a:t/>
            </a:r>
            <a:br>
              <a:rPr lang="en-US" sz="1600"/>
            </a:br>
            <a:r>
              <a:rPr lang="en-US" sz="1600"/>
              <a:t/>
            </a:r>
            <a:br>
              <a:rPr lang="en-US" sz="1600"/>
            </a:br>
            <a:r>
              <a:rPr lang="en-US" sz="1600"/>
              <a:t/>
            </a:r>
            <a:br>
              <a:rPr lang="en-US" sz="1600"/>
            </a:br>
            <a:endParaRPr sz="800"/>
          </a:p>
          <a:p>
            <a:pPr marL="342900" lvl="0" indent="-342900" algn="l" rtl="0">
              <a:lnSpc>
                <a:spcPct val="90000"/>
              </a:lnSpc>
              <a:spcBef>
                <a:spcPts val="630"/>
              </a:spcBef>
              <a:spcAft>
                <a:spcPts val="0"/>
              </a:spcAft>
              <a:buSzPts val="1620"/>
              <a:buChar char="●"/>
            </a:pPr>
            <a:r>
              <a:rPr lang="en-US"/>
              <a:t>During MMU address translation, if valid–invalid bit in page table entry is</a:t>
            </a:r>
            <a:r>
              <a:rPr lang="en-US" b="1">
                <a:solidFill>
                  <a:srgbClr val="FF0000"/>
                </a:solidFill>
              </a:rPr>
              <a:t> i</a:t>
            </a:r>
            <a:r>
              <a:rPr lang="en-US"/>
              <a:t> ⇒ page fault</a:t>
            </a:r>
            <a:endParaRPr/>
          </a:p>
        </p:txBody>
      </p:sp>
      <p:pic>
        <p:nvPicPr>
          <p:cNvPr id="123" name="Google Shape;123;p8"/>
          <p:cNvPicPr preferRelativeResize="0"/>
          <p:nvPr/>
        </p:nvPicPr>
        <p:blipFill rotWithShape="1">
          <a:blip r:embed="rId3">
            <a:alphaModFix/>
          </a:blip>
          <a:srcRect/>
          <a:stretch/>
        </p:blipFill>
        <p:spPr>
          <a:xfrm>
            <a:off x="2784475" y="2238375"/>
            <a:ext cx="2828925" cy="32639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302004" y="2664589"/>
            <a:ext cx="1849554" cy="1748697"/>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b" anchorCtr="0">
            <a:noAutofit/>
          </a:bodyPr>
          <a:lstStyle/>
          <a:p>
            <a:pPr marL="0" lvl="0" indent="0" algn="ctr" rtl="0">
              <a:spcBef>
                <a:spcPts val="0"/>
              </a:spcBef>
              <a:spcAft>
                <a:spcPts val="0"/>
              </a:spcAft>
              <a:buNone/>
            </a:pPr>
            <a:r>
              <a:rPr lang="en-US" sz="2000"/>
              <a:t>Page Table When Some Pages Are Not in Main Memory</a:t>
            </a:r>
            <a:endParaRPr/>
          </a:p>
        </p:txBody>
      </p:sp>
      <p:pic>
        <p:nvPicPr>
          <p:cNvPr id="130" name="Google Shape;130;p9" descr="9"/>
          <p:cNvPicPr preferRelativeResize="0"/>
          <p:nvPr/>
        </p:nvPicPr>
        <p:blipFill rotWithShape="1">
          <a:blip r:embed="rId3">
            <a:alphaModFix/>
          </a:blip>
          <a:srcRect/>
          <a:stretch/>
        </p:blipFill>
        <p:spPr>
          <a:xfrm>
            <a:off x="2357308" y="517204"/>
            <a:ext cx="6230647" cy="6043469"/>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4338</TotalTime>
  <Words>1971</Words>
  <Application>Microsoft Office PowerPoint</Application>
  <PresentationFormat>On-screen Show (4:3)</PresentationFormat>
  <Paragraphs>415</Paragraphs>
  <Slides>49</Slides>
  <Notes>49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Helvetica Neue</vt:lpstr>
      <vt:lpstr>Arimo</vt:lpstr>
      <vt:lpstr>Lucida Sans</vt:lpstr>
      <vt:lpstr>Roboto</vt:lpstr>
      <vt:lpstr>Noto Sans Symbols</vt:lpstr>
      <vt:lpstr>Book Antiqua</vt:lpstr>
      <vt:lpstr>Verdana</vt:lpstr>
      <vt:lpstr>Arial</vt:lpstr>
      <vt:lpstr>Helvetica</vt:lpstr>
      <vt:lpstr>Courier New</vt:lpstr>
      <vt:lpstr>Times New Roman</vt:lpstr>
      <vt:lpstr>os-8</vt:lpstr>
      <vt:lpstr>Virtual Memory</vt:lpstr>
      <vt:lpstr>Virtual Memory </vt:lpstr>
      <vt:lpstr>Background</vt:lpstr>
      <vt:lpstr>Virtual Memory That is Larger Than Physical Memory</vt:lpstr>
      <vt:lpstr>Virtual-address Space</vt:lpstr>
      <vt:lpstr>Shared Library Using Virtual Memory</vt:lpstr>
      <vt:lpstr>Demand Paging</vt:lpstr>
      <vt:lpstr>Valid-Invalid Bit</vt:lpstr>
      <vt:lpstr>Page Table When Some Pages Are Not in Main Memory</vt:lpstr>
      <vt:lpstr>Page Fault</vt:lpstr>
      <vt:lpstr>Steps in Handling a Page Fault</vt:lpstr>
      <vt:lpstr>Aspects of Demand Paging</vt:lpstr>
      <vt:lpstr>Performance of Demand Paging</vt:lpstr>
      <vt:lpstr>Page fault (EAT calculation)</vt:lpstr>
      <vt:lpstr>Demand Paging Optimizations</vt:lpstr>
      <vt:lpstr>Copy-on-Write</vt:lpstr>
      <vt:lpstr>Before Process 1 Modifies Page C</vt:lpstr>
      <vt:lpstr>After Process 1 Modifies Page C</vt:lpstr>
      <vt:lpstr>What Happens if There is no Free Frame?</vt:lpstr>
      <vt:lpstr>Need For Page Replacement</vt:lpstr>
      <vt:lpstr>Basic Page Replacement Steps</vt:lpstr>
      <vt:lpstr>Page Replacement</vt:lpstr>
      <vt:lpstr>Page Replacement</vt:lpstr>
      <vt:lpstr>Graph of Page Faults Versus The Number of Frames</vt:lpstr>
      <vt:lpstr>Page Replacement Algorithms</vt:lpstr>
      <vt:lpstr>First-In-First-Out (FIFO) Algorithm</vt:lpstr>
      <vt:lpstr>6,0,1,2,0,3,0,5,2,3,0,3,0,3,2,1,2,0,1,6,0,1</vt:lpstr>
      <vt:lpstr>Optimal Page Replacement Algorithm</vt:lpstr>
      <vt:lpstr>3,0,1,2,7,0,3,0,4,2,3,0,3,0,3,2,1,2,0,1,7,0,1</vt:lpstr>
      <vt:lpstr>Least Recently Used (LRU) Algorithm</vt:lpstr>
      <vt:lpstr>3,0,1,2,7,0,3,0,4,2,3,0,3,0,3,2,1,2,0,1,7,0,1</vt:lpstr>
      <vt:lpstr>LRU Algorithm (Cont.)</vt:lpstr>
      <vt:lpstr>LRU Approximation Algorithms</vt:lpstr>
      <vt:lpstr>LRU Approximation Algorithms</vt:lpstr>
      <vt:lpstr>Second Chance Algorithm</vt:lpstr>
      <vt:lpstr>10.5 Allocation of Frames</vt:lpstr>
      <vt:lpstr>Fixed Allocation</vt:lpstr>
      <vt:lpstr>Priority Allocation</vt:lpstr>
      <vt:lpstr>Global vs. Local Allocation</vt:lpstr>
      <vt:lpstr>Thrashing</vt:lpstr>
      <vt:lpstr>Thrashing (Cont.)</vt:lpstr>
      <vt:lpstr>Allocating Kernel Memory</vt:lpstr>
      <vt:lpstr>Buddy System</vt:lpstr>
      <vt:lpstr>Buddy System Allocator</vt:lpstr>
      <vt:lpstr>Slab Allocator</vt:lpstr>
      <vt:lpstr>Slab Allocation</vt:lpstr>
      <vt:lpstr>Other Considerations -- Prepaging</vt:lpstr>
      <vt:lpstr>Other Issues – I/O interlock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dc:title>
  <dc:creator>Salas Akbar BUKC</dc:creator>
  <cp:lastModifiedBy>Tania Iram</cp:lastModifiedBy>
  <cp:revision>2</cp:revision>
  <dcterms:created xsi:type="dcterms:W3CDTF">2020-11-30T10:42:51Z</dcterms:created>
  <dcterms:modified xsi:type="dcterms:W3CDTF">2022-05-17T03:18:24Z</dcterms:modified>
</cp:coreProperties>
</file>