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2" r:id="rId4"/>
    <p:sldId id="260" r:id="rId5"/>
    <p:sldId id="257" r:id="rId6"/>
    <p:sldId id="267" r:id="rId7"/>
    <p:sldId id="265" r:id="rId8"/>
    <p:sldId id="259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A330E0-4E25-B3EC-DD48-4852EE4CF660}" v="86" dt="2021-06-16T14:51:56.041"/>
    <p1510:client id="{819AAE26-CE25-B51C-9BAD-89203029BA7B}" v="115" dt="2021-06-16T16:39:26.445"/>
    <p1510:client id="{A11922A3-239A-77D3-6BEA-1A58DB95921B}" v="88" dt="2021-06-19T11:43:46.985"/>
    <p1510:client id="{AE21BDDE-F91F-49CD-4C59-1AFC861C080D}" v="52" dt="2021-06-16T10:43:11.859"/>
    <p1510:client id="{B625608B-753A-D450-0A4C-FBC3726E7486}" v="292" dt="2021-06-17T13:55:53.152"/>
    <p1510:client id="{BBF85707-BF24-8BA9-35E0-DA032519631B}" v="136" dt="2021-06-16T16:16:48.391"/>
    <p1510:client id="{C21D166F-FF7F-722D-97B4-674B6B0C162F}" v="70" dt="2021-06-19T20:41:38.092"/>
    <p1510:client id="{D55162FC-D035-D187-0BDB-88AE239C049D}" v="599" dt="2021-06-23T19:42:22.133"/>
    <p1510:client id="{F820A744-9FDA-FC7D-ECB6-E555576EB425}" v="1215" dt="2021-06-21T18:06:41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ter McGuire (SE-US)" userId="S::hunter_mcguire@trendmicro.com::963aa9a7-950b-437c-93a1-51c84e580237" providerId="AD" clId="Web-{819AAE26-CE25-B51C-9BAD-89203029BA7B}"/>
    <pc:docChg chg="modSld">
      <pc:chgData name="Hunter McGuire (SE-US)" userId="S::hunter_mcguire@trendmicro.com::963aa9a7-950b-437c-93a1-51c84e580237" providerId="AD" clId="Web-{819AAE26-CE25-B51C-9BAD-89203029BA7B}" dt="2021-06-16T16:39:26.445" v="79" actId="20577"/>
      <pc:docMkLst>
        <pc:docMk/>
      </pc:docMkLst>
      <pc:sldChg chg="addSp modSp mod setBg setClrOvrMap">
        <pc:chgData name="Hunter McGuire (SE-US)" userId="S::hunter_mcguire@trendmicro.com::963aa9a7-950b-437c-93a1-51c84e580237" providerId="AD" clId="Web-{819AAE26-CE25-B51C-9BAD-89203029BA7B}" dt="2021-06-16T16:20:37.092" v="66" actId="20577"/>
        <pc:sldMkLst>
          <pc:docMk/>
          <pc:sldMk cId="1804175021" sldId="257"/>
        </pc:sldMkLst>
        <pc:spChg chg="mod">
          <ac:chgData name="Hunter McGuire (SE-US)" userId="S::hunter_mcguire@trendmicro.com::963aa9a7-950b-437c-93a1-51c84e580237" providerId="AD" clId="Web-{819AAE26-CE25-B51C-9BAD-89203029BA7B}" dt="2021-06-16T16:20:37.092" v="66" actId="20577"/>
          <ac:spMkLst>
            <pc:docMk/>
            <pc:sldMk cId="1804175021" sldId="257"/>
            <ac:spMk id="2" creationId="{00000000-0000-0000-0000-000000000000}"/>
          </ac:spMkLst>
        </pc:spChg>
        <pc:spChg chg="add mod">
          <ac:chgData name="Hunter McGuire (SE-US)" userId="S::hunter_mcguire@trendmicro.com::963aa9a7-950b-437c-93a1-51c84e580237" providerId="AD" clId="Web-{819AAE26-CE25-B51C-9BAD-89203029BA7B}" dt="2021-06-16T16:20:19.030" v="65" actId="14100"/>
          <ac:spMkLst>
            <pc:docMk/>
            <pc:sldMk cId="1804175021" sldId="257"/>
            <ac:spMk id="3" creationId="{6542D6D5-0E26-482E-AEC4-3BA3F3072306}"/>
          </ac:spMkLst>
        </pc:spChg>
        <pc:spChg chg="add">
          <ac:chgData name="Hunter McGuire (SE-US)" userId="S::hunter_mcguire@trendmicro.com::963aa9a7-950b-437c-93a1-51c84e580237" providerId="AD" clId="Web-{819AAE26-CE25-B51C-9BAD-89203029BA7B}" dt="2021-06-16T16:17:41.057" v="0"/>
          <ac:spMkLst>
            <pc:docMk/>
            <pc:sldMk cId="1804175021" sldId="257"/>
            <ac:spMk id="140" creationId="{D706AE2E-B17B-43A3-84F8-9C0FE9466CD5}"/>
          </ac:spMkLst>
        </pc:spChg>
        <pc:spChg chg="add">
          <ac:chgData name="Hunter McGuire (SE-US)" userId="S::hunter_mcguire@trendmicro.com::963aa9a7-950b-437c-93a1-51c84e580237" providerId="AD" clId="Web-{819AAE26-CE25-B51C-9BAD-89203029BA7B}" dt="2021-06-16T16:17:41.057" v="0"/>
          <ac:spMkLst>
            <pc:docMk/>
            <pc:sldMk cId="1804175021" sldId="257"/>
            <ac:spMk id="145" creationId="{5B986EF0-8540-483D-9DDE-1F168FAAC78F}"/>
          </ac:spMkLst>
        </pc:spChg>
        <pc:grpChg chg="add">
          <ac:chgData name="Hunter McGuire (SE-US)" userId="S::hunter_mcguire@trendmicro.com::963aa9a7-950b-437c-93a1-51c84e580237" providerId="AD" clId="Web-{819AAE26-CE25-B51C-9BAD-89203029BA7B}" dt="2021-06-16T16:17:41.057" v="0"/>
          <ac:grpSpMkLst>
            <pc:docMk/>
            <pc:sldMk cId="1804175021" sldId="257"/>
            <ac:grpSpMk id="137" creationId="{AB86F577-8905-4B21-8AF3-C1BB3433775D}"/>
          </ac:grpSpMkLst>
        </pc:grpChg>
        <pc:grpChg chg="add">
          <ac:chgData name="Hunter McGuire (SE-US)" userId="S::hunter_mcguire@trendmicro.com::963aa9a7-950b-437c-93a1-51c84e580237" providerId="AD" clId="Web-{819AAE26-CE25-B51C-9BAD-89203029BA7B}" dt="2021-06-16T16:17:41.057" v="0"/>
          <ac:grpSpMkLst>
            <pc:docMk/>
            <pc:sldMk cId="1804175021" sldId="257"/>
            <ac:grpSpMk id="141" creationId="{CEFFB8CF-3E94-42D7-849C-841E7744B2C9}"/>
          </ac:grpSpMkLst>
        </pc:grpChg>
        <pc:picChg chg="mod">
          <ac:chgData name="Hunter McGuire (SE-US)" userId="S::hunter_mcguire@trendmicro.com::963aa9a7-950b-437c-93a1-51c84e580237" providerId="AD" clId="Web-{819AAE26-CE25-B51C-9BAD-89203029BA7B}" dt="2021-06-16T16:17:41.057" v="0"/>
          <ac:picMkLst>
            <pc:docMk/>
            <pc:sldMk cId="1804175021" sldId="257"/>
            <ac:picMk id="5" creationId="{4F58B191-4C6C-46A5-9344-F6C55CCD9E49}"/>
          </ac:picMkLst>
        </pc:picChg>
        <pc:picChg chg="add">
          <ac:chgData name="Hunter McGuire (SE-US)" userId="S::hunter_mcguire@trendmicro.com::963aa9a7-950b-437c-93a1-51c84e580237" providerId="AD" clId="Web-{819AAE26-CE25-B51C-9BAD-89203029BA7B}" dt="2021-06-16T16:17:41.057" v="0"/>
          <ac:picMkLst>
            <pc:docMk/>
            <pc:sldMk cId="1804175021" sldId="257"/>
            <ac:picMk id="136" creationId="{678E285C-BE9E-45B7-A3EE-B9792DAE9917}"/>
          </ac:picMkLst>
        </pc:picChg>
        <pc:picChg chg="add">
          <ac:chgData name="Hunter McGuire (SE-US)" userId="S::hunter_mcguire@trendmicro.com::963aa9a7-950b-437c-93a1-51c84e580237" providerId="AD" clId="Web-{819AAE26-CE25-B51C-9BAD-89203029BA7B}" dt="2021-06-16T16:17:41.057" v="0"/>
          <ac:picMkLst>
            <pc:docMk/>
            <pc:sldMk cId="1804175021" sldId="257"/>
            <ac:picMk id="144" creationId="{3631D3C9-4C1D-4B3A-A737-E6E780042405}"/>
          </ac:picMkLst>
        </pc:picChg>
      </pc:sldChg>
      <pc:sldChg chg="modSp">
        <pc:chgData name="Hunter McGuire (SE-US)" userId="S::hunter_mcguire@trendmicro.com::963aa9a7-950b-437c-93a1-51c84e580237" providerId="AD" clId="Web-{819AAE26-CE25-B51C-9BAD-89203029BA7B}" dt="2021-06-16T16:39:26.445" v="79" actId="20577"/>
        <pc:sldMkLst>
          <pc:docMk/>
          <pc:sldMk cId="904954567" sldId="259"/>
        </pc:sldMkLst>
        <pc:spChg chg="mod">
          <ac:chgData name="Hunter McGuire (SE-US)" userId="S::hunter_mcguire@trendmicro.com::963aa9a7-950b-437c-93a1-51c84e580237" providerId="AD" clId="Web-{819AAE26-CE25-B51C-9BAD-89203029BA7B}" dt="2021-06-16T16:39:26.445" v="79" actId="20577"/>
          <ac:spMkLst>
            <pc:docMk/>
            <pc:sldMk cId="904954567" sldId="259"/>
            <ac:spMk id="2" creationId="{EC3F0441-D100-4016-B958-28C4E63D3A47}"/>
          </ac:spMkLst>
        </pc:spChg>
        <pc:picChg chg="mod">
          <ac:chgData name="Hunter McGuire (SE-US)" userId="S::hunter_mcguire@trendmicro.com::963aa9a7-950b-437c-93a1-51c84e580237" providerId="AD" clId="Web-{819AAE26-CE25-B51C-9BAD-89203029BA7B}" dt="2021-06-16T16:21:40.313" v="76" actId="1076"/>
          <ac:picMkLst>
            <pc:docMk/>
            <pc:sldMk cId="904954567" sldId="259"/>
            <ac:picMk id="4" creationId="{53F9B786-E08C-4062-9696-1EE5EED60081}"/>
          </ac:picMkLst>
        </pc:picChg>
      </pc:sldChg>
      <pc:sldChg chg="modSp">
        <pc:chgData name="Hunter McGuire (SE-US)" userId="S::hunter_mcguire@trendmicro.com::963aa9a7-950b-437c-93a1-51c84e580237" providerId="AD" clId="Web-{819AAE26-CE25-B51C-9BAD-89203029BA7B}" dt="2021-06-16T16:20:47.671" v="68" actId="20577"/>
        <pc:sldMkLst>
          <pc:docMk/>
          <pc:sldMk cId="1743906107" sldId="260"/>
        </pc:sldMkLst>
        <pc:spChg chg="mod">
          <ac:chgData name="Hunter McGuire (SE-US)" userId="S::hunter_mcguire@trendmicro.com::963aa9a7-950b-437c-93a1-51c84e580237" providerId="AD" clId="Web-{819AAE26-CE25-B51C-9BAD-89203029BA7B}" dt="2021-06-16T16:20:47.671" v="68" actId="20577"/>
          <ac:spMkLst>
            <pc:docMk/>
            <pc:sldMk cId="1743906107" sldId="260"/>
            <ac:spMk id="2" creationId="{E59B14D2-009B-4E05-BF6B-CD5D3EB942FF}"/>
          </ac:spMkLst>
        </pc:spChg>
      </pc:sldChg>
      <pc:sldChg chg="modSp">
        <pc:chgData name="Hunter McGuire (SE-US)" userId="S::hunter_mcguire@trendmicro.com::963aa9a7-950b-437c-93a1-51c84e580237" providerId="AD" clId="Web-{819AAE26-CE25-B51C-9BAD-89203029BA7B}" dt="2021-06-16T16:20:56.374" v="70" actId="20577"/>
        <pc:sldMkLst>
          <pc:docMk/>
          <pc:sldMk cId="123269488" sldId="261"/>
        </pc:sldMkLst>
        <pc:spChg chg="mod">
          <ac:chgData name="Hunter McGuire (SE-US)" userId="S::hunter_mcguire@trendmicro.com::963aa9a7-950b-437c-93a1-51c84e580237" providerId="AD" clId="Web-{819AAE26-CE25-B51C-9BAD-89203029BA7B}" dt="2021-06-16T16:20:56.374" v="70" actId="20577"/>
          <ac:spMkLst>
            <pc:docMk/>
            <pc:sldMk cId="123269488" sldId="261"/>
            <ac:spMk id="2" creationId="{BC81C60A-0CB6-4524-9150-A264F0335ABE}"/>
          </ac:spMkLst>
        </pc:spChg>
      </pc:sldChg>
    </pc:docChg>
  </pc:docChgLst>
  <pc:docChgLst>
    <pc:chgData name="Hunter McGuire (SE-US)" userId="S::hunter_mcguire@trendmicro.com::963aa9a7-950b-437c-93a1-51c84e580237" providerId="AD" clId="Web-{C21D166F-FF7F-722D-97B4-674B6B0C162F}"/>
    <pc:docChg chg="modSld">
      <pc:chgData name="Hunter McGuire (SE-US)" userId="S::hunter_mcguire@trendmicro.com::963aa9a7-950b-437c-93a1-51c84e580237" providerId="AD" clId="Web-{C21D166F-FF7F-722D-97B4-674B6B0C162F}" dt="2021-06-19T20:41:38.092" v="43" actId="1076"/>
      <pc:docMkLst>
        <pc:docMk/>
      </pc:docMkLst>
      <pc:sldChg chg="addSp delSp modSp">
        <pc:chgData name="Hunter McGuire (SE-US)" userId="S::hunter_mcguire@trendmicro.com::963aa9a7-950b-437c-93a1-51c84e580237" providerId="AD" clId="Web-{C21D166F-FF7F-722D-97B4-674B6B0C162F}" dt="2021-06-19T20:38:05.148" v="30" actId="20577"/>
        <pc:sldMkLst>
          <pc:docMk/>
          <pc:sldMk cId="3856144342" sldId="256"/>
        </pc:sldMkLst>
        <pc:spChg chg="add del mod">
          <ac:chgData name="Hunter McGuire (SE-US)" userId="S::hunter_mcguire@trendmicro.com::963aa9a7-950b-437c-93a1-51c84e580237" providerId="AD" clId="Web-{C21D166F-FF7F-722D-97B4-674B6B0C162F}" dt="2021-06-19T20:38:05.148" v="30" actId="20577"/>
          <ac:spMkLst>
            <pc:docMk/>
            <pc:sldMk cId="3856144342" sldId="256"/>
            <ac:spMk id="6" creationId="{1F2CD33D-5A98-42CE-8EEA-5F9758A48E2A}"/>
          </ac:spMkLst>
        </pc:spChg>
      </pc:sldChg>
      <pc:sldChg chg="modSp">
        <pc:chgData name="Hunter McGuire (SE-US)" userId="S::hunter_mcguire@trendmicro.com::963aa9a7-950b-437c-93a1-51c84e580237" providerId="AD" clId="Web-{C21D166F-FF7F-722D-97B4-674B6B0C162F}" dt="2021-06-19T20:39:54.667" v="42" actId="1076"/>
        <pc:sldMkLst>
          <pc:docMk/>
          <pc:sldMk cId="1804175021" sldId="257"/>
        </pc:sldMkLst>
        <pc:picChg chg="mod">
          <ac:chgData name="Hunter McGuire (SE-US)" userId="S::hunter_mcguire@trendmicro.com::963aa9a7-950b-437c-93a1-51c84e580237" providerId="AD" clId="Web-{C21D166F-FF7F-722D-97B4-674B6B0C162F}" dt="2021-06-19T20:39:54.667" v="42" actId="1076"/>
          <ac:picMkLst>
            <pc:docMk/>
            <pc:sldMk cId="1804175021" sldId="257"/>
            <ac:picMk id="5" creationId="{4F58B191-4C6C-46A5-9344-F6C55CCD9E49}"/>
          </ac:picMkLst>
        </pc:picChg>
      </pc:sldChg>
      <pc:sldChg chg="modSp">
        <pc:chgData name="Hunter McGuire (SE-US)" userId="S::hunter_mcguire@trendmicro.com::963aa9a7-950b-437c-93a1-51c84e580237" providerId="AD" clId="Web-{C21D166F-FF7F-722D-97B4-674B6B0C162F}" dt="2021-06-19T20:41:38.092" v="43" actId="1076"/>
        <pc:sldMkLst>
          <pc:docMk/>
          <pc:sldMk cId="123269488" sldId="261"/>
        </pc:sldMkLst>
        <pc:picChg chg="mod">
          <ac:chgData name="Hunter McGuire (SE-US)" userId="S::hunter_mcguire@trendmicro.com::963aa9a7-950b-437c-93a1-51c84e580237" providerId="AD" clId="Web-{C21D166F-FF7F-722D-97B4-674B6B0C162F}" dt="2021-06-19T20:41:38.092" v="43" actId="1076"/>
          <ac:picMkLst>
            <pc:docMk/>
            <pc:sldMk cId="123269488" sldId="261"/>
            <ac:picMk id="3" creationId="{B9343363-C50A-4DB9-878F-E5D2B70227DD}"/>
          </ac:picMkLst>
        </pc:picChg>
      </pc:sldChg>
    </pc:docChg>
  </pc:docChgLst>
  <pc:docChgLst>
    <pc:chgData name="Hunter McGuire (SE-US)" userId="S::hunter_mcguire@trendmicro.com::963aa9a7-950b-437c-93a1-51c84e580237" providerId="AD" clId="Web-{A11922A3-239A-77D3-6BEA-1A58DB95921B}"/>
    <pc:docChg chg="modSld">
      <pc:chgData name="Hunter McGuire (SE-US)" userId="S::hunter_mcguire@trendmicro.com::963aa9a7-950b-437c-93a1-51c84e580237" providerId="AD" clId="Web-{A11922A3-239A-77D3-6BEA-1A58DB95921B}" dt="2021-06-19T11:43:46.985" v="83" actId="1076"/>
      <pc:docMkLst>
        <pc:docMk/>
      </pc:docMkLst>
      <pc:sldChg chg="addSp delSp modSp">
        <pc:chgData name="Hunter McGuire (SE-US)" userId="S::hunter_mcguire@trendmicro.com::963aa9a7-950b-437c-93a1-51c84e580237" providerId="AD" clId="Web-{A11922A3-239A-77D3-6BEA-1A58DB95921B}" dt="2021-06-19T11:38:26.477" v="53" actId="1076"/>
        <pc:sldMkLst>
          <pc:docMk/>
          <pc:sldMk cId="3856144342" sldId="256"/>
        </pc:sldMkLst>
        <pc:picChg chg="add mod">
          <ac:chgData name="Hunter McGuire (SE-US)" userId="S::hunter_mcguire@trendmicro.com::963aa9a7-950b-437c-93a1-51c84e580237" providerId="AD" clId="Web-{A11922A3-239A-77D3-6BEA-1A58DB95921B}" dt="2021-06-19T11:38:20.711" v="52" actId="1076"/>
          <ac:picMkLst>
            <pc:docMk/>
            <pc:sldMk cId="3856144342" sldId="256"/>
            <ac:picMk id="3" creationId="{74744FBC-28A6-459C-BC3D-DEB56B9C0567}"/>
          </ac:picMkLst>
        </pc:picChg>
        <pc:picChg chg="mod">
          <ac:chgData name="Hunter McGuire (SE-US)" userId="S::hunter_mcguire@trendmicro.com::963aa9a7-950b-437c-93a1-51c84e580237" providerId="AD" clId="Web-{A11922A3-239A-77D3-6BEA-1A58DB95921B}" dt="2021-06-19T11:38:26.477" v="53" actId="1076"/>
          <ac:picMkLst>
            <pc:docMk/>
            <pc:sldMk cId="3856144342" sldId="256"/>
            <ac:picMk id="7" creationId="{55A60384-CE91-429B-94CA-1CF1E58F64CD}"/>
          </ac:picMkLst>
        </pc:picChg>
        <pc:picChg chg="del mod">
          <ac:chgData name="Hunter McGuire (SE-US)" userId="S::hunter_mcguire@trendmicro.com::963aa9a7-950b-437c-93a1-51c84e580237" providerId="AD" clId="Web-{A11922A3-239A-77D3-6BEA-1A58DB95921B}" dt="2021-06-19T11:36:32.864" v="46"/>
          <ac:picMkLst>
            <pc:docMk/>
            <pc:sldMk cId="3856144342" sldId="256"/>
            <ac:picMk id="9" creationId="{6D508C7D-B27B-4F40-ABF2-04BA21E55E86}"/>
          </ac:picMkLst>
        </pc:picChg>
      </pc:sldChg>
      <pc:sldChg chg="addSp delSp modSp mod setBg setClrOvrMap">
        <pc:chgData name="Hunter McGuire (SE-US)" userId="S::hunter_mcguire@trendmicro.com::963aa9a7-950b-437c-93a1-51c84e580237" providerId="AD" clId="Web-{A11922A3-239A-77D3-6BEA-1A58DB95921B}" dt="2021-06-19T11:43:46.985" v="83" actId="1076"/>
        <pc:sldMkLst>
          <pc:docMk/>
          <pc:sldMk cId="904954567" sldId="259"/>
        </pc:sldMkLst>
        <pc:spChg chg="mod">
          <ac:chgData name="Hunter McGuire (SE-US)" userId="S::hunter_mcguire@trendmicro.com::963aa9a7-950b-437c-93a1-51c84e580237" providerId="AD" clId="Web-{A11922A3-239A-77D3-6BEA-1A58DB95921B}" dt="2021-06-19T11:43:13.953" v="79" actId="1076"/>
          <ac:spMkLst>
            <pc:docMk/>
            <pc:sldMk cId="904954567" sldId="259"/>
            <ac:spMk id="2" creationId="{EC3F0441-D100-4016-B958-28C4E63D3A47}"/>
          </ac:spMkLst>
        </pc:spChg>
        <pc:spChg chg="del">
          <ac:chgData name="Hunter McGuire (SE-US)" userId="S::hunter_mcguire@trendmicro.com::963aa9a7-950b-437c-93a1-51c84e580237" providerId="AD" clId="Web-{A11922A3-239A-77D3-6BEA-1A58DB95921B}" dt="2021-06-19T11:24:18.330" v="5"/>
          <ac:spMkLst>
            <pc:docMk/>
            <pc:sldMk cId="904954567" sldId="259"/>
            <ac:spMk id="114" creationId="{C1C3FA74-6158-4157-A8F0-8CAE5091FF50}"/>
          </ac:spMkLst>
        </pc:spChg>
        <pc:spChg chg="add del">
          <ac:chgData name="Hunter McGuire (SE-US)" userId="S::hunter_mcguire@trendmicro.com::963aa9a7-950b-437c-93a1-51c84e580237" providerId="AD" clId="Web-{A11922A3-239A-77D3-6BEA-1A58DB95921B}" dt="2021-06-19T11:41:45.810" v="71"/>
          <ac:spMkLst>
            <pc:docMk/>
            <pc:sldMk cId="904954567" sldId="259"/>
            <ac:spMk id="238" creationId="{81B1BC20-CC70-4C30-B9BE-C23E121CA60E}"/>
          </ac:spMkLst>
        </pc:spChg>
        <pc:spChg chg="add del">
          <ac:chgData name="Hunter McGuire (SE-US)" userId="S::hunter_mcguire@trendmicro.com::963aa9a7-950b-437c-93a1-51c84e580237" providerId="AD" clId="Web-{A11922A3-239A-77D3-6BEA-1A58DB95921B}" dt="2021-06-19T11:41:45.810" v="71"/>
          <ac:spMkLst>
            <pc:docMk/>
            <pc:sldMk cId="904954567" sldId="259"/>
            <ac:spMk id="298" creationId="{4683B8BC-85C4-41F2-9CD3-B074823B6BBD}"/>
          </ac:spMkLst>
        </pc:spChg>
        <pc:grpChg chg="del">
          <ac:chgData name="Hunter McGuire (SE-US)" userId="S::hunter_mcguire@trendmicro.com::963aa9a7-950b-437c-93a1-51c84e580237" providerId="AD" clId="Web-{A11922A3-239A-77D3-6BEA-1A58DB95921B}" dt="2021-06-19T11:24:18.330" v="5"/>
          <ac:grpSpMkLst>
            <pc:docMk/>
            <pc:sldMk cId="904954567" sldId="259"/>
            <ac:grpSpMk id="58" creationId="{9795E515-5F57-431F-9A0D-3A0419DF7572}"/>
          </ac:grpSpMkLst>
        </pc:grpChg>
        <pc:grpChg chg="add del">
          <ac:chgData name="Hunter McGuire (SE-US)" userId="S::hunter_mcguire@trendmicro.com::963aa9a7-950b-437c-93a1-51c84e580237" providerId="AD" clId="Web-{A11922A3-239A-77D3-6BEA-1A58DB95921B}" dt="2021-06-19T11:39:52.260" v="61"/>
          <ac:grpSpMkLst>
            <pc:docMk/>
            <pc:sldMk cId="904954567" sldId="259"/>
            <ac:grpSpMk id="121" creationId="{AB86F577-8905-4B21-8AF3-C1BB3433775D}"/>
          </ac:grpSpMkLst>
        </pc:grpChg>
        <pc:grpChg chg="add del">
          <ac:chgData name="Hunter McGuire (SE-US)" userId="S::hunter_mcguire@trendmicro.com::963aa9a7-950b-437c-93a1-51c84e580237" providerId="AD" clId="Web-{A11922A3-239A-77D3-6BEA-1A58DB95921B}" dt="2021-06-19T11:41:45.810" v="71"/>
          <ac:grpSpMkLst>
            <pc:docMk/>
            <pc:sldMk cId="904954567" sldId="259"/>
            <ac:grpSpMk id="182" creationId="{AB86F577-8905-4B21-8AF3-C1BB3433775D}"/>
          </ac:grpSpMkLst>
        </pc:grpChg>
        <pc:grpChg chg="add del">
          <ac:chgData name="Hunter McGuire (SE-US)" userId="S::hunter_mcguire@trendmicro.com::963aa9a7-950b-437c-93a1-51c84e580237" providerId="AD" clId="Web-{A11922A3-239A-77D3-6BEA-1A58DB95921B}" dt="2021-06-19T11:41:45.810" v="71"/>
          <ac:grpSpMkLst>
            <pc:docMk/>
            <pc:sldMk cId="904954567" sldId="259"/>
            <ac:grpSpMk id="242" creationId="{D5E95061-A9DC-4C67-BCAF-F560690997E8}"/>
          </ac:grpSpMkLst>
        </pc:grpChg>
        <pc:grpChg chg="add">
          <ac:chgData name="Hunter McGuire (SE-US)" userId="S::hunter_mcguire@trendmicro.com::963aa9a7-950b-437c-93a1-51c84e580237" providerId="AD" clId="Web-{A11922A3-239A-77D3-6BEA-1A58DB95921B}" dt="2021-06-19T11:41:45.810" v="71"/>
          <ac:grpSpMkLst>
            <pc:docMk/>
            <pc:sldMk cId="904954567" sldId="259"/>
            <ac:grpSpMk id="301" creationId="{9795E515-5F57-431F-9A0D-3A0419DF7572}"/>
          </ac:grpSpMkLst>
        </pc:grpChg>
        <pc:grpChg chg="add del">
          <ac:chgData name="Hunter McGuire (SE-US)" userId="S::hunter_mcguire@trendmicro.com::963aa9a7-950b-437c-93a1-51c84e580237" providerId="AD" clId="Web-{A11922A3-239A-77D3-6BEA-1A58DB95921B}" dt="2021-06-19T11:41:45.732" v="70"/>
          <ac:grpSpMkLst>
            <pc:docMk/>
            <pc:sldMk cId="904954567" sldId="259"/>
            <ac:grpSpMk id="305" creationId="{AB86F577-8905-4B21-8AF3-C1BB3433775D}"/>
          </ac:grpSpMkLst>
        </pc:grpChg>
        <pc:grpChg chg="add">
          <ac:chgData name="Hunter McGuire (SE-US)" userId="S::hunter_mcguire@trendmicro.com::963aa9a7-950b-437c-93a1-51c84e580237" providerId="AD" clId="Web-{A11922A3-239A-77D3-6BEA-1A58DB95921B}" dt="2021-06-19T11:41:45.810" v="71"/>
          <ac:grpSpMkLst>
            <pc:docMk/>
            <pc:sldMk cId="904954567" sldId="259"/>
            <ac:grpSpMk id="361" creationId="{EF58D138-35FF-4A3E-9FCD-A6044FD3CB63}"/>
          </ac:grpSpMkLst>
        </pc:grpChg>
        <pc:grpChg chg="add">
          <ac:chgData name="Hunter McGuire (SE-US)" userId="S::hunter_mcguire@trendmicro.com::963aa9a7-950b-437c-93a1-51c84e580237" providerId="AD" clId="Web-{A11922A3-239A-77D3-6BEA-1A58DB95921B}" dt="2021-06-19T11:41:45.810" v="71"/>
          <ac:grpSpMkLst>
            <pc:docMk/>
            <pc:sldMk cId="904954567" sldId="259"/>
            <ac:grpSpMk id="365" creationId="{B6B0FEEE-81F6-4CFD-9F19-7422C2BBB738}"/>
          </ac:grpSpMkLst>
        </pc:grpChg>
        <pc:grpChg chg="add ord">
          <ac:chgData name="Hunter McGuire (SE-US)" userId="S::hunter_mcguire@trendmicro.com::963aa9a7-950b-437c-93a1-51c84e580237" providerId="AD" clId="Web-{A11922A3-239A-77D3-6BEA-1A58DB95921B}" dt="2021-06-19T11:43:24.641" v="81"/>
          <ac:grpSpMkLst>
            <pc:docMk/>
            <pc:sldMk cId="904954567" sldId="259"/>
            <ac:grpSpMk id="394" creationId="{ED8042C1-215E-4C21-BB6B-38C5EE46944D}"/>
          </ac:grpSpMkLst>
        </pc:grpChg>
        <pc:picChg chg="add del mod">
          <ac:chgData name="Hunter McGuire (SE-US)" userId="S::hunter_mcguire@trendmicro.com::963aa9a7-950b-437c-93a1-51c84e580237" providerId="AD" clId="Web-{A11922A3-239A-77D3-6BEA-1A58DB95921B}" dt="2021-06-19T11:39:32.947" v="54"/>
          <ac:picMkLst>
            <pc:docMk/>
            <pc:sldMk cId="904954567" sldId="259"/>
            <ac:picMk id="3" creationId="{71A1F54C-C15C-4B24-BF83-7A69FEC1945A}"/>
          </ac:picMkLst>
        </pc:picChg>
        <pc:picChg chg="del">
          <ac:chgData name="Hunter McGuire (SE-US)" userId="S::hunter_mcguire@trendmicro.com::963aa9a7-950b-437c-93a1-51c84e580237" providerId="AD" clId="Web-{A11922A3-239A-77D3-6BEA-1A58DB95921B}" dt="2021-06-19T11:24:06.017" v="0"/>
          <ac:picMkLst>
            <pc:docMk/>
            <pc:sldMk cId="904954567" sldId="259"/>
            <ac:picMk id="4" creationId="{53F9B786-E08C-4062-9696-1EE5EED60081}"/>
          </ac:picMkLst>
        </pc:picChg>
        <pc:picChg chg="add mod">
          <ac:chgData name="Hunter McGuire (SE-US)" userId="S::hunter_mcguire@trendmicro.com::963aa9a7-950b-437c-93a1-51c84e580237" providerId="AD" clId="Web-{A11922A3-239A-77D3-6BEA-1A58DB95921B}" dt="2021-06-19T11:43:46.985" v="83" actId="1076"/>
          <ac:picMkLst>
            <pc:docMk/>
            <pc:sldMk cId="904954567" sldId="259"/>
            <ac:picMk id="5" creationId="{0100DF10-388E-48DF-8105-31872D11ACD8}"/>
          </ac:picMkLst>
        </pc:picChg>
        <pc:picChg chg="del">
          <ac:chgData name="Hunter McGuire (SE-US)" userId="S::hunter_mcguire@trendmicro.com::963aa9a7-950b-437c-93a1-51c84e580237" providerId="AD" clId="Web-{A11922A3-239A-77D3-6BEA-1A58DB95921B}" dt="2021-06-19T11:24:18.330" v="5"/>
          <ac:picMkLst>
            <pc:docMk/>
            <pc:sldMk cId="904954567" sldId="259"/>
            <ac:picMk id="56" creationId="{50C065C3-0FE3-4452-B765-CB05BBB2A983}"/>
          </ac:picMkLst>
        </pc:picChg>
        <pc:picChg chg="add del">
          <ac:chgData name="Hunter McGuire (SE-US)" userId="S::hunter_mcguire@trendmicro.com::963aa9a7-950b-437c-93a1-51c84e580237" providerId="AD" clId="Web-{A11922A3-239A-77D3-6BEA-1A58DB95921B}" dt="2021-06-19T11:39:52.260" v="61"/>
          <ac:picMkLst>
            <pc:docMk/>
            <pc:sldMk cId="904954567" sldId="259"/>
            <ac:picMk id="119" creationId="{678E285C-BE9E-45B7-A3EE-B9792DAE9917}"/>
          </ac:picMkLst>
        </pc:picChg>
        <pc:picChg chg="add del">
          <ac:chgData name="Hunter McGuire (SE-US)" userId="S::hunter_mcguire@trendmicro.com::963aa9a7-950b-437c-93a1-51c84e580237" providerId="AD" clId="Web-{A11922A3-239A-77D3-6BEA-1A58DB95921B}" dt="2021-06-19T11:41:45.810" v="71"/>
          <ac:picMkLst>
            <pc:docMk/>
            <pc:sldMk cId="904954567" sldId="259"/>
            <ac:picMk id="180" creationId="{678E285C-BE9E-45B7-A3EE-B9792DAE9917}"/>
          </ac:picMkLst>
        </pc:picChg>
        <pc:picChg chg="add del">
          <ac:chgData name="Hunter McGuire (SE-US)" userId="S::hunter_mcguire@trendmicro.com::963aa9a7-950b-437c-93a1-51c84e580237" providerId="AD" clId="Web-{A11922A3-239A-77D3-6BEA-1A58DB95921B}" dt="2021-06-19T11:41:45.810" v="71"/>
          <ac:picMkLst>
            <pc:docMk/>
            <pc:sldMk cId="904954567" sldId="259"/>
            <ac:picMk id="240" creationId="{BED7CCD5-D3A4-4162-9CC4-03DF5AB89D07}"/>
          </ac:picMkLst>
        </pc:picChg>
        <pc:picChg chg="add">
          <ac:chgData name="Hunter McGuire (SE-US)" userId="S::hunter_mcguire@trendmicro.com::963aa9a7-950b-437c-93a1-51c84e580237" providerId="AD" clId="Web-{A11922A3-239A-77D3-6BEA-1A58DB95921B}" dt="2021-06-19T11:41:45.810" v="71"/>
          <ac:picMkLst>
            <pc:docMk/>
            <pc:sldMk cId="904954567" sldId="259"/>
            <ac:picMk id="300" creationId="{50C065C3-0FE3-4452-B765-CB05BBB2A983}"/>
          </ac:picMkLst>
        </pc:picChg>
        <pc:picChg chg="add del">
          <ac:chgData name="Hunter McGuire (SE-US)" userId="S::hunter_mcguire@trendmicro.com::963aa9a7-950b-437c-93a1-51c84e580237" providerId="AD" clId="Web-{A11922A3-239A-77D3-6BEA-1A58DB95921B}" dt="2021-06-19T11:41:45.732" v="70"/>
          <ac:picMkLst>
            <pc:docMk/>
            <pc:sldMk cId="904954567" sldId="259"/>
            <ac:picMk id="303" creationId="{678E285C-BE9E-45B7-A3EE-B9792DAE9917}"/>
          </ac:picMkLst>
        </pc:picChg>
      </pc:sldChg>
      <pc:sldChg chg="addSp delSp modSp">
        <pc:chgData name="Hunter McGuire (SE-US)" userId="S::hunter_mcguire@trendmicro.com::963aa9a7-950b-437c-93a1-51c84e580237" providerId="AD" clId="Web-{A11922A3-239A-77D3-6BEA-1A58DB95921B}" dt="2021-06-19T11:32:31.733" v="27"/>
        <pc:sldMkLst>
          <pc:docMk/>
          <pc:sldMk cId="123269488" sldId="261"/>
        </pc:sldMkLst>
        <pc:picChg chg="mod">
          <ac:chgData name="Hunter McGuire (SE-US)" userId="S::hunter_mcguire@trendmicro.com::963aa9a7-950b-437c-93a1-51c84e580237" providerId="AD" clId="Web-{A11922A3-239A-77D3-6BEA-1A58DB95921B}" dt="2021-06-19T11:32:31.733" v="27"/>
          <ac:picMkLst>
            <pc:docMk/>
            <pc:sldMk cId="123269488" sldId="261"/>
            <ac:picMk id="3" creationId="{B9343363-C50A-4DB9-878F-E5D2B70227DD}"/>
          </ac:picMkLst>
        </pc:picChg>
        <pc:picChg chg="del">
          <ac:chgData name="Hunter McGuire (SE-US)" userId="S::hunter_mcguire@trendmicro.com::963aa9a7-950b-437c-93a1-51c84e580237" providerId="AD" clId="Web-{A11922A3-239A-77D3-6BEA-1A58DB95921B}" dt="2021-06-19T11:29:07.868" v="13"/>
          <ac:picMkLst>
            <pc:docMk/>
            <pc:sldMk cId="123269488" sldId="261"/>
            <ac:picMk id="5" creationId="{C19EBB30-41E5-41A2-AB27-1247D1D730E7}"/>
          </ac:picMkLst>
        </pc:picChg>
        <pc:picChg chg="add del mod">
          <ac:chgData name="Hunter McGuire (SE-US)" userId="S::hunter_mcguire@trendmicro.com::963aa9a7-950b-437c-93a1-51c84e580237" providerId="AD" clId="Web-{A11922A3-239A-77D3-6BEA-1A58DB95921B}" dt="2021-06-19T11:31:32.810" v="18"/>
          <ac:picMkLst>
            <pc:docMk/>
            <pc:sldMk cId="123269488" sldId="261"/>
            <ac:picMk id="7" creationId="{A61CAACC-E2DF-46C2-9F48-AA24200BE745}"/>
          </ac:picMkLst>
        </pc:picChg>
        <pc:picChg chg="add mod">
          <ac:chgData name="Hunter McGuire (SE-US)" userId="S::hunter_mcguire@trendmicro.com::963aa9a7-950b-437c-93a1-51c84e580237" providerId="AD" clId="Web-{A11922A3-239A-77D3-6BEA-1A58DB95921B}" dt="2021-06-19T11:32:24.842" v="26"/>
          <ac:picMkLst>
            <pc:docMk/>
            <pc:sldMk cId="123269488" sldId="261"/>
            <ac:picMk id="8" creationId="{32D36980-ABD7-4D12-9490-5F1A0BAEF260}"/>
          </ac:picMkLst>
        </pc:picChg>
      </pc:sldChg>
      <pc:sldChg chg="modSp">
        <pc:chgData name="Hunter McGuire (SE-US)" userId="S::hunter_mcguire@trendmicro.com::963aa9a7-950b-437c-93a1-51c84e580237" providerId="AD" clId="Web-{A11922A3-239A-77D3-6BEA-1A58DB95921B}" dt="2021-06-19T11:34:56.581" v="39" actId="14100"/>
        <pc:sldMkLst>
          <pc:docMk/>
          <pc:sldMk cId="2056020466" sldId="265"/>
        </pc:sldMkLst>
        <pc:spChg chg="mod">
          <ac:chgData name="Hunter McGuire (SE-US)" userId="S::hunter_mcguire@trendmicro.com::963aa9a7-950b-437c-93a1-51c84e580237" providerId="AD" clId="Web-{A11922A3-239A-77D3-6BEA-1A58DB95921B}" dt="2021-06-19T11:34:03.720" v="31" actId="14100"/>
          <ac:spMkLst>
            <pc:docMk/>
            <pc:sldMk cId="2056020466" sldId="265"/>
            <ac:spMk id="2" creationId="{177D5D5D-BC33-4733-9E9E-900756060103}"/>
          </ac:spMkLst>
        </pc:spChg>
        <pc:picChg chg="mod">
          <ac:chgData name="Hunter McGuire (SE-US)" userId="S::hunter_mcguire@trendmicro.com::963aa9a7-950b-437c-93a1-51c84e580237" providerId="AD" clId="Web-{A11922A3-239A-77D3-6BEA-1A58DB95921B}" dt="2021-06-19T11:34:56.581" v="39" actId="14100"/>
          <ac:picMkLst>
            <pc:docMk/>
            <pc:sldMk cId="2056020466" sldId="265"/>
            <ac:picMk id="4" creationId="{B9D6869C-CD8C-409C-B04F-16756BAB6844}"/>
          </ac:picMkLst>
        </pc:picChg>
        <pc:picChg chg="mod">
          <ac:chgData name="Hunter McGuire (SE-US)" userId="S::hunter_mcguire@trendmicro.com::963aa9a7-950b-437c-93a1-51c84e580237" providerId="AD" clId="Web-{A11922A3-239A-77D3-6BEA-1A58DB95921B}" dt="2021-06-19T11:34:23.408" v="36" actId="1076"/>
          <ac:picMkLst>
            <pc:docMk/>
            <pc:sldMk cId="2056020466" sldId="265"/>
            <ac:picMk id="8" creationId="{AEF54ABB-DC32-444F-B9D4-717FDF00C1DB}"/>
          </ac:picMkLst>
        </pc:picChg>
      </pc:sldChg>
    </pc:docChg>
  </pc:docChgLst>
  <pc:docChgLst>
    <pc:chgData name="Hunter McGuire (SE-US)" userId="963aa9a7-950b-437c-93a1-51c84e580237" providerId="ADAL" clId="{5D32EC7C-E09E-3742-A295-8AD9F1487683}"/>
    <pc:docChg chg="custSel addSld modSld sldOrd">
      <pc:chgData name="Hunter McGuire (SE-US)" userId="963aa9a7-950b-437c-93a1-51c84e580237" providerId="ADAL" clId="{5D32EC7C-E09E-3742-A295-8AD9F1487683}" dt="2021-06-16T20:34:47.836" v="47" actId="20578"/>
      <pc:docMkLst>
        <pc:docMk/>
      </pc:docMkLst>
      <pc:sldChg chg="modSp mod">
        <pc:chgData name="Hunter McGuire (SE-US)" userId="963aa9a7-950b-437c-93a1-51c84e580237" providerId="ADAL" clId="{5D32EC7C-E09E-3742-A295-8AD9F1487683}" dt="2021-06-16T20:22:00.045" v="9" actId="20577"/>
        <pc:sldMkLst>
          <pc:docMk/>
          <pc:sldMk cId="123269488" sldId="261"/>
        </pc:sldMkLst>
        <pc:spChg chg="mod">
          <ac:chgData name="Hunter McGuire (SE-US)" userId="963aa9a7-950b-437c-93a1-51c84e580237" providerId="ADAL" clId="{5D32EC7C-E09E-3742-A295-8AD9F1487683}" dt="2021-06-16T20:22:00.045" v="9" actId="20577"/>
          <ac:spMkLst>
            <pc:docMk/>
            <pc:sldMk cId="123269488" sldId="261"/>
            <ac:spMk id="4" creationId="{E0974EB8-9ED0-47DA-9749-AE14D79E9882}"/>
          </ac:spMkLst>
        </pc:spChg>
      </pc:sldChg>
      <pc:sldChg chg="modSp new mod">
        <pc:chgData name="Hunter McGuire (SE-US)" userId="963aa9a7-950b-437c-93a1-51c84e580237" providerId="ADAL" clId="{5D32EC7C-E09E-3742-A295-8AD9F1487683}" dt="2021-06-16T19:40:15.894" v="7" actId="20577"/>
        <pc:sldMkLst>
          <pc:docMk/>
          <pc:sldMk cId="2708207793" sldId="262"/>
        </pc:sldMkLst>
        <pc:spChg chg="mod">
          <ac:chgData name="Hunter McGuire (SE-US)" userId="963aa9a7-950b-437c-93a1-51c84e580237" providerId="ADAL" clId="{5D32EC7C-E09E-3742-A295-8AD9F1487683}" dt="2021-06-16T19:40:15.894" v="7" actId="20577"/>
          <ac:spMkLst>
            <pc:docMk/>
            <pc:sldMk cId="2708207793" sldId="262"/>
            <ac:spMk id="2" creationId="{37BE7324-CC16-8245-B409-DB6DB238CEBD}"/>
          </ac:spMkLst>
        </pc:spChg>
      </pc:sldChg>
      <pc:sldChg chg="modSp new mod">
        <pc:chgData name="Hunter McGuire (SE-US)" userId="963aa9a7-950b-437c-93a1-51c84e580237" providerId="ADAL" clId="{5D32EC7C-E09E-3742-A295-8AD9F1487683}" dt="2021-06-16T20:34:32.040" v="27" actId="20577"/>
        <pc:sldMkLst>
          <pc:docMk/>
          <pc:sldMk cId="682050033" sldId="263"/>
        </pc:sldMkLst>
        <pc:spChg chg="mod">
          <ac:chgData name="Hunter McGuire (SE-US)" userId="963aa9a7-950b-437c-93a1-51c84e580237" providerId="ADAL" clId="{5D32EC7C-E09E-3742-A295-8AD9F1487683}" dt="2021-06-16T20:34:32.040" v="27" actId="20577"/>
          <ac:spMkLst>
            <pc:docMk/>
            <pc:sldMk cId="682050033" sldId="263"/>
            <ac:spMk id="2" creationId="{19F3C83C-8CA8-5746-AD25-C91F03F60FFA}"/>
          </ac:spMkLst>
        </pc:spChg>
      </pc:sldChg>
      <pc:sldChg chg="modSp new mod ord">
        <pc:chgData name="Hunter McGuire (SE-US)" userId="963aa9a7-950b-437c-93a1-51c84e580237" providerId="ADAL" clId="{5D32EC7C-E09E-3742-A295-8AD9F1487683}" dt="2021-06-16T20:34:47.836" v="47" actId="20578"/>
        <pc:sldMkLst>
          <pc:docMk/>
          <pc:sldMk cId="1524941129" sldId="264"/>
        </pc:sldMkLst>
        <pc:spChg chg="mod">
          <ac:chgData name="Hunter McGuire (SE-US)" userId="963aa9a7-950b-437c-93a1-51c84e580237" providerId="ADAL" clId="{5D32EC7C-E09E-3742-A295-8AD9F1487683}" dt="2021-06-16T20:34:44.504" v="46" actId="20577"/>
          <ac:spMkLst>
            <pc:docMk/>
            <pc:sldMk cId="1524941129" sldId="264"/>
            <ac:spMk id="2" creationId="{9D188386-B69B-D245-BF03-119AD89573D0}"/>
          </ac:spMkLst>
        </pc:spChg>
      </pc:sldChg>
    </pc:docChg>
  </pc:docChgLst>
  <pc:docChgLst>
    <pc:chgData name="Hunter McGuire (SE-US)" userId="S::hunter_mcguire@trendmicro.com::963aa9a7-950b-437c-93a1-51c84e580237" providerId="AD" clId="Web-{F820A744-9FDA-FC7D-ECB6-E555576EB425}"/>
    <pc:docChg chg="delSld modSld">
      <pc:chgData name="Hunter McGuire (SE-US)" userId="S::hunter_mcguire@trendmicro.com::963aa9a7-950b-437c-93a1-51c84e580237" providerId="AD" clId="Web-{F820A744-9FDA-FC7D-ECB6-E555576EB425}" dt="2021-06-21T18:06:39.486" v="672" actId="20577"/>
      <pc:docMkLst>
        <pc:docMk/>
      </pc:docMkLst>
      <pc:sldChg chg="modSp">
        <pc:chgData name="Hunter McGuire (SE-US)" userId="S::hunter_mcguire@trendmicro.com::963aa9a7-950b-437c-93a1-51c84e580237" providerId="AD" clId="Web-{F820A744-9FDA-FC7D-ECB6-E555576EB425}" dt="2021-06-21T13:41:25.871" v="13" actId="20577"/>
        <pc:sldMkLst>
          <pc:docMk/>
          <pc:sldMk cId="3856144342" sldId="256"/>
        </pc:sldMkLst>
        <pc:spChg chg="mod">
          <ac:chgData name="Hunter McGuire (SE-US)" userId="S::hunter_mcguire@trendmicro.com::963aa9a7-950b-437c-93a1-51c84e580237" providerId="AD" clId="Web-{F820A744-9FDA-FC7D-ECB6-E555576EB425}" dt="2021-06-21T13:41:25.871" v="13" actId="20577"/>
          <ac:spMkLst>
            <pc:docMk/>
            <pc:sldMk cId="3856144342" sldId="256"/>
            <ac:spMk id="6" creationId="{1F2CD33D-5A98-42CE-8EEA-5F9758A48E2A}"/>
          </ac:spMkLst>
        </pc:spChg>
      </pc:sldChg>
      <pc:sldChg chg="modSp">
        <pc:chgData name="Hunter McGuire (SE-US)" userId="S::hunter_mcguire@trendmicro.com::963aa9a7-950b-437c-93a1-51c84e580237" providerId="AD" clId="Web-{F820A744-9FDA-FC7D-ECB6-E555576EB425}" dt="2021-06-21T17:55:52.136" v="655" actId="20577"/>
        <pc:sldMkLst>
          <pc:docMk/>
          <pc:sldMk cId="1804175021" sldId="257"/>
        </pc:sldMkLst>
        <pc:spChg chg="mod">
          <ac:chgData name="Hunter McGuire (SE-US)" userId="S::hunter_mcguire@trendmicro.com::963aa9a7-950b-437c-93a1-51c84e580237" providerId="AD" clId="Web-{F820A744-9FDA-FC7D-ECB6-E555576EB425}" dt="2021-06-21T14:50:48.607" v="571" actId="20577"/>
          <ac:spMkLst>
            <pc:docMk/>
            <pc:sldMk cId="1804175021" sldId="257"/>
            <ac:spMk id="2" creationId="{00000000-0000-0000-0000-000000000000}"/>
          </ac:spMkLst>
        </pc:spChg>
        <pc:spChg chg="mod">
          <ac:chgData name="Hunter McGuire (SE-US)" userId="S::hunter_mcguire@trendmicro.com::963aa9a7-950b-437c-93a1-51c84e580237" providerId="AD" clId="Web-{F820A744-9FDA-FC7D-ECB6-E555576EB425}" dt="2021-06-21T17:55:52.136" v="655" actId="20577"/>
          <ac:spMkLst>
            <pc:docMk/>
            <pc:sldMk cId="1804175021" sldId="257"/>
            <ac:spMk id="3" creationId="{6542D6D5-0E26-482E-AEC4-3BA3F3072306}"/>
          </ac:spMkLst>
        </pc:spChg>
      </pc:sldChg>
      <pc:sldChg chg="addSp delSp modSp">
        <pc:chgData name="Hunter McGuire (SE-US)" userId="S::hunter_mcguire@trendmicro.com::963aa9a7-950b-437c-93a1-51c84e580237" providerId="AD" clId="Web-{F820A744-9FDA-FC7D-ECB6-E555576EB425}" dt="2021-06-21T17:53:08.161" v="644"/>
        <pc:sldMkLst>
          <pc:docMk/>
          <pc:sldMk cId="2139555238" sldId="258"/>
        </pc:sldMkLst>
        <pc:spChg chg="add del">
          <ac:chgData name="Hunter McGuire (SE-US)" userId="S::hunter_mcguire@trendmicro.com::963aa9a7-950b-437c-93a1-51c84e580237" providerId="AD" clId="Web-{F820A744-9FDA-FC7D-ECB6-E555576EB425}" dt="2021-06-21T17:53:08.161" v="644"/>
          <ac:spMkLst>
            <pc:docMk/>
            <pc:sldMk cId="2139555238" sldId="258"/>
            <ac:spMk id="171" creationId="{933B46D5-42D5-4194-B895-B45DCFF2230F}"/>
          </ac:spMkLst>
        </pc:spChg>
        <pc:spChg chg="add del">
          <ac:chgData name="Hunter McGuire (SE-US)" userId="S::hunter_mcguire@trendmicro.com::963aa9a7-950b-437c-93a1-51c84e580237" providerId="AD" clId="Web-{F820A744-9FDA-FC7D-ECB6-E555576EB425}" dt="2021-06-21T17:53:08.161" v="644"/>
          <ac:spMkLst>
            <pc:docMk/>
            <pc:sldMk cId="2139555238" sldId="258"/>
            <ac:spMk id="209" creationId="{083A6575-45DF-4CD7-8E7D-50E51B82D5C2}"/>
          </ac:spMkLst>
        </pc:spChg>
        <pc:spChg chg="add">
          <ac:chgData name="Hunter McGuire (SE-US)" userId="S::hunter_mcguire@trendmicro.com::963aa9a7-950b-437c-93a1-51c84e580237" providerId="AD" clId="Web-{F820A744-9FDA-FC7D-ECB6-E555576EB425}" dt="2021-06-21T17:53:08.161" v="644"/>
          <ac:spMkLst>
            <pc:docMk/>
            <pc:sldMk cId="2139555238" sldId="258"/>
            <ac:spMk id="215" creationId="{3D66C6E3-EBD2-40B7-8FD8-D6D2250FC482}"/>
          </ac:spMkLst>
        </pc:spChg>
        <pc:spChg chg="add del">
          <ac:chgData name="Hunter McGuire (SE-US)" userId="S::hunter_mcguire@trendmicro.com::963aa9a7-950b-437c-93a1-51c84e580237" providerId="AD" clId="Web-{F820A744-9FDA-FC7D-ECB6-E555576EB425}" dt="2021-06-21T17:53:08.115" v="643"/>
          <ac:spMkLst>
            <pc:docMk/>
            <pc:sldMk cId="2139555238" sldId="258"/>
            <ac:spMk id="257" creationId="{C068D0EE-C6C8-484A-AFB7-3602BA27F8CD}"/>
          </ac:spMkLst>
        </pc:spChg>
        <pc:spChg chg="add del">
          <ac:chgData name="Hunter McGuire (SE-US)" userId="S::hunter_mcguire@trendmicro.com::963aa9a7-950b-437c-93a1-51c84e580237" providerId="AD" clId="Web-{F820A744-9FDA-FC7D-ECB6-E555576EB425}" dt="2021-06-21T17:53:08.115" v="643"/>
          <ac:spMkLst>
            <pc:docMk/>
            <pc:sldMk cId="2139555238" sldId="258"/>
            <ac:spMk id="259" creationId="{DDE5FB8C-CC3F-4C24-BF4F-1B5999DE6851}"/>
          </ac:spMkLst>
        </pc:spChg>
        <pc:grpChg chg="add del">
          <ac:chgData name="Hunter McGuire (SE-US)" userId="S::hunter_mcguire@trendmicro.com::963aa9a7-950b-437c-93a1-51c84e580237" providerId="AD" clId="Web-{F820A744-9FDA-FC7D-ECB6-E555576EB425}" dt="2021-06-21T17:53:08.161" v="644"/>
          <ac:grpSpMkLst>
            <pc:docMk/>
            <pc:sldMk cId="2139555238" sldId="258"/>
            <ac:grpSpMk id="130" creationId="{366C3164-AA9F-47E3-913A-4F002BC00F6E}"/>
          </ac:grpSpMkLst>
        </pc:grpChg>
        <pc:grpChg chg="add del">
          <ac:chgData name="Hunter McGuire (SE-US)" userId="S::hunter_mcguire@trendmicro.com::963aa9a7-950b-437c-93a1-51c84e580237" providerId="AD" clId="Web-{F820A744-9FDA-FC7D-ECB6-E555576EB425}" dt="2021-06-21T17:53:08.161" v="644"/>
          <ac:grpSpMkLst>
            <pc:docMk/>
            <pc:sldMk cId="2139555238" sldId="258"/>
            <ac:grpSpMk id="173" creationId="{18896DCC-8879-4CF3-BB2D-0C535C80597E}"/>
          </ac:grpSpMkLst>
        </pc:grpChg>
        <pc:grpChg chg="add">
          <ac:chgData name="Hunter McGuire (SE-US)" userId="S::hunter_mcguire@trendmicro.com::963aa9a7-950b-437c-93a1-51c84e580237" providerId="AD" clId="Web-{F820A744-9FDA-FC7D-ECB6-E555576EB425}" dt="2021-06-21T17:53:08.161" v="644"/>
          <ac:grpSpMkLst>
            <pc:docMk/>
            <pc:sldMk cId="2139555238" sldId="258"/>
            <ac:grpSpMk id="212" creationId="{366C3164-AA9F-47E3-913A-4F002BC00F6E}"/>
          </ac:grpSpMkLst>
        </pc:grpChg>
        <pc:grpChg chg="add del">
          <ac:chgData name="Hunter McGuire (SE-US)" userId="S::hunter_mcguire@trendmicro.com::963aa9a7-950b-437c-93a1-51c84e580237" providerId="AD" clId="Web-{F820A744-9FDA-FC7D-ECB6-E555576EB425}" dt="2021-06-21T17:53:08.115" v="643"/>
          <ac:grpSpMkLst>
            <pc:docMk/>
            <pc:sldMk cId="2139555238" sldId="258"/>
            <ac:grpSpMk id="216" creationId="{366C3164-AA9F-47E3-913A-4F002BC00F6E}"/>
          </ac:grpSpMkLst>
        </pc:grpChg>
        <pc:picChg chg="mod">
          <ac:chgData name="Hunter McGuire (SE-US)" userId="S::hunter_mcguire@trendmicro.com::963aa9a7-950b-437c-93a1-51c84e580237" providerId="AD" clId="Web-{F820A744-9FDA-FC7D-ECB6-E555576EB425}" dt="2021-06-21T17:53:08.161" v="644"/>
          <ac:picMkLst>
            <pc:docMk/>
            <pc:sldMk cId="2139555238" sldId="258"/>
            <ac:picMk id="4" creationId="{1881E500-02D5-4359-88D8-DF135C1D524B}"/>
          </ac:picMkLst>
        </pc:picChg>
        <pc:picChg chg="add del">
          <ac:chgData name="Hunter McGuire (SE-US)" userId="S::hunter_mcguire@trendmicro.com::963aa9a7-950b-437c-93a1-51c84e580237" providerId="AD" clId="Web-{F820A744-9FDA-FC7D-ECB6-E555576EB425}" dt="2021-06-21T17:53:08.161" v="644"/>
          <ac:picMkLst>
            <pc:docMk/>
            <pc:sldMk cId="2139555238" sldId="258"/>
            <ac:picMk id="128" creationId="{EA8ADA9F-99E3-4964-8962-1118D1439FBA}"/>
          </ac:picMkLst>
        </pc:picChg>
        <pc:picChg chg="add">
          <ac:chgData name="Hunter McGuire (SE-US)" userId="S::hunter_mcguire@trendmicro.com::963aa9a7-950b-437c-93a1-51c84e580237" providerId="AD" clId="Web-{F820A744-9FDA-FC7D-ECB6-E555576EB425}" dt="2021-06-21T17:53:08.161" v="644"/>
          <ac:picMkLst>
            <pc:docMk/>
            <pc:sldMk cId="2139555238" sldId="258"/>
            <ac:picMk id="211" creationId="{EA8ADA9F-99E3-4964-8962-1118D1439FBA}"/>
          </ac:picMkLst>
        </pc:picChg>
        <pc:picChg chg="add">
          <ac:chgData name="Hunter McGuire (SE-US)" userId="S::hunter_mcguire@trendmicro.com::963aa9a7-950b-437c-93a1-51c84e580237" providerId="AD" clId="Web-{F820A744-9FDA-FC7D-ECB6-E555576EB425}" dt="2021-06-21T17:53:08.161" v="644"/>
          <ac:picMkLst>
            <pc:docMk/>
            <pc:sldMk cId="2139555238" sldId="258"/>
            <ac:picMk id="213" creationId="{6D651BB0-1DFD-4941-83DD-704006F6B139}"/>
          </ac:picMkLst>
        </pc:picChg>
        <pc:picChg chg="add del">
          <ac:chgData name="Hunter McGuire (SE-US)" userId="S::hunter_mcguire@trendmicro.com::963aa9a7-950b-437c-93a1-51c84e580237" providerId="AD" clId="Web-{F820A744-9FDA-FC7D-ECB6-E555576EB425}" dt="2021-06-21T17:53:08.115" v="643"/>
          <ac:picMkLst>
            <pc:docMk/>
            <pc:sldMk cId="2139555238" sldId="258"/>
            <ac:picMk id="214" creationId="{EA8ADA9F-99E3-4964-8962-1118D1439FBA}"/>
          </ac:picMkLst>
        </pc:picChg>
      </pc:sldChg>
      <pc:sldChg chg="modSp">
        <pc:chgData name="Hunter McGuire (SE-US)" userId="S::hunter_mcguire@trendmicro.com::963aa9a7-950b-437c-93a1-51c84e580237" providerId="AD" clId="Web-{F820A744-9FDA-FC7D-ECB6-E555576EB425}" dt="2021-06-21T17:59:23.627" v="656" actId="1076"/>
        <pc:sldMkLst>
          <pc:docMk/>
          <pc:sldMk cId="904954567" sldId="259"/>
        </pc:sldMkLst>
        <pc:spChg chg="mod">
          <ac:chgData name="Hunter McGuire (SE-US)" userId="S::hunter_mcguire@trendmicro.com::963aa9a7-950b-437c-93a1-51c84e580237" providerId="AD" clId="Web-{F820A744-9FDA-FC7D-ECB6-E555576EB425}" dt="2021-06-21T14:51:16.171" v="578" actId="20577"/>
          <ac:spMkLst>
            <pc:docMk/>
            <pc:sldMk cId="904954567" sldId="259"/>
            <ac:spMk id="2" creationId="{EC3F0441-D100-4016-B958-28C4E63D3A47}"/>
          </ac:spMkLst>
        </pc:spChg>
        <pc:picChg chg="mod">
          <ac:chgData name="Hunter McGuire (SE-US)" userId="S::hunter_mcguire@trendmicro.com::963aa9a7-950b-437c-93a1-51c84e580237" providerId="AD" clId="Web-{F820A744-9FDA-FC7D-ECB6-E555576EB425}" dt="2021-06-21T17:59:23.627" v="656" actId="1076"/>
          <ac:picMkLst>
            <pc:docMk/>
            <pc:sldMk cId="904954567" sldId="259"/>
            <ac:picMk id="5" creationId="{0100DF10-388E-48DF-8105-31872D11ACD8}"/>
          </ac:picMkLst>
        </pc:picChg>
      </pc:sldChg>
      <pc:sldChg chg="modSp">
        <pc:chgData name="Hunter McGuire (SE-US)" userId="S::hunter_mcguire@trendmicro.com::963aa9a7-950b-437c-93a1-51c84e580237" providerId="AD" clId="Web-{F820A744-9FDA-FC7D-ECB6-E555576EB425}" dt="2021-06-21T14:50:52.545" v="572" actId="20577"/>
        <pc:sldMkLst>
          <pc:docMk/>
          <pc:sldMk cId="1743906107" sldId="260"/>
        </pc:sldMkLst>
        <pc:spChg chg="mod">
          <ac:chgData name="Hunter McGuire (SE-US)" userId="S::hunter_mcguire@trendmicro.com::963aa9a7-950b-437c-93a1-51c84e580237" providerId="AD" clId="Web-{F820A744-9FDA-FC7D-ECB6-E555576EB425}" dt="2021-06-21T14:50:52.545" v="572" actId="20577"/>
          <ac:spMkLst>
            <pc:docMk/>
            <pc:sldMk cId="1743906107" sldId="260"/>
            <ac:spMk id="2" creationId="{E59B14D2-009B-4E05-BF6B-CD5D3EB942FF}"/>
          </ac:spMkLst>
        </pc:spChg>
      </pc:sldChg>
      <pc:sldChg chg="modSp">
        <pc:chgData name="Hunter McGuire (SE-US)" userId="S::hunter_mcguire@trendmicro.com::963aa9a7-950b-437c-93a1-51c84e580237" providerId="AD" clId="Web-{F820A744-9FDA-FC7D-ECB6-E555576EB425}" dt="2021-06-21T18:06:39.486" v="672" actId="20577"/>
        <pc:sldMkLst>
          <pc:docMk/>
          <pc:sldMk cId="123269488" sldId="261"/>
        </pc:sldMkLst>
        <pc:spChg chg="mod">
          <ac:chgData name="Hunter McGuire (SE-US)" userId="S::hunter_mcguire@trendmicro.com::963aa9a7-950b-437c-93a1-51c84e580237" providerId="AD" clId="Web-{F820A744-9FDA-FC7D-ECB6-E555576EB425}" dt="2021-06-21T14:51:21.281" v="579" actId="20577"/>
          <ac:spMkLst>
            <pc:docMk/>
            <pc:sldMk cId="123269488" sldId="261"/>
            <ac:spMk id="2" creationId="{BC81C60A-0CB6-4524-9150-A264F0335ABE}"/>
          </ac:spMkLst>
        </pc:spChg>
        <pc:spChg chg="mod">
          <ac:chgData name="Hunter McGuire (SE-US)" userId="S::hunter_mcguire@trendmicro.com::963aa9a7-950b-437c-93a1-51c84e580237" providerId="AD" clId="Web-{F820A744-9FDA-FC7D-ECB6-E555576EB425}" dt="2021-06-21T18:06:24.954" v="671" actId="20577"/>
          <ac:spMkLst>
            <pc:docMk/>
            <pc:sldMk cId="123269488" sldId="261"/>
            <ac:spMk id="4" creationId="{E0974EB8-9ED0-47DA-9749-AE14D79E9882}"/>
          </ac:spMkLst>
        </pc:spChg>
        <pc:spChg chg="mod">
          <ac:chgData name="Hunter McGuire (SE-US)" userId="S::hunter_mcguire@trendmicro.com::963aa9a7-950b-437c-93a1-51c84e580237" providerId="AD" clId="Web-{F820A744-9FDA-FC7D-ECB6-E555576EB425}" dt="2021-06-21T18:06:39.486" v="672" actId="20577"/>
          <ac:spMkLst>
            <pc:docMk/>
            <pc:sldMk cId="123269488" sldId="261"/>
            <ac:spMk id="6" creationId="{BE074D26-DDA9-4014-991E-BEB57CC398F0}"/>
          </ac:spMkLst>
        </pc:spChg>
      </pc:sldChg>
      <pc:sldChg chg="addSp delSp modSp mod setBg setClrOvrMap">
        <pc:chgData name="Hunter McGuire (SE-US)" userId="S::hunter_mcguire@trendmicro.com::963aa9a7-950b-437c-93a1-51c84e580237" providerId="AD" clId="Web-{F820A744-9FDA-FC7D-ECB6-E555576EB425}" dt="2021-06-21T17:42:23.702" v="631" actId="20577"/>
        <pc:sldMkLst>
          <pc:docMk/>
          <pc:sldMk cId="2708207793" sldId="262"/>
        </pc:sldMkLst>
        <pc:spChg chg="mod">
          <ac:chgData name="Hunter McGuire (SE-US)" userId="S::hunter_mcguire@trendmicro.com::963aa9a7-950b-437c-93a1-51c84e580237" providerId="AD" clId="Web-{F820A744-9FDA-FC7D-ECB6-E555576EB425}" dt="2021-06-21T17:42:23.702" v="631" actId="20577"/>
          <ac:spMkLst>
            <pc:docMk/>
            <pc:sldMk cId="2708207793" sldId="262"/>
            <ac:spMk id="2" creationId="{37BE7324-CC16-8245-B409-DB6DB238CEBD}"/>
          </ac:spMkLst>
        </pc:spChg>
        <pc:spChg chg="add del mod">
          <ac:chgData name="Hunter McGuire (SE-US)" userId="S::hunter_mcguire@trendmicro.com::963aa9a7-950b-437c-93a1-51c84e580237" providerId="AD" clId="Web-{F820A744-9FDA-FC7D-ECB6-E555576EB425}" dt="2021-06-21T17:39:56.228" v="619"/>
          <ac:spMkLst>
            <pc:docMk/>
            <pc:sldMk cId="2708207793" sldId="262"/>
            <ac:spMk id="3" creationId="{2A5B2C4E-E3DA-A749-814C-B25BFDFA4264}"/>
          </ac:spMkLst>
        </pc:spChg>
        <pc:spChg chg="add">
          <ac:chgData name="Hunter McGuire (SE-US)" userId="S::hunter_mcguire@trendmicro.com::963aa9a7-950b-437c-93a1-51c84e580237" providerId="AD" clId="Web-{F820A744-9FDA-FC7D-ECB6-E555576EB425}" dt="2021-06-21T17:39:56.228" v="619"/>
          <ac:spMkLst>
            <pc:docMk/>
            <pc:sldMk cId="2708207793" sldId="262"/>
            <ac:spMk id="6" creationId="{54B9C16B-AC4A-44ED-9075-F76549B46E7C}"/>
          </ac:spMkLst>
        </pc:spChg>
        <pc:spChg chg="add del">
          <ac:chgData name="Hunter McGuire (SE-US)" userId="S::hunter_mcguire@trendmicro.com::963aa9a7-950b-437c-93a1-51c84e580237" providerId="AD" clId="Web-{F820A744-9FDA-FC7D-ECB6-E555576EB425}" dt="2021-06-21T17:39:56.134" v="618"/>
          <ac:spMkLst>
            <pc:docMk/>
            <pc:sldMk cId="2708207793" sldId="262"/>
            <ac:spMk id="9" creationId="{2EEF4763-EB4A-4A35-89EB-AD2763B48C3B}"/>
          </ac:spMkLst>
        </pc:spChg>
        <pc:spChg chg="add">
          <ac:chgData name="Hunter McGuire (SE-US)" userId="S::hunter_mcguire@trendmicro.com::963aa9a7-950b-437c-93a1-51c84e580237" providerId="AD" clId="Web-{F820A744-9FDA-FC7D-ECB6-E555576EB425}" dt="2021-06-21T17:39:56.228" v="619"/>
          <ac:spMkLst>
            <pc:docMk/>
            <pc:sldMk cId="2708207793" sldId="262"/>
            <ac:spMk id="42" creationId="{B53044DC-4918-43DA-B49D-91673C6C9485}"/>
          </ac:spMkLst>
        </pc:spChg>
        <pc:grpChg chg="add">
          <ac:chgData name="Hunter McGuire (SE-US)" userId="S::hunter_mcguire@trendmicro.com::963aa9a7-950b-437c-93a1-51c84e580237" providerId="AD" clId="Web-{F820A744-9FDA-FC7D-ECB6-E555576EB425}" dt="2021-06-21T17:39:56.228" v="619"/>
          <ac:grpSpMkLst>
            <pc:docMk/>
            <pc:sldMk cId="2708207793" sldId="262"/>
            <ac:grpSpMk id="11" creationId="{62A2FEB6-F419-4684-9ABC-9E32E012E8B7}"/>
          </ac:grpSpMkLst>
        </pc:grpChg>
        <pc:grpChg chg="add">
          <ac:chgData name="Hunter McGuire (SE-US)" userId="S::hunter_mcguire@trendmicro.com::963aa9a7-950b-437c-93a1-51c84e580237" providerId="AD" clId="Web-{F820A744-9FDA-FC7D-ECB6-E555576EB425}" dt="2021-06-21T17:39:56.228" v="619"/>
          <ac:grpSpMkLst>
            <pc:docMk/>
            <pc:sldMk cId="2708207793" sldId="262"/>
            <ac:grpSpMk id="44" creationId="{1DCE6B36-1420-43AB-86CF-4E653A517B9C}"/>
          </ac:grpSpMkLst>
        </pc:grpChg>
        <pc:graphicFrameChg chg="add del">
          <ac:chgData name="Hunter McGuire (SE-US)" userId="S::hunter_mcguire@trendmicro.com::963aa9a7-950b-437c-93a1-51c84e580237" providerId="AD" clId="Web-{F820A744-9FDA-FC7D-ECB6-E555576EB425}" dt="2021-06-21T17:39:56.134" v="618"/>
          <ac:graphicFrameMkLst>
            <pc:docMk/>
            <pc:sldMk cId="2708207793" sldId="262"/>
            <ac:graphicFrameMk id="5" creationId="{580B706E-DAFB-47A6-AB47-DB3830A6E1E2}"/>
          </ac:graphicFrameMkLst>
        </pc:graphicFrameChg>
        <pc:graphicFrameChg chg="add modGraphic">
          <ac:chgData name="Hunter McGuire (SE-US)" userId="S::hunter_mcguire@trendmicro.com::963aa9a7-950b-437c-93a1-51c84e580237" providerId="AD" clId="Web-{F820A744-9FDA-FC7D-ECB6-E555576EB425}" dt="2021-06-21T17:41:43.794" v="622"/>
          <ac:graphicFrameMkLst>
            <pc:docMk/>
            <pc:sldMk cId="2708207793" sldId="262"/>
            <ac:graphicFrameMk id="7" creationId="{E5009B09-DBEC-43A7-BF43-8D3F189C9642}"/>
          </ac:graphicFrameMkLst>
        </pc:graphicFrameChg>
        <pc:picChg chg="add">
          <ac:chgData name="Hunter McGuire (SE-US)" userId="S::hunter_mcguire@trendmicro.com::963aa9a7-950b-437c-93a1-51c84e580237" providerId="AD" clId="Web-{F820A744-9FDA-FC7D-ECB6-E555576EB425}" dt="2021-06-21T17:39:56.228" v="619"/>
          <ac:picMkLst>
            <pc:docMk/>
            <pc:sldMk cId="2708207793" sldId="262"/>
            <ac:picMk id="40" creationId="{3E94A106-9341-485C-9057-9D62B2BD083F}"/>
          </ac:picMkLst>
        </pc:picChg>
        <pc:picChg chg="add">
          <ac:chgData name="Hunter McGuire (SE-US)" userId="S::hunter_mcguire@trendmicro.com::963aa9a7-950b-437c-93a1-51c84e580237" providerId="AD" clId="Web-{F820A744-9FDA-FC7D-ECB6-E555576EB425}" dt="2021-06-21T17:39:56.228" v="619"/>
          <ac:picMkLst>
            <pc:docMk/>
            <pc:sldMk cId="2708207793" sldId="262"/>
            <ac:picMk id="73" creationId="{9BE36DBF-0333-4D36-A5BF-81FDA2406FE9}"/>
          </ac:picMkLst>
        </pc:picChg>
      </pc:sldChg>
      <pc:sldChg chg="addSp delSp modSp">
        <pc:chgData name="Hunter McGuire (SE-US)" userId="S::hunter_mcguire@trendmicro.com::963aa9a7-950b-437c-93a1-51c84e580237" providerId="AD" clId="Web-{F820A744-9FDA-FC7D-ECB6-E555576EB425}" dt="2021-06-21T18:06:04.719" v="668" actId="20577"/>
        <pc:sldMkLst>
          <pc:docMk/>
          <pc:sldMk cId="682050033" sldId="263"/>
        </pc:sldMkLst>
        <pc:spChg chg="mod">
          <ac:chgData name="Hunter McGuire (SE-US)" userId="S::hunter_mcguire@trendmicro.com::963aa9a7-950b-437c-93a1-51c84e580237" providerId="AD" clId="Web-{F820A744-9FDA-FC7D-ECB6-E555576EB425}" dt="2021-06-21T18:06:04.719" v="668" actId="20577"/>
          <ac:spMkLst>
            <pc:docMk/>
            <pc:sldMk cId="682050033" sldId="263"/>
            <ac:spMk id="2" creationId="{19F3C83C-8CA8-5746-AD25-C91F03F60FFA}"/>
          </ac:spMkLst>
        </pc:spChg>
        <pc:spChg chg="del">
          <ac:chgData name="Hunter McGuire (SE-US)" userId="S::hunter_mcguire@trendmicro.com::963aa9a7-950b-437c-93a1-51c84e580237" providerId="AD" clId="Web-{F820A744-9FDA-FC7D-ECB6-E555576EB425}" dt="2021-06-21T13:59:52.398" v="173"/>
          <ac:spMkLst>
            <pc:docMk/>
            <pc:sldMk cId="682050033" sldId="263"/>
            <ac:spMk id="3" creationId="{052E47E2-9C15-B24E-B0A3-D79D4D7467A4}"/>
          </ac:spMkLst>
        </pc:spChg>
        <pc:spChg chg="add mod">
          <ac:chgData name="Hunter McGuire (SE-US)" userId="S::hunter_mcguire@trendmicro.com::963aa9a7-950b-437c-93a1-51c84e580237" providerId="AD" clId="Web-{F820A744-9FDA-FC7D-ECB6-E555576EB425}" dt="2021-06-21T18:04:08.465" v="661" actId="20577"/>
          <ac:spMkLst>
            <pc:docMk/>
            <pc:sldMk cId="682050033" sldId="263"/>
            <ac:spMk id="5" creationId="{930F418B-D296-465B-ADB8-5EBA465FA271}"/>
          </ac:spMkLst>
        </pc:spChg>
        <pc:spChg chg="add del mod">
          <ac:chgData name="Hunter McGuire (SE-US)" userId="S::hunter_mcguire@trendmicro.com::963aa9a7-950b-437c-93a1-51c84e580237" providerId="AD" clId="Web-{F820A744-9FDA-FC7D-ECB6-E555576EB425}" dt="2021-06-21T14:07:05.405" v="275"/>
          <ac:spMkLst>
            <pc:docMk/>
            <pc:sldMk cId="682050033" sldId="263"/>
            <ac:spMk id="7" creationId="{5B3BB711-73F6-4DA1-AE37-7AD40AC6C029}"/>
          </ac:spMkLst>
        </pc:spChg>
        <pc:spChg chg="add del mod">
          <ac:chgData name="Hunter McGuire (SE-US)" userId="S::hunter_mcguire@trendmicro.com::963aa9a7-950b-437c-93a1-51c84e580237" providerId="AD" clId="Web-{F820A744-9FDA-FC7D-ECB6-E555576EB425}" dt="2021-06-21T14:06:43.717" v="263"/>
          <ac:spMkLst>
            <pc:docMk/>
            <pc:sldMk cId="682050033" sldId="263"/>
            <ac:spMk id="13" creationId="{0B1103AC-E16E-4B2E-9AAB-BA2FB635AD58}"/>
          </ac:spMkLst>
        </pc:spChg>
        <pc:spChg chg="add del">
          <ac:chgData name="Hunter McGuire (SE-US)" userId="S::hunter_mcguire@trendmicro.com::963aa9a7-950b-437c-93a1-51c84e580237" providerId="AD" clId="Web-{F820A744-9FDA-FC7D-ECB6-E555576EB425}" dt="2021-06-21T14:06:34.748" v="260"/>
          <ac:spMkLst>
            <pc:docMk/>
            <pc:sldMk cId="682050033" sldId="263"/>
            <ac:spMk id="14" creationId="{54794B2F-D9D6-47F4-88C6-8B97112A0C95}"/>
          </ac:spMkLst>
        </pc:spChg>
        <pc:spChg chg="add mod">
          <ac:chgData name="Hunter McGuire (SE-US)" userId="S::hunter_mcguire@trendmicro.com::963aa9a7-950b-437c-93a1-51c84e580237" providerId="AD" clId="Web-{F820A744-9FDA-FC7D-ECB6-E555576EB425}" dt="2021-06-21T18:04:02.559" v="660" actId="20577"/>
          <ac:spMkLst>
            <pc:docMk/>
            <pc:sldMk cId="682050033" sldId="263"/>
            <ac:spMk id="15" creationId="{07A164B3-9A38-46F9-A63E-B1FB6DA26CF6}"/>
          </ac:spMkLst>
        </pc:spChg>
        <pc:spChg chg="add mod">
          <ac:chgData name="Hunter McGuire (SE-US)" userId="S::hunter_mcguire@trendmicro.com::963aa9a7-950b-437c-93a1-51c84e580237" providerId="AD" clId="Web-{F820A744-9FDA-FC7D-ECB6-E555576EB425}" dt="2021-06-21T18:05:19.139" v="663"/>
          <ac:spMkLst>
            <pc:docMk/>
            <pc:sldMk cId="682050033" sldId="263"/>
            <ac:spMk id="16" creationId="{692963CE-7E09-4279-A2C2-1E660DFA75BC}"/>
          </ac:spMkLst>
        </pc:spChg>
        <pc:spChg chg="add del mod">
          <ac:chgData name="Hunter McGuire (SE-US)" userId="S::hunter_mcguire@trendmicro.com::963aa9a7-950b-437c-93a1-51c84e580237" providerId="AD" clId="Web-{F820A744-9FDA-FC7D-ECB6-E555576EB425}" dt="2021-06-21T14:19:58.900" v="387"/>
          <ac:spMkLst>
            <pc:docMk/>
            <pc:sldMk cId="682050033" sldId="263"/>
            <ac:spMk id="17" creationId="{3EE01EBE-172F-494A-A679-7491DA46F2DF}"/>
          </ac:spMkLst>
        </pc:spChg>
        <pc:spChg chg="add mod">
          <ac:chgData name="Hunter McGuire (SE-US)" userId="S::hunter_mcguire@trendmicro.com::963aa9a7-950b-437c-93a1-51c84e580237" providerId="AD" clId="Web-{F820A744-9FDA-FC7D-ECB6-E555576EB425}" dt="2021-06-21T18:05:59.891" v="667" actId="20577"/>
          <ac:spMkLst>
            <pc:docMk/>
            <pc:sldMk cId="682050033" sldId="263"/>
            <ac:spMk id="18" creationId="{BB7B5625-156B-497B-AA7D-C20A72C3BE5E}"/>
          </ac:spMkLst>
        </pc:spChg>
        <pc:spChg chg="add mod">
          <ac:chgData name="Hunter McGuire (SE-US)" userId="S::hunter_mcguire@trendmicro.com::963aa9a7-950b-437c-93a1-51c84e580237" providerId="AD" clId="Web-{F820A744-9FDA-FC7D-ECB6-E555576EB425}" dt="2021-06-21T18:05:53.797" v="666" actId="20577"/>
          <ac:spMkLst>
            <pc:docMk/>
            <pc:sldMk cId="682050033" sldId="263"/>
            <ac:spMk id="20" creationId="{57C5D497-0E35-4215-AA90-A2B76D95DB58}"/>
          </ac:spMkLst>
        </pc:spChg>
        <pc:spChg chg="add mod">
          <ac:chgData name="Hunter McGuire (SE-US)" userId="S::hunter_mcguire@trendmicro.com::963aa9a7-950b-437c-93a1-51c84e580237" providerId="AD" clId="Web-{F820A744-9FDA-FC7D-ECB6-E555576EB425}" dt="2021-06-21T18:05:10.592" v="662"/>
          <ac:spMkLst>
            <pc:docMk/>
            <pc:sldMk cId="682050033" sldId="263"/>
            <ac:spMk id="21" creationId="{5D12DB73-0BDB-4C4A-938D-D622D2E796B5}"/>
          </ac:spMkLst>
        </pc:spChg>
        <pc:picChg chg="add mod">
          <ac:chgData name="Hunter McGuire (SE-US)" userId="S::hunter_mcguire@trendmicro.com::963aa9a7-950b-437c-93a1-51c84e580237" providerId="AD" clId="Web-{F820A744-9FDA-FC7D-ECB6-E555576EB425}" dt="2021-06-21T14:07:10.031" v="276" actId="1076"/>
          <ac:picMkLst>
            <pc:docMk/>
            <pc:sldMk cId="682050033" sldId="263"/>
            <ac:picMk id="4" creationId="{A7B39AF9-6E2E-4AF3-8532-187406DCB5D5}"/>
          </ac:picMkLst>
        </pc:picChg>
        <pc:picChg chg="add mod">
          <ac:chgData name="Hunter McGuire (SE-US)" userId="S::hunter_mcguire@trendmicro.com::963aa9a7-950b-437c-93a1-51c84e580237" providerId="AD" clId="Web-{F820A744-9FDA-FC7D-ECB6-E555576EB425}" dt="2021-06-21T14:18:32.536" v="372" actId="1076"/>
          <ac:picMkLst>
            <pc:docMk/>
            <pc:sldMk cId="682050033" sldId="263"/>
            <ac:picMk id="6" creationId="{BD76E044-E833-41E5-953C-996842B0D67D}"/>
          </ac:picMkLst>
        </pc:picChg>
        <pc:picChg chg="add del mod">
          <ac:chgData name="Hunter McGuire (SE-US)" userId="S::hunter_mcguire@trendmicro.com::963aa9a7-950b-437c-93a1-51c84e580237" providerId="AD" clId="Web-{F820A744-9FDA-FC7D-ECB6-E555576EB425}" dt="2021-06-21T14:19:53.665" v="385"/>
          <ac:picMkLst>
            <pc:docMk/>
            <pc:sldMk cId="682050033" sldId="263"/>
            <ac:picMk id="19" creationId="{877B934C-50C8-48A3-9BE0-70FC3A814843}"/>
          </ac:picMkLst>
        </pc:picChg>
        <pc:inkChg chg="add del">
          <ac:chgData name="Hunter McGuire (SE-US)" userId="S::hunter_mcguire@trendmicro.com::963aa9a7-950b-437c-93a1-51c84e580237" providerId="AD" clId="Web-{F820A744-9FDA-FC7D-ECB6-E555576EB425}" dt="2021-06-21T14:03:43.473" v="235"/>
          <ac:inkMkLst>
            <pc:docMk/>
            <pc:sldMk cId="682050033" sldId="263"/>
            <ac:inkMk id="8" creationId="{12C68AD3-A3E6-4B36-ABD6-A57E4D1FE91F}"/>
          </ac:inkMkLst>
        </pc:inkChg>
        <pc:inkChg chg="add del">
          <ac:chgData name="Hunter McGuire (SE-US)" userId="S::hunter_mcguire@trendmicro.com::963aa9a7-950b-437c-93a1-51c84e580237" providerId="AD" clId="Web-{F820A744-9FDA-FC7D-ECB6-E555576EB425}" dt="2021-06-21T14:07:23.594" v="280"/>
          <ac:inkMkLst>
            <pc:docMk/>
            <pc:sldMk cId="682050033" sldId="263"/>
            <ac:inkMk id="10" creationId="{E199EEF9-2166-496C-841C-2ED1BDB70355}"/>
          </ac:inkMkLst>
        </pc:inkChg>
        <pc:cxnChg chg="add del mod">
          <ac:chgData name="Hunter McGuire (SE-US)" userId="S::hunter_mcguire@trendmicro.com::963aa9a7-950b-437c-93a1-51c84e580237" providerId="AD" clId="Web-{F820A744-9FDA-FC7D-ECB6-E555576EB425}" dt="2021-06-21T14:04:44.992" v="241"/>
          <ac:cxnSpMkLst>
            <pc:docMk/>
            <pc:sldMk cId="682050033" sldId="263"/>
            <ac:cxnSpMk id="9" creationId="{CF986645-A2F5-4866-BDF0-B92F74335485}"/>
          </ac:cxnSpMkLst>
        </pc:cxnChg>
        <pc:cxnChg chg="add del mod">
          <ac:chgData name="Hunter McGuire (SE-US)" userId="S::hunter_mcguire@trendmicro.com::963aa9a7-950b-437c-93a1-51c84e580237" providerId="AD" clId="Web-{F820A744-9FDA-FC7D-ECB6-E555576EB425}" dt="2021-06-21T14:05:16.228" v="247"/>
          <ac:cxnSpMkLst>
            <pc:docMk/>
            <pc:sldMk cId="682050033" sldId="263"/>
            <ac:cxnSpMk id="11" creationId="{2197FC53-63B2-406D-B58A-9F295F77B497}"/>
          </ac:cxnSpMkLst>
        </pc:cxnChg>
        <pc:cxnChg chg="add mod">
          <ac:chgData name="Hunter McGuire (SE-US)" userId="S::hunter_mcguire@trendmicro.com::963aa9a7-950b-437c-93a1-51c84e580237" providerId="AD" clId="Web-{F820A744-9FDA-FC7D-ECB6-E555576EB425}" dt="2021-06-21T15:19:04.797" v="594" actId="1076"/>
          <ac:cxnSpMkLst>
            <pc:docMk/>
            <pc:sldMk cId="682050033" sldId="263"/>
            <ac:cxnSpMk id="12" creationId="{6073B13F-40D2-4253-A8F0-73DD0AA776B4}"/>
          </ac:cxnSpMkLst>
        </pc:cxnChg>
      </pc:sldChg>
      <pc:sldChg chg="del">
        <pc:chgData name="Hunter McGuire (SE-US)" userId="S::hunter_mcguire@trendmicro.com::963aa9a7-950b-437c-93a1-51c84e580237" providerId="AD" clId="Web-{F820A744-9FDA-FC7D-ECB6-E555576EB425}" dt="2021-06-21T13:57:30.406" v="161"/>
        <pc:sldMkLst>
          <pc:docMk/>
          <pc:sldMk cId="1524941129" sldId="264"/>
        </pc:sldMkLst>
      </pc:sldChg>
      <pc:sldChg chg="modSp">
        <pc:chgData name="Hunter McGuire (SE-US)" userId="S::hunter_mcguire@trendmicro.com::963aa9a7-950b-437c-93a1-51c84e580237" providerId="AD" clId="Web-{F820A744-9FDA-FC7D-ECB6-E555576EB425}" dt="2021-06-21T14:50:58.639" v="573" actId="20577"/>
        <pc:sldMkLst>
          <pc:docMk/>
          <pc:sldMk cId="2056020466" sldId="265"/>
        </pc:sldMkLst>
        <pc:spChg chg="mod">
          <ac:chgData name="Hunter McGuire (SE-US)" userId="S::hunter_mcguire@trendmicro.com::963aa9a7-950b-437c-93a1-51c84e580237" providerId="AD" clId="Web-{F820A744-9FDA-FC7D-ECB6-E555576EB425}" dt="2021-06-21T14:50:58.639" v="573" actId="20577"/>
          <ac:spMkLst>
            <pc:docMk/>
            <pc:sldMk cId="2056020466" sldId="265"/>
            <ac:spMk id="2" creationId="{177D5D5D-BC33-4733-9E9E-900756060103}"/>
          </ac:spMkLst>
        </pc:spChg>
      </pc:sldChg>
      <pc:sldChg chg="addSp delSp modSp mod setBg setClrOvrMap">
        <pc:chgData name="Hunter McGuire (SE-US)" userId="S::hunter_mcguire@trendmicro.com::963aa9a7-950b-437c-93a1-51c84e580237" providerId="AD" clId="Web-{F820A744-9FDA-FC7D-ECB6-E555576EB425}" dt="2021-06-21T17:44:37.035" v="641" actId="20577"/>
        <pc:sldMkLst>
          <pc:docMk/>
          <pc:sldMk cId="3140169732" sldId="266"/>
        </pc:sldMkLst>
        <pc:spChg chg="mod">
          <ac:chgData name="Hunter McGuire (SE-US)" userId="S::hunter_mcguire@trendmicro.com::963aa9a7-950b-437c-93a1-51c84e580237" providerId="AD" clId="Web-{F820A744-9FDA-FC7D-ECB6-E555576EB425}" dt="2021-06-21T17:14:57.724" v="616" actId="20577"/>
          <ac:spMkLst>
            <pc:docMk/>
            <pc:sldMk cId="3140169732" sldId="266"/>
            <ac:spMk id="2" creationId="{1556D96C-6090-4C41-8DDB-45B6D9F283EE}"/>
          </ac:spMkLst>
        </pc:spChg>
        <pc:spChg chg="add del mod">
          <ac:chgData name="Hunter McGuire (SE-US)" userId="S::hunter_mcguire@trendmicro.com::963aa9a7-950b-437c-93a1-51c84e580237" providerId="AD" clId="Web-{F820A744-9FDA-FC7D-ECB6-E555576EB425}" dt="2021-06-21T15:52:53.662" v="597"/>
          <ac:spMkLst>
            <pc:docMk/>
            <pc:sldMk cId="3140169732" sldId="266"/>
            <ac:spMk id="3" creationId="{91BAE124-C96F-4AD9-A06E-6018FD2A097C}"/>
          </ac:spMkLst>
        </pc:spChg>
        <pc:spChg chg="add del">
          <ac:chgData name="Hunter McGuire (SE-US)" userId="S::hunter_mcguire@trendmicro.com::963aa9a7-950b-437c-93a1-51c84e580237" providerId="AD" clId="Web-{F820A744-9FDA-FC7D-ECB6-E555576EB425}" dt="2021-06-21T15:52:53.662" v="597"/>
          <ac:spMkLst>
            <pc:docMk/>
            <pc:sldMk cId="3140169732" sldId="266"/>
            <ac:spMk id="5" creationId="{EAC88772-6DB3-49EC-9C8A-A0B46ACE37A3}"/>
          </ac:spMkLst>
        </pc:spChg>
        <pc:spChg chg="add del">
          <ac:chgData name="Hunter McGuire (SE-US)" userId="S::hunter_mcguire@trendmicro.com::963aa9a7-950b-437c-93a1-51c84e580237" providerId="AD" clId="Web-{F820A744-9FDA-FC7D-ECB6-E555576EB425}" dt="2021-06-21T15:52:53.662" v="597"/>
          <ac:spMkLst>
            <pc:docMk/>
            <pc:sldMk cId="3140169732" sldId="266"/>
            <ac:spMk id="6" creationId="{17A3DD84-FAA5-438A-8462-D1E01EA0D624}"/>
          </ac:spMkLst>
        </pc:spChg>
        <pc:spChg chg="add del">
          <ac:chgData name="Hunter McGuire (SE-US)" userId="S::hunter_mcguire@trendmicro.com::963aa9a7-950b-437c-93a1-51c84e580237" providerId="AD" clId="Web-{F820A744-9FDA-FC7D-ECB6-E555576EB425}" dt="2021-06-21T14:49:43.869" v="551"/>
          <ac:spMkLst>
            <pc:docMk/>
            <pc:sldMk cId="3140169732" sldId="266"/>
            <ac:spMk id="8" creationId="{6BFC9644-673A-459F-B3C5-9310A4E50E3B}"/>
          </ac:spMkLst>
        </pc:spChg>
        <pc:spChg chg="add del">
          <ac:chgData name="Hunter McGuire (SE-US)" userId="S::hunter_mcguire@trendmicro.com::963aa9a7-950b-437c-93a1-51c84e580237" providerId="AD" clId="Web-{F820A744-9FDA-FC7D-ECB6-E555576EB425}" dt="2021-06-21T15:54:10.430" v="599"/>
          <ac:spMkLst>
            <pc:docMk/>
            <pc:sldMk cId="3140169732" sldId="266"/>
            <ac:spMk id="15" creationId="{54B9C16B-AC4A-44ED-9075-F76549B46E7C}"/>
          </ac:spMkLst>
        </pc:spChg>
        <pc:spChg chg="add del">
          <ac:chgData name="Hunter McGuire (SE-US)" userId="S::hunter_mcguire@trendmicro.com::963aa9a7-950b-437c-93a1-51c84e580237" providerId="AD" clId="Web-{F820A744-9FDA-FC7D-ECB6-E555576EB425}" dt="2021-06-21T15:52:53.599" v="596"/>
          <ac:spMkLst>
            <pc:docMk/>
            <pc:sldMk cId="3140169732" sldId="266"/>
            <ac:spMk id="18" creationId="{2EEF4763-EB4A-4A35-89EB-AD2763B48C3B}"/>
          </ac:spMkLst>
        </pc:spChg>
        <pc:spChg chg="add del">
          <ac:chgData name="Hunter McGuire (SE-US)" userId="S::hunter_mcguire@trendmicro.com::963aa9a7-950b-437c-93a1-51c84e580237" providerId="AD" clId="Web-{F820A744-9FDA-FC7D-ECB6-E555576EB425}" dt="2021-06-21T14:49:43.869" v="551"/>
          <ac:spMkLst>
            <pc:docMk/>
            <pc:sldMk cId="3140169732" sldId="266"/>
            <ac:spMk id="39" creationId="{7D1C411D-0818-4640-8657-2AF78250C802}"/>
          </ac:spMkLst>
        </pc:spChg>
        <pc:spChg chg="add del">
          <ac:chgData name="Hunter McGuire (SE-US)" userId="S::hunter_mcguire@trendmicro.com::963aa9a7-950b-437c-93a1-51c84e580237" providerId="AD" clId="Web-{F820A744-9FDA-FC7D-ECB6-E555576EB425}" dt="2021-06-21T15:54:10.430" v="599"/>
          <ac:spMkLst>
            <pc:docMk/>
            <pc:sldMk cId="3140169732" sldId="266"/>
            <ac:spMk id="51" creationId="{B53044DC-4918-43DA-B49D-91673C6C9485}"/>
          </ac:spMkLst>
        </pc:spChg>
        <pc:grpChg chg="add del">
          <ac:chgData name="Hunter McGuire (SE-US)" userId="S::hunter_mcguire@trendmicro.com::963aa9a7-950b-437c-93a1-51c84e580237" providerId="AD" clId="Web-{F820A744-9FDA-FC7D-ECB6-E555576EB425}" dt="2021-06-21T14:49:43.869" v="551"/>
          <ac:grpSpMkLst>
            <pc:docMk/>
            <pc:sldMk cId="3140169732" sldId="266"/>
            <ac:grpSpMk id="10" creationId="{4ADB9295-9645-4BF2-ADFD-75800B7FAD06}"/>
          </ac:grpSpMkLst>
        </pc:grpChg>
        <pc:grpChg chg="add del">
          <ac:chgData name="Hunter McGuire (SE-US)" userId="S::hunter_mcguire@trendmicro.com::963aa9a7-950b-437c-93a1-51c84e580237" providerId="AD" clId="Web-{F820A744-9FDA-FC7D-ECB6-E555576EB425}" dt="2021-06-21T15:54:10.430" v="599"/>
          <ac:grpSpMkLst>
            <pc:docMk/>
            <pc:sldMk cId="3140169732" sldId="266"/>
            <ac:grpSpMk id="20" creationId="{62A2FEB6-F419-4684-9ABC-9E32E012E8B7}"/>
          </ac:grpSpMkLst>
        </pc:grpChg>
        <pc:grpChg chg="add del">
          <ac:chgData name="Hunter McGuire (SE-US)" userId="S::hunter_mcguire@trendmicro.com::963aa9a7-950b-437c-93a1-51c84e580237" providerId="AD" clId="Web-{F820A744-9FDA-FC7D-ECB6-E555576EB425}" dt="2021-06-21T15:54:10.430" v="599"/>
          <ac:grpSpMkLst>
            <pc:docMk/>
            <pc:sldMk cId="3140169732" sldId="266"/>
            <ac:grpSpMk id="53" creationId="{1DCE6B36-1420-43AB-86CF-4E653A517B9C}"/>
          </ac:grpSpMkLst>
        </pc:grpChg>
        <pc:graphicFrameChg chg="add del">
          <ac:chgData name="Hunter McGuire (SE-US)" userId="S::hunter_mcguire@trendmicro.com::963aa9a7-950b-437c-93a1-51c84e580237" providerId="AD" clId="Web-{F820A744-9FDA-FC7D-ECB6-E555576EB425}" dt="2021-06-21T15:52:53.599" v="596"/>
          <ac:graphicFrameMkLst>
            <pc:docMk/>
            <pc:sldMk cId="3140169732" sldId="266"/>
            <ac:graphicFrameMk id="14" creationId="{E296BB1A-6A4D-4C5F-AF17-0D7C1127120E}"/>
          </ac:graphicFrameMkLst>
        </pc:graphicFrameChg>
        <pc:graphicFrameChg chg="add mod modGraphic">
          <ac:chgData name="Hunter McGuire (SE-US)" userId="S::hunter_mcguire@trendmicro.com::963aa9a7-950b-437c-93a1-51c84e580237" providerId="AD" clId="Web-{F820A744-9FDA-FC7D-ECB6-E555576EB425}" dt="2021-06-21T17:44:37.035" v="641" actId="20577"/>
          <ac:graphicFrameMkLst>
            <pc:docMk/>
            <pc:sldMk cId="3140169732" sldId="266"/>
            <ac:graphicFrameMk id="17" creationId="{9E2BF0F1-5AF4-4188-BB98-543FC4D129D8}"/>
          </ac:graphicFrameMkLst>
        </pc:graphicFrameChg>
        <pc:picChg chg="add del">
          <ac:chgData name="Hunter McGuire (SE-US)" userId="S::hunter_mcguire@trendmicro.com::963aa9a7-950b-437c-93a1-51c84e580237" providerId="AD" clId="Web-{F820A744-9FDA-FC7D-ECB6-E555576EB425}" dt="2021-06-21T15:54:10.430" v="599"/>
          <ac:picMkLst>
            <pc:docMk/>
            <pc:sldMk cId="3140169732" sldId="266"/>
            <ac:picMk id="49" creationId="{3E94A106-9341-485C-9057-9D62B2BD083F}"/>
          </ac:picMkLst>
        </pc:picChg>
        <pc:picChg chg="add del">
          <ac:chgData name="Hunter McGuire (SE-US)" userId="S::hunter_mcguire@trendmicro.com::963aa9a7-950b-437c-93a1-51c84e580237" providerId="AD" clId="Web-{F820A744-9FDA-FC7D-ECB6-E555576EB425}" dt="2021-06-21T15:54:10.430" v="599"/>
          <ac:picMkLst>
            <pc:docMk/>
            <pc:sldMk cId="3140169732" sldId="266"/>
            <ac:picMk id="82" creationId="{9BE36DBF-0333-4D36-A5BF-81FDA2406FE9}"/>
          </ac:picMkLst>
        </pc:picChg>
        <pc:cxnChg chg="add del">
          <ac:chgData name="Hunter McGuire (SE-US)" userId="S::hunter_mcguire@trendmicro.com::963aa9a7-950b-437c-93a1-51c84e580237" providerId="AD" clId="Web-{F820A744-9FDA-FC7D-ECB6-E555576EB425}" dt="2021-06-21T15:52:53.662" v="597"/>
          <ac:cxnSpMkLst>
            <pc:docMk/>
            <pc:sldMk cId="3140169732" sldId="266"/>
            <ac:cxnSpMk id="12" creationId="{46640D31-0CFD-4B3F-AE95-530AA5174FEB}"/>
          </ac:cxnSpMkLst>
        </pc:cxnChg>
      </pc:sldChg>
    </pc:docChg>
  </pc:docChgLst>
  <pc:docChgLst>
    <pc:chgData name="Hunter McGuire (SE-US)" userId="S::hunter_mcguire@trendmicro.com::963aa9a7-950b-437c-93a1-51c84e580237" providerId="AD" clId="Web-{AE21BDDE-F91F-49CD-4C59-1AFC861C080D}"/>
    <pc:docChg chg="modSld sldOrd">
      <pc:chgData name="Hunter McGuire (SE-US)" userId="S::hunter_mcguire@trendmicro.com::963aa9a7-950b-437c-93a1-51c84e580237" providerId="AD" clId="Web-{AE21BDDE-F91F-49CD-4C59-1AFC861C080D}" dt="2021-06-16T10:43:11.859" v="28"/>
      <pc:docMkLst>
        <pc:docMk/>
      </pc:docMkLst>
      <pc:sldChg chg="ord">
        <pc:chgData name="Hunter McGuire (SE-US)" userId="S::hunter_mcguire@trendmicro.com::963aa9a7-950b-437c-93a1-51c84e580237" providerId="AD" clId="Web-{AE21BDDE-F91F-49CD-4C59-1AFC861C080D}" dt="2021-06-16T10:42:14.795" v="20"/>
        <pc:sldMkLst>
          <pc:docMk/>
          <pc:sldMk cId="2139555238" sldId="258"/>
        </pc:sldMkLst>
      </pc:sldChg>
      <pc:sldChg chg="addSp delSp modSp mod setBg">
        <pc:chgData name="Hunter McGuire (SE-US)" userId="S::hunter_mcguire@trendmicro.com::963aa9a7-950b-437c-93a1-51c84e580237" providerId="AD" clId="Web-{AE21BDDE-F91F-49CD-4C59-1AFC861C080D}" dt="2021-06-16T10:43:11.859" v="28"/>
        <pc:sldMkLst>
          <pc:docMk/>
          <pc:sldMk cId="904954567" sldId="259"/>
        </pc:sldMkLst>
        <pc:spChg chg="mod">
          <ac:chgData name="Hunter McGuire (SE-US)" userId="S::hunter_mcguire@trendmicro.com::963aa9a7-950b-437c-93a1-51c84e580237" providerId="AD" clId="Web-{AE21BDDE-F91F-49CD-4C59-1AFC861C080D}" dt="2021-06-16T10:42:53.937" v="23" actId="20577"/>
          <ac:spMkLst>
            <pc:docMk/>
            <pc:sldMk cId="904954567" sldId="259"/>
            <ac:spMk id="2" creationId="{EC3F0441-D100-4016-B958-28C4E63D3A47}"/>
          </ac:spMkLst>
        </pc:spChg>
        <pc:spChg chg="del mod">
          <ac:chgData name="Hunter McGuire (SE-US)" userId="S::hunter_mcguire@trendmicro.com::963aa9a7-950b-437c-93a1-51c84e580237" providerId="AD" clId="Web-{AE21BDDE-F91F-49CD-4C59-1AFC861C080D}" dt="2021-06-16T10:43:00.218" v="24"/>
          <ac:spMkLst>
            <pc:docMk/>
            <pc:sldMk cId="904954567" sldId="259"/>
            <ac:spMk id="3" creationId="{A195C696-1AB4-4284-8795-396EC33C8804}"/>
          </ac:spMkLst>
        </pc:spChg>
        <pc:spChg chg="add del mod">
          <ac:chgData name="Hunter McGuire (SE-US)" userId="S::hunter_mcguire@trendmicro.com::963aa9a7-950b-437c-93a1-51c84e580237" providerId="AD" clId="Web-{AE21BDDE-F91F-49CD-4C59-1AFC861C080D}" dt="2021-06-16T10:43:06.078" v="26"/>
          <ac:spMkLst>
            <pc:docMk/>
            <pc:sldMk cId="904954567" sldId="259"/>
            <ac:spMk id="4" creationId="{5ED7B037-5F1D-4E16-B339-7FC91421B1E1}"/>
          </ac:spMkLst>
        </pc:spChg>
        <pc:spChg chg="add del">
          <ac:chgData name="Hunter McGuire (SE-US)" userId="S::hunter_mcguire@trendmicro.com::963aa9a7-950b-437c-93a1-51c84e580237" providerId="AD" clId="Web-{AE21BDDE-F91F-49CD-4C59-1AFC861C080D}" dt="2021-06-16T10:43:11.859" v="28"/>
          <ac:spMkLst>
            <pc:docMk/>
            <pc:sldMk cId="904954567" sldId="259"/>
            <ac:spMk id="5" creationId="{59F50647-37C1-4A97-B235-ACE506AB17D1}"/>
          </ac:spMkLst>
        </pc:spChg>
        <pc:spChg chg="add">
          <ac:chgData name="Hunter McGuire (SE-US)" userId="S::hunter_mcguire@trendmicro.com::963aa9a7-950b-437c-93a1-51c84e580237" providerId="AD" clId="Web-{AE21BDDE-F91F-49CD-4C59-1AFC861C080D}" dt="2021-06-16T10:41:57.217" v="17"/>
          <ac:spMkLst>
            <pc:docMk/>
            <pc:sldMk cId="904954567" sldId="259"/>
            <ac:spMk id="8" creationId="{E978A47D-4F17-40FE-AB70-7AF78A9575EB}"/>
          </ac:spMkLst>
        </pc:spChg>
        <pc:grpChg chg="add">
          <ac:chgData name="Hunter McGuire (SE-US)" userId="S::hunter_mcguire@trendmicro.com::963aa9a7-950b-437c-93a1-51c84e580237" providerId="AD" clId="Web-{AE21BDDE-F91F-49CD-4C59-1AFC861C080D}" dt="2021-06-16T10:41:57.217" v="17"/>
          <ac:grpSpMkLst>
            <pc:docMk/>
            <pc:sldMk cId="904954567" sldId="259"/>
            <ac:grpSpMk id="10" creationId="{85BE3A7E-6A3F-401E-A025-BBB8FDB8DD30}"/>
          </ac:grpSpMkLst>
        </pc:grpChg>
        <pc:grpChg chg="add">
          <ac:chgData name="Hunter McGuire (SE-US)" userId="S::hunter_mcguire@trendmicro.com::963aa9a7-950b-437c-93a1-51c84e580237" providerId="AD" clId="Web-{AE21BDDE-F91F-49CD-4C59-1AFC861C080D}" dt="2021-06-16T10:41:57.217" v="17"/>
          <ac:grpSpMkLst>
            <pc:docMk/>
            <pc:sldMk cId="904954567" sldId="259"/>
            <ac:grpSpMk id="41" creationId="{F4E035BE-9FF4-43D3-BC25-CF582D7FF85E}"/>
          </ac:grpSpMkLst>
        </pc:grpChg>
        <pc:cxnChg chg="add">
          <ac:chgData name="Hunter McGuire (SE-US)" userId="S::hunter_mcguire@trendmicro.com::963aa9a7-950b-437c-93a1-51c84e580237" providerId="AD" clId="Web-{AE21BDDE-F91F-49CD-4C59-1AFC861C080D}" dt="2021-06-16T10:41:57.217" v="17"/>
          <ac:cxnSpMkLst>
            <pc:docMk/>
            <pc:sldMk cId="904954567" sldId="259"/>
            <ac:cxnSpMk id="39" creationId="{085ECEC0-FF5D-4348-92C7-1EA7C61E770C}"/>
          </ac:cxnSpMkLst>
        </pc:cxnChg>
      </pc:sldChg>
    </pc:docChg>
  </pc:docChgLst>
  <pc:docChgLst>
    <pc:chgData name="Hunter McGuire (SE-US)" userId="S::hunter_mcguire@trendmicro.com::963aa9a7-950b-437c-93a1-51c84e580237" providerId="AD" clId="Web-{131B69B4-7699-CBDD-E4AF-E830C7F12E50}"/>
    <pc:docChg chg="addSld modSld">
      <pc:chgData name="Hunter McGuire (SE-US)" userId="S::hunter_mcguire@trendmicro.com::963aa9a7-950b-437c-93a1-51c84e580237" providerId="AD" clId="Web-{131B69B4-7699-CBDD-E4AF-E830C7F12E50}" dt="2021-06-15T15:42:08.705" v="161"/>
      <pc:docMkLst>
        <pc:docMk/>
      </pc:docMkLst>
      <pc:sldChg chg="addSp modSp mod setBg">
        <pc:chgData name="Hunter McGuire (SE-US)" userId="S::hunter_mcguire@trendmicro.com::963aa9a7-950b-437c-93a1-51c84e580237" providerId="AD" clId="Web-{131B69B4-7699-CBDD-E4AF-E830C7F12E50}" dt="2021-06-15T13:50:53.419" v="157"/>
        <pc:sldMkLst>
          <pc:docMk/>
          <pc:sldMk cId="3856144342" sldId="256"/>
        </pc:sldMkLst>
        <pc:spChg chg="mod">
          <ac:chgData name="Hunter McGuire (SE-US)" userId="S::hunter_mcguire@trendmicro.com::963aa9a7-950b-437c-93a1-51c84e580237" providerId="AD" clId="Web-{131B69B4-7699-CBDD-E4AF-E830C7F12E50}" dt="2021-06-15T13:50:53.419" v="157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Hunter McGuire (SE-US)" userId="S::hunter_mcguire@trendmicro.com::963aa9a7-950b-437c-93a1-51c84e580237" providerId="AD" clId="Web-{131B69B4-7699-CBDD-E4AF-E830C7F12E50}" dt="2021-06-15T13:50:53.419" v="157"/>
          <ac:spMkLst>
            <pc:docMk/>
            <pc:sldMk cId="3856144342" sldId="256"/>
            <ac:spMk id="3" creationId="{00000000-0000-0000-0000-000000000000}"/>
          </ac:spMkLst>
        </pc:spChg>
        <pc:spChg chg="add">
          <ac:chgData name="Hunter McGuire (SE-US)" userId="S::hunter_mcguire@trendmicro.com::963aa9a7-950b-437c-93a1-51c84e580237" providerId="AD" clId="Web-{131B69B4-7699-CBDD-E4AF-E830C7F12E50}" dt="2021-06-15T13:50:53.419" v="157"/>
          <ac:spMkLst>
            <pc:docMk/>
            <pc:sldMk cId="3856144342" sldId="256"/>
            <ac:spMk id="8" creationId="{B7D4B16D-600A-41A1-8B1B-3727C56C0C9B}"/>
          </ac:spMkLst>
        </pc:spChg>
        <pc:grpChg chg="add">
          <ac:chgData name="Hunter McGuire (SE-US)" userId="S::hunter_mcguire@trendmicro.com::963aa9a7-950b-437c-93a1-51c84e580237" providerId="AD" clId="Web-{131B69B4-7699-CBDD-E4AF-E830C7F12E50}" dt="2021-06-15T13:50:53.419" v="157"/>
          <ac:grpSpMkLst>
            <pc:docMk/>
            <pc:sldMk cId="3856144342" sldId="256"/>
            <ac:grpSpMk id="73" creationId="{DE7C35E0-BD19-4AFC-81BF-7A7507E9C94D}"/>
          </ac:grpSpMkLst>
        </pc:grpChg>
        <pc:picChg chg="add">
          <ac:chgData name="Hunter McGuire (SE-US)" userId="S::hunter_mcguire@trendmicro.com::963aa9a7-950b-437c-93a1-51c84e580237" providerId="AD" clId="Web-{131B69B4-7699-CBDD-E4AF-E830C7F12E50}" dt="2021-06-15T13:50:53.419" v="157"/>
          <ac:picMkLst>
            <pc:docMk/>
            <pc:sldMk cId="3856144342" sldId="256"/>
            <ac:picMk id="117" creationId="{51039561-92F9-40EE-900B-6AA0F58042A4}"/>
          </ac:picMkLst>
        </pc:picChg>
        <pc:cxnChg chg="add">
          <ac:chgData name="Hunter McGuire (SE-US)" userId="S::hunter_mcguire@trendmicro.com::963aa9a7-950b-437c-93a1-51c84e580237" providerId="AD" clId="Web-{131B69B4-7699-CBDD-E4AF-E830C7F12E50}" dt="2021-06-15T13:50:53.419" v="157"/>
          <ac:cxnSpMkLst>
            <pc:docMk/>
            <pc:sldMk cId="3856144342" sldId="256"/>
            <ac:cxnSpMk id="68" creationId="{D902DA06-324A-48CE-8C20-94535480A632}"/>
          </ac:cxnSpMkLst>
        </pc:cxnChg>
      </pc:sldChg>
      <pc:sldChg chg="addSp delSp modSp add mod replId setBg modClrScheme delAnim setClrOvrMap chgLayout modNotes">
        <pc:chgData name="Hunter McGuire (SE-US)" userId="S::hunter_mcguire@trendmicro.com::963aa9a7-950b-437c-93a1-51c84e580237" providerId="AD" clId="Web-{131B69B4-7699-CBDD-E4AF-E830C7F12E50}" dt="2021-06-15T15:42:08.705" v="161"/>
        <pc:sldMkLst>
          <pc:docMk/>
          <pc:sldMk cId="1804175021" sldId="257"/>
        </pc:sldMkLst>
        <pc:spChg chg="mod ord">
          <ac:chgData name="Hunter McGuire (SE-US)" userId="S::hunter_mcguire@trendmicro.com::963aa9a7-950b-437c-93a1-51c84e580237" providerId="AD" clId="Web-{131B69B4-7699-CBDD-E4AF-E830C7F12E50}" dt="2021-06-15T13:22:50.758" v="149"/>
          <ac:spMkLst>
            <pc:docMk/>
            <pc:sldMk cId="1804175021" sldId="257"/>
            <ac:spMk id="2" creationId="{00000000-0000-0000-0000-000000000000}"/>
          </ac:spMkLst>
        </pc:spChg>
        <pc:spChg chg="del">
          <ac:chgData name="Hunter McGuire (SE-US)" userId="S::hunter_mcguire@trendmicro.com::963aa9a7-950b-437c-93a1-51c84e580237" providerId="AD" clId="Web-{131B69B4-7699-CBDD-E4AF-E830C7F12E50}" dt="2021-06-15T12:48:50.258" v="1"/>
          <ac:spMkLst>
            <pc:docMk/>
            <pc:sldMk cId="1804175021" sldId="257"/>
            <ac:spMk id="3" creationId="{00000000-0000-0000-0000-000000000000}"/>
          </ac:spMkLst>
        </pc:spChg>
        <pc:spChg chg="add del mod ord">
          <ac:chgData name="Hunter McGuire (SE-US)" userId="S::hunter_mcguire@trendmicro.com::963aa9a7-950b-437c-93a1-51c84e580237" providerId="AD" clId="Web-{131B69B4-7699-CBDD-E4AF-E830C7F12E50}" dt="2021-06-15T12:50:38.382" v="5"/>
          <ac:spMkLst>
            <pc:docMk/>
            <pc:sldMk cId="1804175021" sldId="257"/>
            <ac:spMk id="4" creationId="{A96F499E-3FD2-4981-A9A9-C39272FE3710}"/>
          </ac:spMkLst>
        </pc:spChg>
        <pc:spChg chg="add del mod">
          <ac:chgData name="Hunter McGuire (SE-US)" userId="S::hunter_mcguire@trendmicro.com::963aa9a7-950b-437c-93a1-51c84e580237" providerId="AD" clId="Web-{131B69B4-7699-CBDD-E4AF-E830C7F12E50}" dt="2021-06-15T12:56:19.518" v="58"/>
          <ac:spMkLst>
            <pc:docMk/>
            <pc:sldMk cId="1804175021" sldId="257"/>
            <ac:spMk id="6" creationId="{EFB04911-1E7C-45FE-B162-0EC57612891F}"/>
          </ac:spMkLst>
        </pc:spChg>
        <pc:spChg chg="add del mod">
          <ac:chgData name="Hunter McGuire (SE-US)" userId="S::hunter_mcguire@trendmicro.com::963aa9a7-950b-437c-93a1-51c84e580237" providerId="AD" clId="Web-{131B69B4-7699-CBDD-E4AF-E830C7F12E50}" dt="2021-06-15T12:56:22.612" v="60"/>
          <ac:spMkLst>
            <pc:docMk/>
            <pc:sldMk cId="1804175021" sldId="257"/>
            <ac:spMk id="7" creationId="{53E1BE11-2392-408D-8DE2-B30BB4D3C140}"/>
          </ac:spMkLst>
        </pc:spChg>
        <pc:spChg chg="add del mod ord">
          <ac:chgData name="Hunter McGuire (SE-US)" userId="S::hunter_mcguire@trendmicro.com::963aa9a7-950b-437c-93a1-51c84e580237" providerId="AD" clId="Web-{131B69B4-7699-CBDD-E4AF-E830C7F12E50}" dt="2021-06-15T12:56:43.331" v="64"/>
          <ac:spMkLst>
            <pc:docMk/>
            <pc:sldMk cId="1804175021" sldId="257"/>
            <ac:spMk id="8" creationId="{06BA19D3-E066-4CE5-81AD-3AB751312BCF}"/>
          </ac:spMkLst>
        </pc:spChg>
        <pc:spChg chg="add del mod">
          <ac:chgData name="Hunter McGuire (SE-US)" userId="S::hunter_mcguire@trendmicro.com::963aa9a7-950b-437c-93a1-51c84e580237" providerId="AD" clId="Web-{131B69B4-7699-CBDD-E4AF-E830C7F12E50}" dt="2021-06-15T12:56:29.909" v="62"/>
          <ac:spMkLst>
            <pc:docMk/>
            <pc:sldMk cId="1804175021" sldId="257"/>
            <ac:spMk id="9" creationId="{0505AA31-212C-433B-A4A0-F23D487D6DD8}"/>
          </ac:spMkLst>
        </pc:spChg>
        <pc:spChg chg="add del mod">
          <ac:chgData name="Hunter McGuire (SE-US)" userId="S::hunter_mcguire@trendmicro.com::963aa9a7-950b-437c-93a1-51c84e580237" providerId="AD" clId="Web-{131B69B4-7699-CBDD-E4AF-E830C7F12E50}" dt="2021-06-15T12:56:25.190" v="61"/>
          <ac:spMkLst>
            <pc:docMk/>
            <pc:sldMk cId="1804175021" sldId="257"/>
            <ac:spMk id="10" creationId="{BF04EF67-3908-4CCA-9026-E04E1B2665AF}"/>
          </ac:spMkLst>
        </pc:spChg>
        <pc:spChg chg="add del">
          <ac:chgData name="Hunter McGuire (SE-US)" userId="S::hunter_mcguire@trendmicro.com::963aa9a7-950b-437c-93a1-51c84e580237" providerId="AD" clId="Web-{131B69B4-7699-CBDD-E4AF-E830C7F12E50}" dt="2021-06-15T13:22:03.102" v="145"/>
          <ac:spMkLst>
            <pc:docMk/>
            <pc:sldMk cId="1804175021" sldId="257"/>
            <ac:spMk id="68" creationId="{34106153-7990-4956-BD26-A04A030064E7}"/>
          </ac:spMkLst>
        </pc:spChg>
        <pc:spChg chg="add del">
          <ac:chgData name="Hunter McGuire (SE-US)" userId="S::hunter_mcguire@trendmicro.com::963aa9a7-950b-437c-93a1-51c84e580237" providerId="AD" clId="Web-{131B69B4-7699-CBDD-E4AF-E830C7F12E50}" dt="2021-06-15T13:22:12.305" v="147"/>
          <ac:spMkLst>
            <pc:docMk/>
            <pc:sldMk cId="1804175021" sldId="257"/>
            <ac:spMk id="71" creationId="{C1C3FA74-6158-4157-A8F0-8CAE5091FF50}"/>
          </ac:spMkLst>
        </pc:spChg>
        <pc:spChg chg="add del">
          <ac:chgData name="Hunter McGuire (SE-US)" userId="S::hunter_mcguire@trendmicro.com::963aa9a7-950b-437c-93a1-51c84e580237" providerId="AD" clId="Web-{131B69B4-7699-CBDD-E4AF-E830C7F12E50}" dt="2021-06-15T13:22:03.102" v="145"/>
          <ac:spMkLst>
            <pc:docMk/>
            <pc:sldMk cId="1804175021" sldId="257"/>
            <ac:spMk id="128" creationId="{62B94F88-FD5B-4053-B143-DFF55CE44377}"/>
          </ac:spMkLst>
        </pc:spChg>
        <pc:spChg chg="add del">
          <ac:chgData name="Hunter McGuire (SE-US)" userId="S::hunter_mcguire@trendmicro.com::963aa9a7-950b-437c-93a1-51c84e580237" providerId="AD" clId="Web-{131B69B4-7699-CBDD-E4AF-E830C7F12E50}" dt="2021-06-15T13:22:50.758" v="149"/>
          <ac:spMkLst>
            <pc:docMk/>
            <pc:sldMk cId="1804175021" sldId="257"/>
            <ac:spMk id="129" creationId="{D706AE2E-B17B-43A3-84F8-9C0FE9466CD5}"/>
          </ac:spMkLst>
        </pc:spChg>
        <pc:spChg chg="add del">
          <ac:chgData name="Hunter McGuire (SE-US)" userId="S::hunter_mcguire@trendmicro.com::963aa9a7-950b-437c-93a1-51c84e580237" providerId="AD" clId="Web-{131B69B4-7699-CBDD-E4AF-E830C7F12E50}" dt="2021-06-15T13:22:50.758" v="149"/>
          <ac:spMkLst>
            <pc:docMk/>
            <pc:sldMk cId="1804175021" sldId="257"/>
            <ac:spMk id="133" creationId="{5B986EF0-8540-483D-9DDE-1F168FAAC78F}"/>
          </ac:spMkLst>
        </pc:spChg>
        <pc:grpChg chg="add del">
          <ac:chgData name="Hunter McGuire (SE-US)" userId="S::hunter_mcguire@trendmicro.com::963aa9a7-950b-437c-93a1-51c84e580237" providerId="AD" clId="Web-{131B69B4-7699-CBDD-E4AF-E830C7F12E50}" dt="2021-06-15T13:22:03.102" v="145"/>
          <ac:grpSpMkLst>
            <pc:docMk/>
            <pc:sldMk cId="1804175021" sldId="257"/>
            <ac:grpSpMk id="12" creationId="{AB86F577-8905-4B21-8AF3-C1BB3433775D}"/>
          </ac:grpSpMkLst>
        </pc:grpChg>
        <pc:grpChg chg="add del">
          <ac:chgData name="Hunter McGuire (SE-US)" userId="S::hunter_mcguire@trendmicro.com::963aa9a7-950b-437c-93a1-51c84e580237" providerId="AD" clId="Web-{131B69B4-7699-CBDD-E4AF-E830C7F12E50}" dt="2021-06-15T13:22:12.305" v="147"/>
          <ac:grpSpMkLst>
            <pc:docMk/>
            <pc:sldMk cId="1804175021" sldId="257"/>
            <ac:grpSpMk id="69" creationId="{9795E515-5F57-431F-9A0D-3A0419DF7572}"/>
          </ac:grpSpMkLst>
        </pc:grpChg>
        <pc:grpChg chg="add del">
          <ac:chgData name="Hunter McGuire (SE-US)" userId="S::hunter_mcguire@trendmicro.com::963aa9a7-950b-437c-93a1-51c84e580237" providerId="AD" clId="Web-{131B69B4-7699-CBDD-E4AF-E830C7F12E50}" dt="2021-06-15T13:22:03.102" v="145"/>
          <ac:grpSpMkLst>
            <pc:docMk/>
            <pc:sldMk cId="1804175021" sldId="257"/>
            <ac:grpSpMk id="72" creationId="{866FCB64-0A37-46EB-8A9B-EC0C4C000AA4}"/>
          </ac:grpSpMkLst>
        </pc:grpChg>
        <pc:grpChg chg="add del">
          <ac:chgData name="Hunter McGuire (SE-US)" userId="S::hunter_mcguire@trendmicro.com::963aa9a7-950b-437c-93a1-51c84e580237" providerId="AD" clId="Web-{131B69B4-7699-CBDD-E4AF-E830C7F12E50}" dt="2021-06-15T13:22:50.758" v="149"/>
          <ac:grpSpMkLst>
            <pc:docMk/>
            <pc:sldMk cId="1804175021" sldId="257"/>
            <ac:grpSpMk id="127" creationId="{AB86F577-8905-4B21-8AF3-C1BB3433775D}"/>
          </ac:grpSpMkLst>
        </pc:grpChg>
        <pc:grpChg chg="add del">
          <ac:chgData name="Hunter McGuire (SE-US)" userId="S::hunter_mcguire@trendmicro.com::963aa9a7-950b-437c-93a1-51c84e580237" providerId="AD" clId="Web-{131B69B4-7699-CBDD-E4AF-E830C7F12E50}" dt="2021-06-15T13:22:50.758" v="149"/>
          <ac:grpSpMkLst>
            <pc:docMk/>
            <pc:sldMk cId="1804175021" sldId="257"/>
            <ac:grpSpMk id="130" creationId="{CEFFB8CF-3E94-42D7-849C-841E7744B2C9}"/>
          </ac:grpSpMkLst>
        </pc:grpChg>
        <pc:picChg chg="add mod">
          <ac:chgData name="Hunter McGuire (SE-US)" userId="S::hunter_mcguire@trendmicro.com::963aa9a7-950b-437c-93a1-51c84e580237" providerId="AD" clId="Web-{131B69B4-7699-CBDD-E4AF-E830C7F12E50}" dt="2021-06-15T13:23:33.586" v="153"/>
          <ac:picMkLst>
            <pc:docMk/>
            <pc:sldMk cId="1804175021" sldId="257"/>
            <ac:picMk id="5" creationId="{4F58B191-4C6C-46A5-9344-F6C55CCD9E49}"/>
          </ac:picMkLst>
        </pc:picChg>
        <pc:picChg chg="add del">
          <ac:chgData name="Hunter McGuire (SE-US)" userId="S::hunter_mcguire@trendmicro.com::963aa9a7-950b-437c-93a1-51c84e580237" providerId="AD" clId="Web-{131B69B4-7699-CBDD-E4AF-E830C7F12E50}" dt="2021-06-15T13:22:03.102" v="145"/>
          <ac:picMkLst>
            <pc:docMk/>
            <pc:sldMk cId="1804175021" sldId="257"/>
            <ac:picMk id="11" creationId="{678E285C-BE9E-45B7-A3EE-B9792DAE9917}"/>
          </ac:picMkLst>
        </pc:picChg>
        <pc:picChg chg="add del">
          <ac:chgData name="Hunter McGuire (SE-US)" userId="S::hunter_mcguire@trendmicro.com::963aa9a7-950b-437c-93a1-51c84e580237" providerId="AD" clId="Web-{131B69B4-7699-CBDD-E4AF-E830C7F12E50}" dt="2021-06-15T13:22:12.305" v="147"/>
          <ac:picMkLst>
            <pc:docMk/>
            <pc:sldMk cId="1804175021" sldId="257"/>
            <ac:picMk id="67" creationId="{50C065C3-0FE3-4452-B765-CB05BBB2A983}"/>
          </ac:picMkLst>
        </pc:picChg>
        <pc:picChg chg="add del">
          <ac:chgData name="Hunter McGuire (SE-US)" userId="S::hunter_mcguire@trendmicro.com::963aa9a7-950b-437c-93a1-51c84e580237" providerId="AD" clId="Web-{131B69B4-7699-CBDD-E4AF-E830C7F12E50}" dt="2021-06-15T13:22:03.102" v="145"/>
          <ac:picMkLst>
            <pc:docMk/>
            <pc:sldMk cId="1804175021" sldId="257"/>
            <ac:picMk id="70" creationId="{BDEA11A5-20BA-4650-A324-47C0465FF5A4}"/>
          </ac:picMkLst>
        </pc:picChg>
        <pc:picChg chg="add del">
          <ac:chgData name="Hunter McGuire (SE-US)" userId="S::hunter_mcguire@trendmicro.com::963aa9a7-950b-437c-93a1-51c84e580237" providerId="AD" clId="Web-{131B69B4-7699-CBDD-E4AF-E830C7F12E50}" dt="2021-06-15T13:22:50.758" v="149"/>
          <ac:picMkLst>
            <pc:docMk/>
            <pc:sldMk cId="1804175021" sldId="257"/>
            <ac:picMk id="125" creationId="{678E285C-BE9E-45B7-A3EE-B9792DAE9917}"/>
          </ac:picMkLst>
        </pc:picChg>
        <pc:picChg chg="add del">
          <ac:chgData name="Hunter McGuire (SE-US)" userId="S::hunter_mcguire@trendmicro.com::963aa9a7-950b-437c-93a1-51c84e580237" providerId="AD" clId="Web-{131B69B4-7699-CBDD-E4AF-E830C7F12E50}" dt="2021-06-15T13:22:50.758" v="149"/>
          <ac:picMkLst>
            <pc:docMk/>
            <pc:sldMk cId="1804175021" sldId="257"/>
            <ac:picMk id="126" creationId="{3631D3C9-4C1D-4B3A-A737-E6E780042405}"/>
          </ac:picMkLst>
        </pc:picChg>
      </pc:sldChg>
      <pc:sldChg chg="addSp delSp modSp new mod setBg setClrOvrMap">
        <pc:chgData name="Hunter McGuire (SE-US)" userId="S::hunter_mcguire@trendmicro.com::963aa9a7-950b-437c-93a1-51c84e580237" providerId="AD" clId="Web-{131B69B4-7699-CBDD-E4AF-E830C7F12E50}" dt="2021-06-15T13:23:57.883" v="155"/>
        <pc:sldMkLst>
          <pc:docMk/>
          <pc:sldMk cId="2139555238" sldId="258"/>
        </pc:sldMkLst>
        <pc:spChg chg="mod">
          <ac:chgData name="Hunter McGuire (SE-US)" userId="S::hunter_mcguire@trendmicro.com::963aa9a7-950b-437c-93a1-51c84e580237" providerId="AD" clId="Web-{131B69B4-7699-CBDD-E4AF-E830C7F12E50}" dt="2021-06-15T13:23:57.883" v="155"/>
          <ac:spMkLst>
            <pc:docMk/>
            <pc:sldMk cId="2139555238" sldId="258"/>
            <ac:spMk id="2" creationId="{29F47F73-41D9-4ECB-8ABA-5DE4E0C341CD}"/>
          </ac:spMkLst>
        </pc:spChg>
        <pc:spChg chg="del mod">
          <ac:chgData name="Hunter McGuire (SE-US)" userId="S::hunter_mcguire@trendmicro.com::963aa9a7-950b-437c-93a1-51c84e580237" providerId="AD" clId="Web-{131B69B4-7699-CBDD-E4AF-E830C7F12E50}" dt="2021-06-15T13:21:08.789" v="138"/>
          <ac:spMkLst>
            <pc:docMk/>
            <pc:sldMk cId="2139555238" sldId="258"/>
            <ac:spMk id="3" creationId="{6F36CC25-D9ED-4AAD-9BF1-1CF3581D8E1D}"/>
          </ac:spMkLst>
        </pc:spChg>
        <pc:spChg chg="add">
          <ac:chgData name="Hunter McGuire (SE-US)" userId="S::hunter_mcguire@trendmicro.com::963aa9a7-950b-437c-93a1-51c84e580237" providerId="AD" clId="Web-{131B69B4-7699-CBDD-E4AF-E830C7F12E50}" dt="2021-06-15T13:23:57.883" v="155"/>
          <ac:spMkLst>
            <pc:docMk/>
            <pc:sldMk cId="2139555238" sldId="258"/>
            <ac:spMk id="8" creationId="{CD614432-46FD-4B63-8194-64F233F94135}"/>
          </ac:spMkLst>
        </pc:spChg>
        <pc:spChg chg="add del">
          <ac:chgData name="Hunter McGuire (SE-US)" userId="S::hunter_mcguire@trendmicro.com::963aa9a7-950b-437c-93a1-51c84e580237" providerId="AD" clId="Web-{131B69B4-7699-CBDD-E4AF-E830C7F12E50}" dt="2021-06-15T13:23:35.961" v="154"/>
          <ac:spMkLst>
            <pc:docMk/>
            <pc:sldMk cId="2139555238" sldId="258"/>
            <ac:spMk id="67" creationId="{D706AE2E-B17B-43A3-84F8-9C0FE9466CD5}"/>
          </ac:spMkLst>
        </pc:spChg>
        <pc:spChg chg="add">
          <ac:chgData name="Hunter McGuire (SE-US)" userId="S::hunter_mcguire@trendmicro.com::963aa9a7-950b-437c-93a1-51c84e580237" providerId="AD" clId="Web-{131B69B4-7699-CBDD-E4AF-E830C7F12E50}" dt="2021-06-15T13:23:57.883" v="155"/>
          <ac:spMkLst>
            <pc:docMk/>
            <pc:sldMk cId="2139555238" sldId="258"/>
            <ac:spMk id="68" creationId="{7C914900-562F-42A1-9E63-CD117E0CA000}"/>
          </ac:spMkLst>
        </pc:spChg>
        <pc:spChg chg="add del">
          <ac:chgData name="Hunter McGuire (SE-US)" userId="S::hunter_mcguire@trendmicro.com::963aa9a7-950b-437c-93a1-51c84e580237" providerId="AD" clId="Web-{131B69B4-7699-CBDD-E4AF-E830C7F12E50}" dt="2021-06-15T13:23:35.961" v="154"/>
          <ac:spMkLst>
            <pc:docMk/>
            <pc:sldMk cId="2139555238" sldId="258"/>
            <ac:spMk id="127" creationId="{5B986EF0-8540-483D-9DDE-1F168FAAC78F}"/>
          </ac:spMkLst>
        </pc:spChg>
        <pc:grpChg chg="add">
          <ac:chgData name="Hunter McGuire (SE-US)" userId="S::hunter_mcguire@trendmicro.com::963aa9a7-950b-437c-93a1-51c84e580237" providerId="AD" clId="Web-{131B69B4-7699-CBDD-E4AF-E830C7F12E50}" dt="2021-06-15T13:23:57.883" v="155"/>
          <ac:grpSpMkLst>
            <pc:docMk/>
            <pc:sldMk cId="2139555238" sldId="258"/>
            <ac:grpSpMk id="7" creationId="{AB86F577-8905-4B21-8AF3-C1BB3433775D}"/>
          </ac:grpSpMkLst>
        </pc:grpChg>
        <pc:grpChg chg="add">
          <ac:chgData name="Hunter McGuire (SE-US)" userId="S::hunter_mcguire@trendmicro.com::963aa9a7-950b-437c-93a1-51c84e580237" providerId="AD" clId="Web-{131B69B4-7699-CBDD-E4AF-E830C7F12E50}" dt="2021-06-15T13:23:57.883" v="155"/>
          <ac:grpSpMkLst>
            <pc:docMk/>
            <pc:sldMk cId="2139555238" sldId="258"/>
            <ac:grpSpMk id="10" creationId="{57D43E06-E0E9-45FB-9DD8-4513BF040A64}"/>
          </ac:grpSpMkLst>
        </pc:grpChg>
        <pc:grpChg chg="add del">
          <ac:chgData name="Hunter McGuire (SE-US)" userId="S::hunter_mcguire@trendmicro.com::963aa9a7-950b-437c-93a1-51c84e580237" providerId="AD" clId="Web-{131B69B4-7699-CBDD-E4AF-E830C7F12E50}" dt="2021-06-15T13:23:35.961" v="154"/>
          <ac:grpSpMkLst>
            <pc:docMk/>
            <pc:sldMk cId="2139555238" sldId="258"/>
            <ac:grpSpMk id="11" creationId="{AB86F577-8905-4B21-8AF3-C1BB3433775D}"/>
          </ac:grpSpMkLst>
        </pc:grpChg>
        <pc:grpChg chg="add del">
          <ac:chgData name="Hunter McGuire (SE-US)" userId="S::hunter_mcguire@trendmicro.com::963aa9a7-950b-437c-93a1-51c84e580237" providerId="AD" clId="Web-{131B69B4-7699-CBDD-E4AF-E830C7F12E50}" dt="2021-06-15T13:23:35.961" v="154"/>
          <ac:grpSpMkLst>
            <pc:docMk/>
            <pc:sldMk cId="2139555238" sldId="258"/>
            <ac:grpSpMk id="69" creationId="{CEFFB8CF-3E94-42D7-849C-841E7744B2C9}"/>
          </ac:grpSpMkLst>
        </pc:grpChg>
        <pc:picChg chg="add mod">
          <ac:chgData name="Hunter McGuire (SE-US)" userId="S::hunter_mcguire@trendmicro.com::963aa9a7-950b-437c-93a1-51c84e580237" providerId="AD" clId="Web-{131B69B4-7699-CBDD-E4AF-E830C7F12E50}" dt="2021-06-15T13:23:57.883" v="155"/>
          <ac:picMkLst>
            <pc:docMk/>
            <pc:sldMk cId="2139555238" sldId="258"/>
            <ac:picMk id="4" creationId="{1881E500-02D5-4359-88D8-DF135C1D524B}"/>
          </ac:picMkLst>
        </pc:picChg>
        <pc:picChg chg="add">
          <ac:chgData name="Hunter McGuire (SE-US)" userId="S::hunter_mcguire@trendmicro.com::963aa9a7-950b-437c-93a1-51c84e580237" providerId="AD" clId="Web-{131B69B4-7699-CBDD-E4AF-E830C7F12E50}" dt="2021-06-15T13:23:57.883" v="155"/>
          <ac:picMkLst>
            <pc:docMk/>
            <pc:sldMk cId="2139555238" sldId="258"/>
            <ac:picMk id="6" creationId="{678E285C-BE9E-45B7-A3EE-B9792DAE9917}"/>
          </ac:picMkLst>
        </pc:picChg>
        <pc:picChg chg="add del">
          <ac:chgData name="Hunter McGuire (SE-US)" userId="S::hunter_mcguire@trendmicro.com::963aa9a7-950b-437c-93a1-51c84e580237" providerId="AD" clId="Web-{131B69B4-7699-CBDD-E4AF-E830C7F12E50}" dt="2021-06-15T13:23:35.961" v="154"/>
          <ac:picMkLst>
            <pc:docMk/>
            <pc:sldMk cId="2139555238" sldId="258"/>
            <ac:picMk id="9" creationId="{678E285C-BE9E-45B7-A3EE-B9792DAE9917}"/>
          </ac:picMkLst>
        </pc:picChg>
        <pc:picChg chg="add">
          <ac:chgData name="Hunter McGuire (SE-US)" userId="S::hunter_mcguire@trendmicro.com::963aa9a7-950b-437c-93a1-51c84e580237" providerId="AD" clId="Web-{131B69B4-7699-CBDD-E4AF-E830C7F12E50}" dt="2021-06-15T13:23:57.883" v="155"/>
          <ac:picMkLst>
            <pc:docMk/>
            <pc:sldMk cId="2139555238" sldId="258"/>
            <ac:picMk id="66" creationId="{0B0BC616-AF73-491B-AACB-A8C3A548B639}"/>
          </ac:picMkLst>
        </pc:picChg>
        <pc:picChg chg="add del">
          <ac:chgData name="Hunter McGuire (SE-US)" userId="S::hunter_mcguire@trendmicro.com::963aa9a7-950b-437c-93a1-51c84e580237" providerId="AD" clId="Web-{131B69B4-7699-CBDD-E4AF-E830C7F12E50}" dt="2021-06-15T13:23:35.961" v="154"/>
          <ac:picMkLst>
            <pc:docMk/>
            <pc:sldMk cId="2139555238" sldId="258"/>
            <ac:picMk id="125" creationId="{3631D3C9-4C1D-4B3A-A737-E6E780042405}"/>
          </ac:picMkLst>
        </pc:picChg>
      </pc:sldChg>
      <pc:sldChg chg="new">
        <pc:chgData name="Hunter McGuire (SE-US)" userId="S::hunter_mcguire@trendmicro.com::963aa9a7-950b-437c-93a1-51c84e580237" providerId="AD" clId="Web-{131B69B4-7699-CBDD-E4AF-E830C7F12E50}" dt="2021-06-15T13:27:49.384" v="156"/>
        <pc:sldMkLst>
          <pc:docMk/>
          <pc:sldMk cId="904954567" sldId="259"/>
        </pc:sldMkLst>
      </pc:sldChg>
    </pc:docChg>
  </pc:docChgLst>
  <pc:docChgLst>
    <pc:chgData name="Hunter McGuire (SE-US)" userId="S::hunter_mcguire@trendmicro.com::963aa9a7-950b-437c-93a1-51c84e580237" providerId="AD" clId="Web-{43A330E0-4E25-B3EC-DD48-4852EE4CF660}"/>
    <pc:docChg chg="addSld modSld">
      <pc:chgData name="Hunter McGuire (SE-US)" userId="S::hunter_mcguire@trendmicro.com::963aa9a7-950b-437c-93a1-51c84e580237" providerId="AD" clId="Web-{43A330E0-4E25-B3EC-DD48-4852EE4CF660}" dt="2021-06-16T14:51:56.041" v="47" actId="20577"/>
      <pc:docMkLst>
        <pc:docMk/>
      </pc:docMkLst>
      <pc:sldChg chg="addSp delSp modSp">
        <pc:chgData name="Hunter McGuire (SE-US)" userId="S::hunter_mcguire@trendmicro.com::963aa9a7-950b-437c-93a1-51c84e580237" providerId="AD" clId="Web-{43A330E0-4E25-B3EC-DD48-4852EE4CF660}" dt="2021-06-16T14:50:15.649" v="41"/>
        <pc:sldMkLst>
          <pc:docMk/>
          <pc:sldMk cId="2139555238" sldId="258"/>
        </pc:sldMkLst>
        <pc:spChg chg="del">
          <ac:chgData name="Hunter McGuire (SE-US)" userId="S::hunter_mcguire@trendmicro.com::963aa9a7-950b-437c-93a1-51c84e580237" providerId="AD" clId="Web-{43A330E0-4E25-B3EC-DD48-4852EE4CF660}" dt="2021-06-16T14:48:57.663" v="20"/>
          <ac:spMkLst>
            <pc:docMk/>
            <pc:sldMk cId="2139555238" sldId="258"/>
            <ac:spMk id="2" creationId="{29F47F73-41D9-4ECB-8ABA-5DE4E0C341CD}"/>
          </ac:spMkLst>
        </pc:spChg>
        <pc:spChg chg="add del">
          <ac:chgData name="Hunter McGuire (SE-US)" userId="S::hunter_mcguire@trendmicro.com::963aa9a7-950b-437c-93a1-51c84e580237" providerId="AD" clId="Web-{43A330E0-4E25-B3EC-DD48-4852EE4CF660}" dt="2021-06-16T14:49:40.383" v="26"/>
          <ac:spMkLst>
            <pc:docMk/>
            <pc:sldMk cId="2139555238" sldId="258"/>
            <ac:spMk id="5" creationId="{F105F47B-E095-4157-B7F8-BAB5BBC5B143}"/>
          </ac:spMkLst>
        </pc:spChg>
        <pc:spChg chg="add del mod">
          <ac:chgData name="Hunter McGuire (SE-US)" userId="S::hunter_mcguire@trendmicro.com::963aa9a7-950b-437c-93a1-51c84e580237" providerId="AD" clId="Web-{43A330E0-4E25-B3EC-DD48-4852EE4CF660}" dt="2021-06-16T14:50:15.649" v="41"/>
          <ac:spMkLst>
            <pc:docMk/>
            <pc:sldMk cId="2139555238" sldId="258"/>
            <ac:spMk id="9" creationId="{AEE17061-6B8B-4AC3-A94B-B0943DD373CE}"/>
          </ac:spMkLst>
        </pc:spChg>
        <pc:picChg chg="add mod">
          <ac:chgData name="Hunter McGuire (SE-US)" userId="S::hunter_mcguire@trendmicro.com::963aa9a7-950b-437c-93a1-51c84e580237" providerId="AD" clId="Web-{43A330E0-4E25-B3EC-DD48-4852EE4CF660}" dt="2021-06-16T14:49:18.507" v="24" actId="1076"/>
          <ac:picMkLst>
            <pc:docMk/>
            <pc:sldMk cId="2139555238" sldId="258"/>
            <ac:picMk id="3" creationId="{4182AB49-F617-4A5A-A68B-310999FD52B8}"/>
          </ac:picMkLst>
        </pc:picChg>
      </pc:sldChg>
      <pc:sldChg chg="addSp delSp modSp mod setBg">
        <pc:chgData name="Hunter McGuire (SE-US)" userId="S::hunter_mcguire@trendmicro.com::963aa9a7-950b-437c-93a1-51c84e580237" providerId="AD" clId="Web-{43A330E0-4E25-B3EC-DD48-4852EE4CF660}" dt="2021-06-16T14:45:59.755" v="19" actId="20577"/>
        <pc:sldMkLst>
          <pc:docMk/>
          <pc:sldMk cId="904954567" sldId="259"/>
        </pc:sldMkLst>
        <pc:spChg chg="mod">
          <ac:chgData name="Hunter McGuire (SE-US)" userId="S::hunter_mcguire@trendmicro.com::963aa9a7-950b-437c-93a1-51c84e580237" providerId="AD" clId="Web-{43A330E0-4E25-B3EC-DD48-4852EE4CF660}" dt="2021-06-16T14:45:59.755" v="19" actId="20577"/>
          <ac:spMkLst>
            <pc:docMk/>
            <pc:sldMk cId="904954567" sldId="259"/>
            <ac:spMk id="2" creationId="{EC3F0441-D100-4016-B958-28C4E63D3A47}"/>
          </ac:spMkLst>
        </pc:spChg>
        <pc:spChg chg="del">
          <ac:chgData name="Hunter McGuire (SE-US)" userId="S::hunter_mcguire@trendmicro.com::963aa9a7-950b-437c-93a1-51c84e580237" providerId="AD" clId="Web-{43A330E0-4E25-B3EC-DD48-4852EE4CF660}" dt="2021-06-16T14:45:39.504" v="9"/>
          <ac:spMkLst>
            <pc:docMk/>
            <pc:sldMk cId="904954567" sldId="259"/>
            <ac:spMk id="8" creationId="{E978A47D-4F17-40FE-AB70-7AF78A9575EB}"/>
          </ac:spMkLst>
        </pc:spChg>
        <pc:spChg chg="add">
          <ac:chgData name="Hunter McGuire (SE-US)" userId="S::hunter_mcguire@trendmicro.com::963aa9a7-950b-437c-93a1-51c84e580237" providerId="AD" clId="Web-{43A330E0-4E25-B3EC-DD48-4852EE4CF660}" dt="2021-06-16T14:45:39.504" v="9"/>
          <ac:spMkLst>
            <pc:docMk/>
            <pc:sldMk cId="904954567" sldId="259"/>
            <ac:spMk id="114" creationId="{C1C3FA74-6158-4157-A8F0-8CAE5091FF50}"/>
          </ac:spMkLst>
        </pc:spChg>
        <pc:grpChg chg="del">
          <ac:chgData name="Hunter McGuire (SE-US)" userId="S::hunter_mcguire@trendmicro.com::963aa9a7-950b-437c-93a1-51c84e580237" providerId="AD" clId="Web-{43A330E0-4E25-B3EC-DD48-4852EE4CF660}" dt="2021-06-16T14:45:39.504" v="9"/>
          <ac:grpSpMkLst>
            <pc:docMk/>
            <pc:sldMk cId="904954567" sldId="259"/>
            <ac:grpSpMk id="10" creationId="{85BE3A7E-6A3F-401E-A025-BBB8FDB8DD30}"/>
          </ac:grpSpMkLst>
        </pc:grpChg>
        <pc:grpChg chg="del">
          <ac:chgData name="Hunter McGuire (SE-US)" userId="S::hunter_mcguire@trendmicro.com::963aa9a7-950b-437c-93a1-51c84e580237" providerId="AD" clId="Web-{43A330E0-4E25-B3EC-DD48-4852EE4CF660}" dt="2021-06-16T14:45:39.504" v="9"/>
          <ac:grpSpMkLst>
            <pc:docMk/>
            <pc:sldMk cId="904954567" sldId="259"/>
            <ac:grpSpMk id="41" creationId="{F4E035BE-9FF4-43D3-BC25-CF582D7FF85E}"/>
          </ac:grpSpMkLst>
        </pc:grpChg>
        <pc:grpChg chg="add">
          <ac:chgData name="Hunter McGuire (SE-US)" userId="S::hunter_mcguire@trendmicro.com::963aa9a7-950b-437c-93a1-51c84e580237" providerId="AD" clId="Web-{43A330E0-4E25-B3EC-DD48-4852EE4CF660}" dt="2021-06-16T14:45:39.504" v="9"/>
          <ac:grpSpMkLst>
            <pc:docMk/>
            <pc:sldMk cId="904954567" sldId="259"/>
            <ac:grpSpMk id="58" creationId="{9795E515-5F57-431F-9A0D-3A0419DF7572}"/>
          </ac:grpSpMkLst>
        </pc:grpChg>
        <pc:picChg chg="add del mod">
          <ac:chgData name="Hunter McGuire (SE-US)" userId="S::hunter_mcguire@trendmicro.com::963aa9a7-950b-437c-93a1-51c84e580237" providerId="AD" clId="Web-{43A330E0-4E25-B3EC-DD48-4852EE4CF660}" dt="2021-06-16T14:43:43.971" v="4"/>
          <ac:picMkLst>
            <pc:docMk/>
            <pc:sldMk cId="904954567" sldId="259"/>
            <ac:picMk id="3" creationId="{5237D477-A60C-494D-8D41-307213DFDC1D}"/>
          </ac:picMkLst>
        </pc:picChg>
        <pc:picChg chg="add mod">
          <ac:chgData name="Hunter McGuire (SE-US)" userId="S::hunter_mcguire@trendmicro.com::963aa9a7-950b-437c-93a1-51c84e580237" providerId="AD" clId="Web-{43A330E0-4E25-B3EC-DD48-4852EE4CF660}" dt="2021-06-16T14:45:39.504" v="9"/>
          <ac:picMkLst>
            <pc:docMk/>
            <pc:sldMk cId="904954567" sldId="259"/>
            <ac:picMk id="4" creationId="{53F9B786-E08C-4062-9696-1EE5EED60081}"/>
          </ac:picMkLst>
        </pc:picChg>
        <pc:picChg chg="add">
          <ac:chgData name="Hunter McGuire (SE-US)" userId="S::hunter_mcguire@trendmicro.com::963aa9a7-950b-437c-93a1-51c84e580237" providerId="AD" clId="Web-{43A330E0-4E25-B3EC-DD48-4852EE4CF660}" dt="2021-06-16T14:45:39.504" v="9"/>
          <ac:picMkLst>
            <pc:docMk/>
            <pc:sldMk cId="904954567" sldId="259"/>
            <ac:picMk id="56" creationId="{50C065C3-0FE3-4452-B765-CB05BBB2A983}"/>
          </ac:picMkLst>
        </pc:picChg>
        <pc:cxnChg chg="del">
          <ac:chgData name="Hunter McGuire (SE-US)" userId="S::hunter_mcguire@trendmicro.com::963aa9a7-950b-437c-93a1-51c84e580237" providerId="AD" clId="Web-{43A330E0-4E25-B3EC-DD48-4852EE4CF660}" dt="2021-06-16T14:45:39.504" v="9"/>
          <ac:cxnSpMkLst>
            <pc:docMk/>
            <pc:sldMk cId="904954567" sldId="259"/>
            <ac:cxnSpMk id="39" creationId="{085ECEC0-FF5D-4348-92C7-1EA7C61E770C}"/>
          </ac:cxnSpMkLst>
        </pc:cxnChg>
      </pc:sldChg>
      <pc:sldChg chg="modSp new">
        <pc:chgData name="Hunter McGuire (SE-US)" userId="S::hunter_mcguire@trendmicro.com::963aa9a7-950b-437c-93a1-51c84e580237" providerId="AD" clId="Web-{43A330E0-4E25-B3EC-DD48-4852EE4CF660}" dt="2021-06-16T14:51:56.041" v="47" actId="20577"/>
        <pc:sldMkLst>
          <pc:docMk/>
          <pc:sldMk cId="1743906107" sldId="260"/>
        </pc:sldMkLst>
        <pc:spChg chg="mod">
          <ac:chgData name="Hunter McGuire (SE-US)" userId="S::hunter_mcguire@trendmicro.com::963aa9a7-950b-437c-93a1-51c84e580237" providerId="AD" clId="Web-{43A330E0-4E25-B3EC-DD48-4852EE4CF660}" dt="2021-06-16T14:51:48.947" v="46" actId="20577"/>
          <ac:spMkLst>
            <pc:docMk/>
            <pc:sldMk cId="1743906107" sldId="260"/>
            <ac:spMk id="2" creationId="{E59B14D2-009B-4E05-BF6B-CD5D3EB942FF}"/>
          </ac:spMkLst>
        </pc:spChg>
        <pc:spChg chg="mod">
          <ac:chgData name="Hunter McGuire (SE-US)" userId="S::hunter_mcguire@trendmicro.com::963aa9a7-950b-437c-93a1-51c84e580237" providerId="AD" clId="Web-{43A330E0-4E25-B3EC-DD48-4852EE4CF660}" dt="2021-06-16T14:51:56.041" v="47" actId="20577"/>
          <ac:spMkLst>
            <pc:docMk/>
            <pc:sldMk cId="1743906107" sldId="260"/>
            <ac:spMk id="3" creationId="{AA25FEBF-0641-47B7-9951-FFD961C308FF}"/>
          </ac:spMkLst>
        </pc:spChg>
      </pc:sldChg>
    </pc:docChg>
  </pc:docChgLst>
  <pc:docChgLst>
    <pc:chgData name="Hunter McGuire (SE-US)" userId="S::hunter_mcguire@trendmicro.com::963aa9a7-950b-437c-93a1-51c84e580237" providerId="AD" clId="Web-{BBF85707-BF24-8BA9-35E0-DA032519631B}"/>
    <pc:docChg chg="addSld modSld sldOrd">
      <pc:chgData name="Hunter McGuire (SE-US)" userId="S::hunter_mcguire@trendmicro.com::963aa9a7-950b-437c-93a1-51c84e580237" providerId="AD" clId="Web-{BBF85707-BF24-8BA9-35E0-DA032519631B}" dt="2021-06-16T16:16:48.391" v="92"/>
      <pc:docMkLst>
        <pc:docMk/>
      </pc:docMkLst>
      <pc:sldChg chg="addSp delSp modSp mod setBg setClrOvrMap">
        <pc:chgData name="Hunter McGuire (SE-US)" userId="S::hunter_mcguire@trendmicro.com::963aa9a7-950b-437c-93a1-51c84e580237" providerId="AD" clId="Web-{BBF85707-BF24-8BA9-35E0-DA032519631B}" dt="2021-06-16T16:16:48.391" v="92"/>
        <pc:sldMkLst>
          <pc:docMk/>
          <pc:sldMk cId="1804175021" sldId="257"/>
        </pc:sldMkLst>
        <pc:spChg chg="mod">
          <ac:chgData name="Hunter McGuire (SE-US)" userId="S::hunter_mcguire@trendmicro.com::963aa9a7-950b-437c-93a1-51c84e580237" providerId="AD" clId="Web-{BBF85707-BF24-8BA9-35E0-DA032519631B}" dt="2021-06-16T16:16:48.391" v="92"/>
          <ac:spMkLst>
            <pc:docMk/>
            <pc:sldMk cId="1804175021" sldId="257"/>
            <ac:spMk id="2" creationId="{00000000-0000-0000-0000-000000000000}"/>
          </ac:spMkLst>
        </pc:spChg>
        <pc:spChg chg="add del">
          <ac:chgData name="Hunter McGuire (SE-US)" userId="S::hunter_mcguire@trendmicro.com::963aa9a7-950b-437c-93a1-51c84e580237" providerId="AD" clId="Web-{BBF85707-BF24-8BA9-35E0-DA032519631B}" dt="2021-06-16T16:16:46.391" v="91"/>
          <ac:spMkLst>
            <pc:docMk/>
            <pc:sldMk cId="1804175021" sldId="257"/>
            <ac:spMk id="3" creationId="{11D3BEB8-0795-43BF-8C3C-5D1F3A0A5781}"/>
          </ac:spMkLst>
        </pc:spChg>
        <pc:spChg chg="add del">
          <ac:chgData name="Hunter McGuire (SE-US)" userId="S::hunter_mcguire@trendmicro.com::963aa9a7-950b-437c-93a1-51c84e580237" providerId="AD" clId="Web-{BBF85707-BF24-8BA9-35E0-DA032519631B}" dt="2021-06-16T16:16:44.563" v="90"/>
          <ac:spMkLst>
            <pc:docMk/>
            <pc:sldMk cId="1804175021" sldId="257"/>
            <ac:spMk id="4" creationId="{67365FA6-750F-4E3C-8776-39996D510E9B}"/>
          </ac:spMkLst>
        </pc:spChg>
        <pc:spChg chg="add del">
          <ac:chgData name="Hunter McGuire (SE-US)" userId="S::hunter_mcguire@trendmicro.com::963aa9a7-950b-437c-93a1-51c84e580237" providerId="AD" clId="Web-{BBF85707-BF24-8BA9-35E0-DA032519631B}" dt="2021-06-16T16:16:48.391" v="92"/>
          <ac:spMkLst>
            <pc:docMk/>
            <pc:sldMk cId="1804175021" sldId="257"/>
            <ac:spMk id="134" creationId="{D706AE2E-B17B-43A3-84F8-9C0FE9466CD5}"/>
          </ac:spMkLst>
        </pc:spChg>
        <pc:spChg chg="add del">
          <ac:chgData name="Hunter McGuire (SE-US)" userId="S::hunter_mcguire@trendmicro.com::963aa9a7-950b-437c-93a1-51c84e580237" providerId="AD" clId="Web-{BBF85707-BF24-8BA9-35E0-DA032519631B}" dt="2021-06-16T16:16:48.391" v="92"/>
          <ac:spMkLst>
            <pc:docMk/>
            <pc:sldMk cId="1804175021" sldId="257"/>
            <ac:spMk id="139" creationId="{5B986EF0-8540-483D-9DDE-1F168FAAC78F}"/>
          </ac:spMkLst>
        </pc:spChg>
        <pc:grpChg chg="add del">
          <ac:chgData name="Hunter McGuire (SE-US)" userId="S::hunter_mcguire@trendmicro.com::963aa9a7-950b-437c-93a1-51c84e580237" providerId="AD" clId="Web-{BBF85707-BF24-8BA9-35E0-DA032519631B}" dt="2021-06-16T16:16:48.391" v="92"/>
          <ac:grpSpMkLst>
            <pc:docMk/>
            <pc:sldMk cId="1804175021" sldId="257"/>
            <ac:grpSpMk id="132" creationId="{AB86F577-8905-4B21-8AF3-C1BB3433775D}"/>
          </ac:grpSpMkLst>
        </pc:grpChg>
        <pc:grpChg chg="add del">
          <ac:chgData name="Hunter McGuire (SE-US)" userId="S::hunter_mcguire@trendmicro.com::963aa9a7-950b-437c-93a1-51c84e580237" providerId="AD" clId="Web-{BBF85707-BF24-8BA9-35E0-DA032519631B}" dt="2021-06-16T16:16:48.391" v="92"/>
          <ac:grpSpMkLst>
            <pc:docMk/>
            <pc:sldMk cId="1804175021" sldId="257"/>
            <ac:grpSpMk id="135" creationId="{CEFFB8CF-3E94-42D7-849C-841E7744B2C9}"/>
          </ac:grpSpMkLst>
        </pc:grpChg>
        <pc:picChg chg="mod">
          <ac:chgData name="Hunter McGuire (SE-US)" userId="S::hunter_mcguire@trendmicro.com::963aa9a7-950b-437c-93a1-51c84e580237" providerId="AD" clId="Web-{BBF85707-BF24-8BA9-35E0-DA032519631B}" dt="2021-06-16T16:16:48.391" v="92"/>
          <ac:picMkLst>
            <pc:docMk/>
            <pc:sldMk cId="1804175021" sldId="257"/>
            <ac:picMk id="5" creationId="{4F58B191-4C6C-46A5-9344-F6C55CCD9E49}"/>
          </ac:picMkLst>
        </pc:picChg>
        <pc:picChg chg="add del">
          <ac:chgData name="Hunter McGuire (SE-US)" userId="S::hunter_mcguire@trendmicro.com::963aa9a7-950b-437c-93a1-51c84e580237" providerId="AD" clId="Web-{BBF85707-BF24-8BA9-35E0-DA032519631B}" dt="2021-06-16T16:16:48.391" v="92"/>
          <ac:picMkLst>
            <pc:docMk/>
            <pc:sldMk cId="1804175021" sldId="257"/>
            <ac:picMk id="131" creationId="{678E285C-BE9E-45B7-A3EE-B9792DAE9917}"/>
          </ac:picMkLst>
        </pc:picChg>
        <pc:picChg chg="add del">
          <ac:chgData name="Hunter McGuire (SE-US)" userId="S::hunter_mcguire@trendmicro.com::963aa9a7-950b-437c-93a1-51c84e580237" providerId="AD" clId="Web-{BBF85707-BF24-8BA9-35E0-DA032519631B}" dt="2021-06-16T16:16:48.391" v="92"/>
          <ac:picMkLst>
            <pc:docMk/>
            <pc:sldMk cId="1804175021" sldId="257"/>
            <ac:picMk id="138" creationId="{3631D3C9-4C1D-4B3A-A737-E6E780042405}"/>
          </ac:picMkLst>
        </pc:picChg>
      </pc:sldChg>
      <pc:sldChg chg="addSp delSp modSp mod ord setBg setClrOvrMap">
        <pc:chgData name="Hunter McGuire (SE-US)" userId="S::hunter_mcguire@trendmicro.com::963aa9a7-950b-437c-93a1-51c84e580237" providerId="AD" clId="Web-{BBF85707-BF24-8BA9-35E0-DA032519631B}" dt="2021-06-16T16:16:20.969" v="86"/>
        <pc:sldMkLst>
          <pc:docMk/>
          <pc:sldMk cId="2139555238" sldId="258"/>
        </pc:sldMkLst>
        <pc:spChg chg="del">
          <ac:chgData name="Hunter McGuire (SE-US)" userId="S::hunter_mcguire@trendmicro.com::963aa9a7-950b-437c-93a1-51c84e580237" providerId="AD" clId="Web-{BBF85707-BF24-8BA9-35E0-DA032519631B}" dt="2021-06-16T16:16:20.969" v="86"/>
          <ac:spMkLst>
            <pc:docMk/>
            <pc:sldMk cId="2139555238" sldId="258"/>
            <ac:spMk id="8" creationId="{CD614432-46FD-4B63-8194-64F233F94135}"/>
          </ac:spMkLst>
        </pc:spChg>
        <pc:spChg chg="del">
          <ac:chgData name="Hunter McGuire (SE-US)" userId="S::hunter_mcguire@trendmicro.com::963aa9a7-950b-437c-93a1-51c84e580237" providerId="AD" clId="Web-{BBF85707-BF24-8BA9-35E0-DA032519631B}" dt="2021-06-16T16:16:20.969" v="86"/>
          <ac:spMkLst>
            <pc:docMk/>
            <pc:sldMk cId="2139555238" sldId="258"/>
            <ac:spMk id="68" creationId="{7C914900-562F-42A1-9E63-CD117E0CA000}"/>
          </ac:spMkLst>
        </pc:spChg>
        <pc:spChg chg="add">
          <ac:chgData name="Hunter McGuire (SE-US)" userId="S::hunter_mcguire@trendmicro.com::963aa9a7-950b-437c-93a1-51c84e580237" providerId="AD" clId="Web-{BBF85707-BF24-8BA9-35E0-DA032519631B}" dt="2021-06-16T16:16:20.969" v="86"/>
          <ac:spMkLst>
            <pc:docMk/>
            <pc:sldMk cId="2139555238" sldId="258"/>
            <ac:spMk id="171" creationId="{933B46D5-42D5-4194-B895-B45DCFF2230F}"/>
          </ac:spMkLst>
        </pc:spChg>
        <pc:spChg chg="add">
          <ac:chgData name="Hunter McGuire (SE-US)" userId="S::hunter_mcguire@trendmicro.com::963aa9a7-950b-437c-93a1-51c84e580237" providerId="AD" clId="Web-{BBF85707-BF24-8BA9-35E0-DA032519631B}" dt="2021-06-16T16:16:20.969" v="86"/>
          <ac:spMkLst>
            <pc:docMk/>
            <pc:sldMk cId="2139555238" sldId="258"/>
            <ac:spMk id="209" creationId="{083A6575-45DF-4CD7-8E7D-50E51B82D5C2}"/>
          </ac:spMkLst>
        </pc:spChg>
        <pc:grpChg chg="del">
          <ac:chgData name="Hunter McGuire (SE-US)" userId="S::hunter_mcguire@trendmicro.com::963aa9a7-950b-437c-93a1-51c84e580237" providerId="AD" clId="Web-{BBF85707-BF24-8BA9-35E0-DA032519631B}" dt="2021-06-16T16:16:20.969" v="86"/>
          <ac:grpSpMkLst>
            <pc:docMk/>
            <pc:sldMk cId="2139555238" sldId="258"/>
            <ac:grpSpMk id="7" creationId="{AB86F577-8905-4B21-8AF3-C1BB3433775D}"/>
          </ac:grpSpMkLst>
        </pc:grpChg>
        <pc:grpChg chg="del">
          <ac:chgData name="Hunter McGuire (SE-US)" userId="S::hunter_mcguire@trendmicro.com::963aa9a7-950b-437c-93a1-51c84e580237" providerId="AD" clId="Web-{BBF85707-BF24-8BA9-35E0-DA032519631B}" dt="2021-06-16T16:16:20.969" v="86"/>
          <ac:grpSpMkLst>
            <pc:docMk/>
            <pc:sldMk cId="2139555238" sldId="258"/>
            <ac:grpSpMk id="10" creationId="{57D43E06-E0E9-45FB-9DD8-4513BF040A64}"/>
          </ac:grpSpMkLst>
        </pc:grpChg>
        <pc:grpChg chg="add">
          <ac:chgData name="Hunter McGuire (SE-US)" userId="S::hunter_mcguire@trendmicro.com::963aa9a7-950b-437c-93a1-51c84e580237" providerId="AD" clId="Web-{BBF85707-BF24-8BA9-35E0-DA032519631B}" dt="2021-06-16T16:16:20.969" v="86"/>
          <ac:grpSpMkLst>
            <pc:docMk/>
            <pc:sldMk cId="2139555238" sldId="258"/>
            <ac:grpSpMk id="130" creationId="{366C3164-AA9F-47E3-913A-4F002BC00F6E}"/>
          </ac:grpSpMkLst>
        </pc:grpChg>
        <pc:grpChg chg="add">
          <ac:chgData name="Hunter McGuire (SE-US)" userId="S::hunter_mcguire@trendmicro.com::963aa9a7-950b-437c-93a1-51c84e580237" providerId="AD" clId="Web-{BBF85707-BF24-8BA9-35E0-DA032519631B}" dt="2021-06-16T16:16:20.969" v="86"/>
          <ac:grpSpMkLst>
            <pc:docMk/>
            <pc:sldMk cId="2139555238" sldId="258"/>
            <ac:grpSpMk id="173" creationId="{18896DCC-8879-4CF3-BB2D-0C535C80597E}"/>
          </ac:grpSpMkLst>
        </pc:grpChg>
        <pc:picChg chg="del">
          <ac:chgData name="Hunter McGuire (SE-US)" userId="S::hunter_mcguire@trendmicro.com::963aa9a7-950b-437c-93a1-51c84e580237" providerId="AD" clId="Web-{BBF85707-BF24-8BA9-35E0-DA032519631B}" dt="2021-06-16T15:19:32.313" v="19"/>
          <ac:picMkLst>
            <pc:docMk/>
            <pc:sldMk cId="2139555238" sldId="258"/>
            <ac:picMk id="3" creationId="{4182AB49-F617-4A5A-A68B-310999FD52B8}"/>
          </ac:picMkLst>
        </pc:picChg>
        <pc:picChg chg="mod">
          <ac:chgData name="Hunter McGuire (SE-US)" userId="S::hunter_mcguire@trendmicro.com::963aa9a7-950b-437c-93a1-51c84e580237" providerId="AD" clId="Web-{BBF85707-BF24-8BA9-35E0-DA032519631B}" dt="2021-06-16T16:16:20.969" v="86"/>
          <ac:picMkLst>
            <pc:docMk/>
            <pc:sldMk cId="2139555238" sldId="258"/>
            <ac:picMk id="4" creationId="{1881E500-02D5-4359-88D8-DF135C1D524B}"/>
          </ac:picMkLst>
        </pc:picChg>
        <pc:picChg chg="del">
          <ac:chgData name="Hunter McGuire (SE-US)" userId="S::hunter_mcguire@trendmicro.com::963aa9a7-950b-437c-93a1-51c84e580237" providerId="AD" clId="Web-{BBF85707-BF24-8BA9-35E0-DA032519631B}" dt="2021-06-16T16:16:20.969" v="86"/>
          <ac:picMkLst>
            <pc:docMk/>
            <pc:sldMk cId="2139555238" sldId="258"/>
            <ac:picMk id="6" creationId="{678E285C-BE9E-45B7-A3EE-B9792DAE9917}"/>
          </ac:picMkLst>
        </pc:picChg>
        <pc:picChg chg="del">
          <ac:chgData name="Hunter McGuire (SE-US)" userId="S::hunter_mcguire@trendmicro.com::963aa9a7-950b-437c-93a1-51c84e580237" providerId="AD" clId="Web-{BBF85707-BF24-8BA9-35E0-DA032519631B}" dt="2021-06-16T16:16:20.969" v="86"/>
          <ac:picMkLst>
            <pc:docMk/>
            <pc:sldMk cId="2139555238" sldId="258"/>
            <ac:picMk id="66" creationId="{0B0BC616-AF73-491B-AACB-A8C3A548B639}"/>
          </ac:picMkLst>
        </pc:picChg>
        <pc:picChg chg="add">
          <ac:chgData name="Hunter McGuire (SE-US)" userId="S::hunter_mcguire@trendmicro.com::963aa9a7-950b-437c-93a1-51c84e580237" providerId="AD" clId="Web-{BBF85707-BF24-8BA9-35E0-DA032519631B}" dt="2021-06-16T16:16:20.969" v="86"/>
          <ac:picMkLst>
            <pc:docMk/>
            <pc:sldMk cId="2139555238" sldId="258"/>
            <ac:picMk id="128" creationId="{EA8ADA9F-99E3-4964-8962-1118D1439FBA}"/>
          </ac:picMkLst>
        </pc:picChg>
      </pc:sldChg>
      <pc:sldChg chg="addSp delSp modSp new">
        <pc:chgData name="Hunter McGuire (SE-US)" userId="S::hunter_mcguire@trendmicro.com::963aa9a7-950b-437c-93a1-51c84e580237" providerId="AD" clId="Web-{BBF85707-BF24-8BA9-35E0-DA032519631B}" dt="2021-06-16T16:08:37.054" v="85" actId="1076"/>
        <pc:sldMkLst>
          <pc:docMk/>
          <pc:sldMk cId="123269488" sldId="261"/>
        </pc:sldMkLst>
        <pc:spChg chg="mod">
          <ac:chgData name="Hunter McGuire (SE-US)" userId="S::hunter_mcguire@trendmicro.com::963aa9a7-950b-437c-93a1-51c84e580237" providerId="AD" clId="Web-{BBF85707-BF24-8BA9-35E0-DA032519631B}" dt="2021-06-16T15:19:24.984" v="17" actId="20577"/>
          <ac:spMkLst>
            <pc:docMk/>
            <pc:sldMk cId="123269488" sldId="261"/>
            <ac:spMk id="2" creationId="{BC81C60A-0CB6-4524-9150-A264F0335ABE}"/>
          </ac:spMkLst>
        </pc:spChg>
        <pc:spChg chg="del">
          <ac:chgData name="Hunter McGuire (SE-US)" userId="S::hunter_mcguire@trendmicro.com::963aa9a7-950b-437c-93a1-51c84e580237" providerId="AD" clId="Web-{BBF85707-BF24-8BA9-35E0-DA032519631B}" dt="2021-06-16T15:18:48.858" v="1"/>
          <ac:spMkLst>
            <pc:docMk/>
            <pc:sldMk cId="123269488" sldId="261"/>
            <ac:spMk id="3" creationId="{697AE093-8E30-4A4F-BB7C-50A0B35475BD}"/>
          </ac:spMkLst>
        </pc:spChg>
        <pc:spChg chg="add mod">
          <ac:chgData name="Hunter McGuire (SE-US)" userId="S::hunter_mcguire@trendmicro.com::963aa9a7-950b-437c-93a1-51c84e580237" providerId="AD" clId="Web-{BBF85707-BF24-8BA9-35E0-DA032519631B}" dt="2021-06-16T16:07:32.834" v="63" actId="1076"/>
          <ac:spMkLst>
            <pc:docMk/>
            <pc:sldMk cId="123269488" sldId="261"/>
            <ac:spMk id="4" creationId="{E0974EB8-9ED0-47DA-9749-AE14D79E9882}"/>
          </ac:spMkLst>
        </pc:spChg>
        <pc:spChg chg="add mod">
          <ac:chgData name="Hunter McGuire (SE-US)" userId="S::hunter_mcguire@trendmicro.com::963aa9a7-950b-437c-93a1-51c84e580237" providerId="AD" clId="Web-{BBF85707-BF24-8BA9-35E0-DA032519631B}" dt="2021-06-16T16:08:37.054" v="85" actId="1076"/>
          <ac:spMkLst>
            <pc:docMk/>
            <pc:sldMk cId="123269488" sldId="261"/>
            <ac:spMk id="6" creationId="{BE074D26-DDA9-4014-991E-BEB57CC398F0}"/>
          </ac:spMkLst>
        </pc:spChg>
        <pc:picChg chg="add mod">
          <ac:chgData name="Hunter McGuire (SE-US)" userId="S::hunter_mcguire@trendmicro.com::963aa9a7-950b-437c-93a1-51c84e580237" providerId="AD" clId="Web-{BBF85707-BF24-8BA9-35E0-DA032519631B}" dt="2021-06-16T16:08:24.116" v="82" actId="1076"/>
          <ac:picMkLst>
            <pc:docMk/>
            <pc:sldMk cId="123269488" sldId="261"/>
            <ac:picMk id="3" creationId="{B9343363-C50A-4DB9-878F-E5D2B70227DD}"/>
          </ac:picMkLst>
        </pc:picChg>
        <pc:picChg chg="add mod">
          <ac:chgData name="Hunter McGuire (SE-US)" userId="S::hunter_mcguire@trendmicro.com::963aa9a7-950b-437c-93a1-51c84e580237" providerId="AD" clId="Web-{BBF85707-BF24-8BA9-35E0-DA032519631B}" dt="2021-06-16T16:08:32.820" v="84" actId="1076"/>
          <ac:picMkLst>
            <pc:docMk/>
            <pc:sldMk cId="123269488" sldId="261"/>
            <ac:picMk id="5" creationId="{C19EBB30-41E5-41A2-AB27-1247D1D730E7}"/>
          </ac:picMkLst>
        </pc:picChg>
      </pc:sldChg>
    </pc:docChg>
  </pc:docChgLst>
  <pc:docChgLst>
    <pc:chgData name="Hunter McGuire (SE-US)" userId="S::hunter_mcguire@trendmicro.com::963aa9a7-950b-437c-93a1-51c84e580237" providerId="AD" clId="Web-{D55162FC-D035-D187-0BDB-88AE239C049D}"/>
    <pc:docChg chg="addSld delSld modSld sldOrd">
      <pc:chgData name="Hunter McGuire (SE-US)" userId="S::hunter_mcguire@trendmicro.com::963aa9a7-950b-437c-93a1-51c84e580237" providerId="AD" clId="Web-{D55162FC-D035-D187-0BDB-88AE239C049D}" dt="2021-06-23T19:42:22.133" v="407"/>
      <pc:docMkLst>
        <pc:docMk/>
      </pc:docMkLst>
      <pc:sldChg chg="addSp modSp">
        <pc:chgData name="Hunter McGuire (SE-US)" userId="S::hunter_mcguire@trendmicro.com::963aa9a7-950b-437c-93a1-51c84e580237" providerId="AD" clId="Web-{D55162FC-D035-D187-0BDB-88AE239C049D}" dt="2021-06-22T13:37:03.760" v="354" actId="20577"/>
        <pc:sldMkLst>
          <pc:docMk/>
          <pc:sldMk cId="3856144342" sldId="256"/>
        </pc:sldMkLst>
        <pc:spChg chg="add mod">
          <ac:chgData name="Hunter McGuire (SE-US)" userId="S::hunter_mcguire@trendmicro.com::963aa9a7-950b-437c-93a1-51c84e580237" providerId="AD" clId="Web-{D55162FC-D035-D187-0BDB-88AE239C049D}" dt="2021-06-22T13:37:03.760" v="354" actId="20577"/>
          <ac:spMkLst>
            <pc:docMk/>
            <pc:sldMk cId="3856144342" sldId="256"/>
            <ac:spMk id="4" creationId="{6AA52997-92E1-426B-9D42-D27926F62E5A}"/>
          </ac:spMkLst>
        </pc:spChg>
      </pc:sldChg>
      <pc:sldChg chg="addSp delSp modSp mod setBg setClrOvrMap">
        <pc:chgData name="Hunter McGuire (SE-US)" userId="S::hunter_mcguire@trendmicro.com::963aa9a7-950b-437c-93a1-51c84e580237" providerId="AD" clId="Web-{D55162FC-D035-D187-0BDB-88AE239C049D}" dt="2021-06-22T19:04:24.073" v="367" actId="1076"/>
        <pc:sldMkLst>
          <pc:docMk/>
          <pc:sldMk cId="1804175021" sldId="257"/>
        </pc:sldMkLst>
        <pc:spChg chg="mod">
          <ac:chgData name="Hunter McGuire (SE-US)" userId="S::hunter_mcguire@trendmicro.com::963aa9a7-950b-437c-93a1-51c84e580237" providerId="AD" clId="Web-{D55162FC-D035-D187-0BDB-88AE239C049D}" dt="2021-06-21T19:43:29.288" v="198" actId="20577"/>
          <ac:spMkLst>
            <pc:docMk/>
            <pc:sldMk cId="1804175021" sldId="257"/>
            <ac:spMk id="2" creationId="{00000000-0000-0000-0000-000000000000}"/>
          </ac:spMkLst>
        </pc:spChg>
        <pc:spChg chg="mod">
          <ac:chgData name="Hunter McGuire (SE-US)" userId="S::hunter_mcguire@trendmicro.com::963aa9a7-950b-437c-93a1-51c84e580237" providerId="AD" clId="Web-{D55162FC-D035-D187-0BDB-88AE239C049D}" dt="2021-06-21T19:34:03.881" v="151" actId="20577"/>
          <ac:spMkLst>
            <pc:docMk/>
            <pc:sldMk cId="1804175021" sldId="257"/>
            <ac:spMk id="3" creationId="{6542D6D5-0E26-482E-AEC4-3BA3F3072306}"/>
          </ac:spMkLst>
        </pc:spChg>
        <pc:spChg chg="del">
          <ac:chgData name="Hunter McGuire (SE-US)" userId="S::hunter_mcguire@trendmicro.com::963aa9a7-950b-437c-93a1-51c84e580237" providerId="AD" clId="Web-{D55162FC-D035-D187-0BDB-88AE239C049D}" dt="2021-06-21T19:32:10.096" v="110"/>
          <ac:spMkLst>
            <pc:docMk/>
            <pc:sldMk cId="1804175021" sldId="257"/>
            <ac:spMk id="140" creationId="{D706AE2E-B17B-43A3-84F8-9C0FE9466CD5}"/>
          </ac:spMkLst>
        </pc:spChg>
        <pc:spChg chg="del">
          <ac:chgData name="Hunter McGuire (SE-US)" userId="S::hunter_mcguire@trendmicro.com::963aa9a7-950b-437c-93a1-51c84e580237" providerId="AD" clId="Web-{D55162FC-D035-D187-0BDB-88AE239C049D}" dt="2021-06-21T19:32:10.096" v="110"/>
          <ac:spMkLst>
            <pc:docMk/>
            <pc:sldMk cId="1804175021" sldId="257"/>
            <ac:spMk id="145" creationId="{5B986EF0-8540-483D-9DDE-1F168FAAC78F}"/>
          </ac:spMkLst>
        </pc:spChg>
        <pc:spChg chg="add">
          <ac:chgData name="Hunter McGuire (SE-US)" userId="S::hunter_mcguire@trendmicro.com::963aa9a7-950b-437c-93a1-51c84e580237" providerId="AD" clId="Web-{D55162FC-D035-D187-0BDB-88AE239C049D}" dt="2021-06-21T19:32:10.096" v="110"/>
          <ac:spMkLst>
            <pc:docMk/>
            <pc:sldMk cId="1804175021" sldId="257"/>
            <ac:spMk id="150" creationId="{C2E4E997-8672-4FFD-B8EC-9932A8E4714B}"/>
          </ac:spMkLst>
        </pc:spChg>
        <pc:spChg chg="add del mod">
          <ac:chgData name="Hunter McGuire (SE-US)" userId="S::hunter_mcguire@trendmicro.com::963aa9a7-950b-437c-93a1-51c84e580237" providerId="AD" clId="Web-{D55162FC-D035-D187-0BDB-88AE239C049D}" dt="2021-06-21T19:27:20.322" v="61"/>
          <ac:spMkLst>
            <pc:docMk/>
            <pc:sldMk cId="1804175021" sldId="257"/>
            <ac:spMk id="256" creationId="{81534BC0-6F55-408C-93DC-5C8FCA24E3BE}"/>
          </ac:spMkLst>
        </pc:spChg>
        <pc:spChg chg="add del mod">
          <ac:chgData name="Hunter McGuire (SE-US)" userId="S::hunter_mcguire@trendmicro.com::963aa9a7-950b-437c-93a1-51c84e580237" providerId="AD" clId="Web-{D55162FC-D035-D187-0BDB-88AE239C049D}" dt="2021-06-21T19:31:49.033" v="99"/>
          <ac:spMkLst>
            <pc:docMk/>
            <pc:sldMk cId="1804175021" sldId="257"/>
            <ac:spMk id="427" creationId="{6311067D-BB99-4A41-A7E5-2661C6C036D7}"/>
          </ac:spMkLst>
        </pc:spChg>
        <pc:spChg chg="add del mod">
          <ac:chgData name="Hunter McGuire (SE-US)" userId="S::hunter_mcguire@trendmicro.com::963aa9a7-950b-437c-93a1-51c84e580237" providerId="AD" clId="Web-{D55162FC-D035-D187-0BDB-88AE239C049D}" dt="2021-06-21T19:31:35.876" v="97"/>
          <ac:spMkLst>
            <pc:docMk/>
            <pc:sldMk cId="1804175021" sldId="257"/>
            <ac:spMk id="428" creationId="{01AA4BD0-98E2-4097-AC1F-1CDD38230D0B}"/>
          </ac:spMkLst>
        </pc:spChg>
        <pc:grpChg chg="del">
          <ac:chgData name="Hunter McGuire (SE-US)" userId="S::hunter_mcguire@trendmicro.com::963aa9a7-950b-437c-93a1-51c84e580237" providerId="AD" clId="Web-{D55162FC-D035-D187-0BDB-88AE239C049D}" dt="2021-06-21T19:32:10.096" v="110"/>
          <ac:grpSpMkLst>
            <pc:docMk/>
            <pc:sldMk cId="1804175021" sldId="257"/>
            <ac:grpSpMk id="137" creationId="{AB86F577-8905-4B21-8AF3-C1BB3433775D}"/>
          </ac:grpSpMkLst>
        </pc:grpChg>
        <pc:grpChg chg="del">
          <ac:chgData name="Hunter McGuire (SE-US)" userId="S::hunter_mcguire@trendmicro.com::963aa9a7-950b-437c-93a1-51c84e580237" providerId="AD" clId="Web-{D55162FC-D035-D187-0BDB-88AE239C049D}" dt="2021-06-21T19:32:10.096" v="110"/>
          <ac:grpSpMkLst>
            <pc:docMk/>
            <pc:sldMk cId="1804175021" sldId="257"/>
            <ac:grpSpMk id="141" creationId="{CEFFB8CF-3E94-42D7-849C-841E7744B2C9}"/>
          </ac:grpSpMkLst>
        </pc:grpChg>
        <pc:grpChg chg="add">
          <ac:chgData name="Hunter McGuire (SE-US)" userId="S::hunter_mcguire@trendmicro.com::963aa9a7-950b-437c-93a1-51c84e580237" providerId="AD" clId="Web-{D55162FC-D035-D187-0BDB-88AE239C049D}" dt="2021-06-21T19:32:10.096" v="110"/>
          <ac:grpSpMkLst>
            <pc:docMk/>
            <pc:sldMk cId="1804175021" sldId="257"/>
            <ac:grpSpMk id="154" creationId="{453E4DEE-E996-40F8-8635-0FF43D7348F9}"/>
          </ac:grpSpMkLst>
        </pc:grpChg>
        <pc:graphicFrameChg chg="add del mod modGraphic">
          <ac:chgData name="Hunter McGuire (SE-US)" userId="S::hunter_mcguire@trendmicro.com::963aa9a7-950b-437c-93a1-51c84e580237" providerId="AD" clId="Web-{D55162FC-D035-D187-0BDB-88AE239C049D}" dt="2021-06-21T19:26:22.836" v="59"/>
          <ac:graphicFrameMkLst>
            <pc:docMk/>
            <pc:sldMk cId="1804175021" sldId="257"/>
            <ac:graphicFrameMk id="4" creationId="{3E860EA4-78D9-436B-8988-70EEAF265201}"/>
          </ac:graphicFrameMkLst>
        </pc:graphicFrameChg>
        <pc:graphicFrameChg chg="add del mod ord modGraphic">
          <ac:chgData name="Hunter McGuire (SE-US)" userId="S::hunter_mcguire@trendmicro.com::963aa9a7-950b-437c-93a1-51c84e580237" providerId="AD" clId="Web-{D55162FC-D035-D187-0BDB-88AE239C049D}" dt="2021-06-21T19:29:17.857" v="91"/>
          <ac:graphicFrameMkLst>
            <pc:docMk/>
            <pc:sldMk cId="1804175021" sldId="257"/>
            <ac:graphicFrameMk id="230" creationId="{55749994-0FB1-413A-B524-48C1110142AF}"/>
          </ac:graphicFrameMkLst>
        </pc:graphicFrameChg>
        <pc:picChg chg="add mod">
          <ac:chgData name="Hunter McGuire (SE-US)" userId="S::hunter_mcguire@trendmicro.com::963aa9a7-950b-437c-93a1-51c84e580237" providerId="AD" clId="Web-{D55162FC-D035-D187-0BDB-88AE239C049D}" dt="2021-06-22T19:04:24.073" v="367" actId="1076"/>
          <ac:picMkLst>
            <pc:docMk/>
            <pc:sldMk cId="1804175021" sldId="257"/>
            <ac:picMk id="4" creationId="{CD7A5D64-7233-425B-B8D4-74F4D9380CC2}"/>
          </ac:picMkLst>
        </pc:picChg>
        <pc:picChg chg="del mod ord">
          <ac:chgData name="Hunter McGuire (SE-US)" userId="S::hunter_mcguire@trendmicro.com::963aa9a7-950b-437c-93a1-51c84e580237" providerId="AD" clId="Web-{D55162FC-D035-D187-0BDB-88AE239C049D}" dt="2021-06-22T19:03:36.900" v="357"/>
          <ac:picMkLst>
            <pc:docMk/>
            <pc:sldMk cId="1804175021" sldId="257"/>
            <ac:picMk id="5" creationId="{4F58B191-4C6C-46A5-9344-F6C55CCD9E49}"/>
          </ac:picMkLst>
        </pc:picChg>
        <pc:picChg chg="del">
          <ac:chgData name="Hunter McGuire (SE-US)" userId="S::hunter_mcguire@trendmicro.com::963aa9a7-950b-437c-93a1-51c84e580237" providerId="AD" clId="Web-{D55162FC-D035-D187-0BDB-88AE239C049D}" dt="2021-06-21T19:32:10.096" v="110"/>
          <ac:picMkLst>
            <pc:docMk/>
            <pc:sldMk cId="1804175021" sldId="257"/>
            <ac:picMk id="136" creationId="{678E285C-BE9E-45B7-A3EE-B9792DAE9917}"/>
          </ac:picMkLst>
        </pc:picChg>
        <pc:picChg chg="del">
          <ac:chgData name="Hunter McGuire (SE-US)" userId="S::hunter_mcguire@trendmicro.com::963aa9a7-950b-437c-93a1-51c84e580237" providerId="AD" clId="Web-{D55162FC-D035-D187-0BDB-88AE239C049D}" dt="2021-06-21T19:32:10.096" v="110"/>
          <ac:picMkLst>
            <pc:docMk/>
            <pc:sldMk cId="1804175021" sldId="257"/>
            <ac:picMk id="144" creationId="{3631D3C9-4C1D-4B3A-A737-E6E780042405}"/>
          </ac:picMkLst>
        </pc:picChg>
        <pc:picChg chg="add">
          <ac:chgData name="Hunter McGuire (SE-US)" userId="S::hunter_mcguire@trendmicro.com::963aa9a7-950b-437c-93a1-51c84e580237" providerId="AD" clId="Web-{D55162FC-D035-D187-0BDB-88AE239C049D}" dt="2021-06-21T19:32:10.096" v="110"/>
          <ac:picMkLst>
            <pc:docMk/>
            <pc:sldMk cId="1804175021" sldId="257"/>
            <ac:picMk id="152" creationId="{FE6BA9E6-1D9E-4D30-B528-D49FA1342E4E}"/>
          </ac:picMkLst>
        </pc:picChg>
        <pc:picChg chg="add del mod ord">
          <ac:chgData name="Hunter McGuire (SE-US)" userId="S::hunter_mcguire@trendmicro.com::963aa9a7-950b-437c-93a1-51c84e580237" providerId="AD" clId="Web-{D55162FC-D035-D187-0BDB-88AE239C049D}" dt="2021-06-21T19:31:15.454" v="92"/>
          <ac:picMkLst>
            <pc:docMk/>
            <pc:sldMk cId="1804175021" sldId="257"/>
            <ac:picMk id="273" creationId="{CB45C236-B82D-4BEF-8AED-9A0EF55A7693}"/>
          </ac:picMkLst>
        </pc:picChg>
      </pc:sldChg>
      <pc:sldChg chg="addSp delSp modSp del">
        <pc:chgData name="Hunter McGuire (SE-US)" userId="S::hunter_mcguire@trendmicro.com::963aa9a7-950b-437c-93a1-51c84e580237" providerId="AD" clId="Web-{D55162FC-D035-D187-0BDB-88AE239C049D}" dt="2021-06-23T19:42:22.133" v="407"/>
        <pc:sldMkLst>
          <pc:docMk/>
          <pc:sldMk cId="2139555238" sldId="258"/>
        </pc:sldMkLst>
        <pc:spChg chg="add del">
          <ac:chgData name="Hunter McGuire (SE-US)" userId="S::hunter_mcguire@trendmicro.com::963aa9a7-950b-437c-93a1-51c84e580237" providerId="AD" clId="Web-{D55162FC-D035-D187-0BDB-88AE239C049D}" dt="2021-06-22T00:16:02.288" v="224"/>
          <ac:spMkLst>
            <pc:docMk/>
            <pc:sldMk cId="2139555238" sldId="258"/>
            <ac:spMk id="2" creationId="{4D2A1873-5702-4677-A403-FEE2A839E822}"/>
          </ac:spMkLst>
        </pc:spChg>
        <pc:spChg chg="add del">
          <ac:chgData name="Hunter McGuire (SE-US)" userId="S::hunter_mcguire@trendmicro.com::963aa9a7-950b-437c-93a1-51c84e580237" providerId="AD" clId="Web-{D55162FC-D035-D187-0BDB-88AE239C049D}" dt="2021-06-22T00:16:22.570" v="231"/>
          <ac:spMkLst>
            <pc:docMk/>
            <pc:sldMk cId="2139555238" sldId="258"/>
            <ac:spMk id="175" creationId="{933B46D5-42D5-4194-B895-B45DCFF2230F}"/>
          </ac:spMkLst>
        </pc:spChg>
        <pc:spChg chg="del">
          <ac:chgData name="Hunter McGuire (SE-US)" userId="S::hunter_mcguire@trendmicro.com::963aa9a7-950b-437c-93a1-51c84e580237" providerId="AD" clId="Web-{D55162FC-D035-D187-0BDB-88AE239C049D}" dt="2021-06-21T19:41:45.676" v="187"/>
          <ac:spMkLst>
            <pc:docMk/>
            <pc:sldMk cId="2139555238" sldId="258"/>
            <ac:spMk id="215" creationId="{3D66C6E3-EBD2-40B7-8FD8-D6D2250FC482}"/>
          </ac:spMkLst>
        </pc:spChg>
        <pc:spChg chg="add del">
          <ac:chgData name="Hunter McGuire (SE-US)" userId="S::hunter_mcguire@trendmicro.com::963aa9a7-950b-437c-93a1-51c84e580237" providerId="AD" clId="Web-{D55162FC-D035-D187-0BDB-88AE239C049D}" dt="2021-06-22T00:16:17.929" v="228"/>
          <ac:spMkLst>
            <pc:docMk/>
            <pc:sldMk cId="2139555238" sldId="258"/>
            <ac:spMk id="233" creationId="{AA2EC7FB-B6D7-468A-8D97-D703FEC194AF}"/>
          </ac:spMkLst>
        </pc:spChg>
        <pc:spChg chg="add del">
          <ac:chgData name="Hunter McGuire (SE-US)" userId="S::hunter_mcguire@trendmicro.com::963aa9a7-950b-437c-93a1-51c84e580237" providerId="AD" clId="Web-{D55162FC-D035-D187-0BDB-88AE239C049D}" dt="2021-06-22T00:16:17.929" v="228"/>
          <ac:spMkLst>
            <pc:docMk/>
            <pc:sldMk cId="2139555238" sldId="258"/>
            <ac:spMk id="234" creationId="{C98BB248-BA08-4E0B-8C30-EF9826CAAB97}"/>
          </ac:spMkLst>
        </pc:spChg>
        <pc:spChg chg="add del">
          <ac:chgData name="Hunter McGuire (SE-US)" userId="S::hunter_mcguire@trendmicro.com::963aa9a7-950b-437c-93a1-51c84e580237" providerId="AD" clId="Web-{D55162FC-D035-D187-0BDB-88AE239C049D}" dt="2021-06-22T00:16:17.929" v="228"/>
          <ac:spMkLst>
            <pc:docMk/>
            <pc:sldMk cId="2139555238" sldId="258"/>
            <ac:spMk id="235" creationId="{657D9EFE-4243-4017-9315-63206084D089}"/>
          </ac:spMkLst>
        </pc:spChg>
        <pc:spChg chg="add del">
          <ac:chgData name="Hunter McGuire (SE-US)" userId="S::hunter_mcguire@trendmicro.com::963aa9a7-950b-437c-93a1-51c84e580237" providerId="AD" clId="Web-{D55162FC-D035-D187-0BDB-88AE239C049D}" dt="2021-06-22T00:16:22.570" v="231"/>
          <ac:spMkLst>
            <pc:docMk/>
            <pc:sldMk cId="2139555238" sldId="258"/>
            <ac:spMk id="284" creationId="{083A6575-45DF-4CD7-8E7D-50E51B82D5C2}"/>
          </ac:spMkLst>
        </pc:spChg>
        <pc:spChg chg="add del">
          <ac:chgData name="Hunter McGuire (SE-US)" userId="S::hunter_mcguire@trendmicro.com::963aa9a7-950b-437c-93a1-51c84e580237" providerId="AD" clId="Web-{D55162FC-D035-D187-0BDB-88AE239C049D}" dt="2021-06-22T00:16:22.507" v="230"/>
          <ac:spMkLst>
            <pc:docMk/>
            <pc:sldMk cId="2139555238" sldId="258"/>
            <ac:spMk id="296" creationId="{3D66C6E3-EBD2-40B7-8FD8-D6D2250FC482}"/>
          </ac:spMkLst>
        </pc:spChg>
        <pc:spChg chg="add del">
          <ac:chgData name="Hunter McGuire (SE-US)" userId="S::hunter_mcguire@trendmicro.com::963aa9a7-950b-437c-93a1-51c84e580237" providerId="AD" clId="Web-{D55162FC-D035-D187-0BDB-88AE239C049D}" dt="2021-06-23T19:41:38.522" v="399"/>
          <ac:spMkLst>
            <pc:docMk/>
            <pc:sldMk cId="2139555238" sldId="258"/>
            <ac:spMk id="300" creationId="{BC3E363D-4793-4E9B-88F5-58007346CFBE}"/>
          </ac:spMkLst>
        </pc:spChg>
        <pc:spChg chg="add">
          <ac:chgData name="Hunter McGuire (SE-US)" userId="S::hunter_mcguire@trendmicro.com::963aa9a7-950b-437c-93a1-51c84e580237" providerId="AD" clId="Web-{D55162FC-D035-D187-0BDB-88AE239C049D}" dt="2021-06-23T19:41:38.522" v="399"/>
          <ac:spMkLst>
            <pc:docMk/>
            <pc:sldMk cId="2139555238" sldId="258"/>
            <ac:spMk id="336" creationId="{933B46D5-42D5-4194-B895-B45DCFF2230F}"/>
          </ac:spMkLst>
        </pc:spChg>
        <pc:spChg chg="add">
          <ac:chgData name="Hunter McGuire (SE-US)" userId="S::hunter_mcguire@trendmicro.com::963aa9a7-950b-437c-93a1-51c84e580237" providerId="AD" clId="Web-{D55162FC-D035-D187-0BDB-88AE239C049D}" dt="2021-06-23T19:41:38.522" v="399"/>
          <ac:spMkLst>
            <pc:docMk/>
            <pc:sldMk cId="2139555238" sldId="258"/>
            <ac:spMk id="374" creationId="{083A6575-45DF-4CD7-8E7D-50E51B82D5C2}"/>
          </ac:spMkLst>
        </pc:spChg>
        <pc:grpChg chg="add del">
          <ac:chgData name="Hunter McGuire (SE-US)" userId="S::hunter_mcguire@trendmicro.com::963aa9a7-950b-437c-93a1-51c84e580237" providerId="AD" clId="Web-{D55162FC-D035-D187-0BDB-88AE239C049D}" dt="2021-06-22T00:16:22.570" v="231"/>
          <ac:grpSpMkLst>
            <pc:docMk/>
            <pc:sldMk cId="2139555238" sldId="258"/>
            <ac:grpSpMk id="134" creationId="{366C3164-AA9F-47E3-913A-4F002BC00F6E}"/>
          </ac:grpSpMkLst>
        </pc:grpChg>
        <pc:grpChg chg="add del">
          <ac:chgData name="Hunter McGuire (SE-US)" userId="S::hunter_mcguire@trendmicro.com::963aa9a7-950b-437c-93a1-51c84e580237" providerId="AD" clId="Web-{D55162FC-D035-D187-0BDB-88AE239C049D}" dt="2021-06-22T00:16:22.570" v="231"/>
          <ac:grpSpMkLst>
            <pc:docMk/>
            <pc:sldMk cId="2139555238" sldId="258"/>
            <ac:grpSpMk id="177" creationId="{18896DCC-8879-4CF3-BB2D-0C535C80597E}"/>
          </ac:grpSpMkLst>
        </pc:grpChg>
        <pc:grpChg chg="add">
          <ac:chgData name="Hunter McGuire (SE-US)" userId="S::hunter_mcguire@trendmicro.com::963aa9a7-950b-437c-93a1-51c84e580237" providerId="AD" clId="Web-{D55162FC-D035-D187-0BDB-88AE239C049D}" dt="2021-06-23T19:41:38.522" v="399"/>
          <ac:grpSpMkLst>
            <pc:docMk/>
            <pc:sldMk cId="2139555238" sldId="258"/>
            <ac:grpSpMk id="180" creationId="{366C3164-AA9F-47E3-913A-4F002BC00F6E}"/>
          </ac:grpSpMkLst>
        </pc:grpChg>
        <pc:grpChg chg="add del">
          <ac:chgData name="Hunter McGuire (SE-US)" userId="S::hunter_mcguire@trendmicro.com::963aa9a7-950b-437c-93a1-51c84e580237" providerId="AD" clId="Web-{D55162FC-D035-D187-0BDB-88AE239C049D}" dt="2021-06-22T00:16:17.929" v="228"/>
          <ac:grpSpMkLst>
            <pc:docMk/>
            <pc:sldMk cId="2139555238" sldId="258"/>
            <ac:grpSpMk id="193" creationId="{366C3164-AA9F-47E3-913A-4F002BC00F6E}"/>
          </ac:grpSpMkLst>
        </pc:grpChg>
        <pc:grpChg chg="del">
          <ac:chgData name="Hunter McGuire (SE-US)" userId="S::hunter_mcguire@trendmicro.com::963aa9a7-950b-437c-93a1-51c84e580237" providerId="AD" clId="Web-{D55162FC-D035-D187-0BDB-88AE239C049D}" dt="2021-06-21T19:41:45.676" v="187"/>
          <ac:grpSpMkLst>
            <pc:docMk/>
            <pc:sldMk cId="2139555238" sldId="258"/>
            <ac:grpSpMk id="212" creationId="{366C3164-AA9F-47E3-913A-4F002BC00F6E}"/>
          </ac:grpSpMkLst>
        </pc:grpChg>
        <pc:grpChg chg="add del">
          <ac:chgData name="Hunter McGuire (SE-US)" userId="S::hunter_mcguire@trendmicro.com::963aa9a7-950b-437c-93a1-51c84e580237" providerId="AD" clId="Web-{D55162FC-D035-D187-0BDB-88AE239C049D}" dt="2021-06-22T00:16:22.507" v="230"/>
          <ac:grpSpMkLst>
            <pc:docMk/>
            <pc:sldMk cId="2139555238" sldId="258"/>
            <ac:grpSpMk id="287" creationId="{366C3164-AA9F-47E3-913A-4F002BC00F6E}"/>
          </ac:grpSpMkLst>
        </pc:grpChg>
        <pc:grpChg chg="add del">
          <ac:chgData name="Hunter McGuire (SE-US)" userId="S::hunter_mcguire@trendmicro.com::963aa9a7-950b-437c-93a1-51c84e580237" providerId="AD" clId="Web-{D55162FC-D035-D187-0BDB-88AE239C049D}" dt="2021-06-23T19:41:38.522" v="399"/>
          <ac:grpSpMkLst>
            <pc:docMk/>
            <pc:sldMk cId="2139555238" sldId="258"/>
            <ac:grpSpMk id="289" creationId="{366C3164-AA9F-47E3-913A-4F002BC00F6E}"/>
          </ac:grpSpMkLst>
        </pc:grpChg>
        <pc:grpChg chg="add">
          <ac:chgData name="Hunter McGuire (SE-US)" userId="S::hunter_mcguire@trendmicro.com::963aa9a7-950b-437c-93a1-51c84e580237" providerId="AD" clId="Web-{D55162FC-D035-D187-0BDB-88AE239C049D}" dt="2021-06-23T19:41:38.522" v="399"/>
          <ac:grpSpMkLst>
            <pc:docMk/>
            <pc:sldMk cId="2139555238" sldId="258"/>
            <ac:grpSpMk id="338" creationId="{18896DCC-8879-4CF3-BB2D-0C535C80597E}"/>
          </ac:grpSpMkLst>
        </pc:grpChg>
        <pc:picChg chg="mod">
          <ac:chgData name="Hunter McGuire (SE-US)" userId="S::hunter_mcguire@trendmicro.com::963aa9a7-950b-437c-93a1-51c84e580237" providerId="AD" clId="Web-{D55162FC-D035-D187-0BDB-88AE239C049D}" dt="2021-06-23T19:41:38.522" v="399"/>
          <ac:picMkLst>
            <pc:docMk/>
            <pc:sldMk cId="2139555238" sldId="258"/>
            <ac:picMk id="4" creationId="{1881E500-02D5-4359-88D8-DF135C1D524B}"/>
          </ac:picMkLst>
        </pc:picChg>
        <pc:picChg chg="add del">
          <ac:chgData name="Hunter McGuire (SE-US)" userId="S::hunter_mcguire@trendmicro.com::963aa9a7-950b-437c-93a1-51c84e580237" providerId="AD" clId="Web-{D55162FC-D035-D187-0BDB-88AE239C049D}" dt="2021-06-22T00:16:22.570" v="231"/>
          <ac:picMkLst>
            <pc:docMk/>
            <pc:sldMk cId="2139555238" sldId="258"/>
            <ac:picMk id="132" creationId="{EA8ADA9F-99E3-4964-8962-1118D1439FBA}"/>
          </ac:picMkLst>
        </pc:picChg>
        <pc:picChg chg="add">
          <ac:chgData name="Hunter McGuire (SE-US)" userId="S::hunter_mcguire@trendmicro.com::963aa9a7-950b-437c-93a1-51c84e580237" providerId="AD" clId="Web-{D55162FC-D035-D187-0BDB-88AE239C049D}" dt="2021-06-23T19:41:38.522" v="399"/>
          <ac:picMkLst>
            <pc:docMk/>
            <pc:sldMk cId="2139555238" sldId="258"/>
            <ac:picMk id="178" creationId="{EA8ADA9F-99E3-4964-8962-1118D1439FBA}"/>
          </ac:picMkLst>
        </pc:picChg>
        <pc:picChg chg="add del">
          <ac:chgData name="Hunter McGuire (SE-US)" userId="S::hunter_mcguire@trendmicro.com::963aa9a7-950b-437c-93a1-51c84e580237" providerId="AD" clId="Web-{D55162FC-D035-D187-0BDB-88AE239C049D}" dt="2021-06-22T00:16:17.929" v="228"/>
          <ac:picMkLst>
            <pc:docMk/>
            <pc:sldMk cId="2139555238" sldId="258"/>
            <ac:picMk id="192" creationId="{EA8ADA9F-99E3-4964-8962-1118D1439FBA}"/>
          </ac:picMkLst>
        </pc:picChg>
        <pc:picChg chg="del">
          <ac:chgData name="Hunter McGuire (SE-US)" userId="S::hunter_mcguire@trendmicro.com::963aa9a7-950b-437c-93a1-51c84e580237" providerId="AD" clId="Web-{D55162FC-D035-D187-0BDB-88AE239C049D}" dt="2021-06-21T19:41:45.676" v="187"/>
          <ac:picMkLst>
            <pc:docMk/>
            <pc:sldMk cId="2139555238" sldId="258"/>
            <ac:picMk id="211" creationId="{EA8ADA9F-99E3-4964-8962-1118D1439FBA}"/>
          </ac:picMkLst>
        </pc:picChg>
        <pc:picChg chg="del">
          <ac:chgData name="Hunter McGuire (SE-US)" userId="S::hunter_mcguire@trendmicro.com::963aa9a7-950b-437c-93a1-51c84e580237" providerId="AD" clId="Web-{D55162FC-D035-D187-0BDB-88AE239C049D}" dt="2021-06-21T19:41:45.676" v="187"/>
          <ac:picMkLst>
            <pc:docMk/>
            <pc:sldMk cId="2139555238" sldId="258"/>
            <ac:picMk id="213" creationId="{6D651BB0-1DFD-4941-83DD-704006F6B139}"/>
          </ac:picMkLst>
        </pc:picChg>
        <pc:picChg chg="add del">
          <ac:chgData name="Hunter McGuire (SE-US)" userId="S::hunter_mcguire@trendmicro.com::963aa9a7-950b-437c-93a1-51c84e580237" providerId="AD" clId="Web-{D55162FC-D035-D187-0BDB-88AE239C049D}" dt="2021-06-22T00:16:22.507" v="230"/>
          <ac:picMkLst>
            <pc:docMk/>
            <pc:sldMk cId="2139555238" sldId="258"/>
            <ac:picMk id="286" creationId="{EA8ADA9F-99E3-4964-8962-1118D1439FBA}"/>
          </ac:picMkLst>
        </pc:picChg>
        <pc:picChg chg="add del">
          <ac:chgData name="Hunter McGuire (SE-US)" userId="S::hunter_mcguire@trendmicro.com::963aa9a7-950b-437c-93a1-51c84e580237" providerId="AD" clId="Web-{D55162FC-D035-D187-0BDB-88AE239C049D}" dt="2021-06-23T19:41:38.522" v="399"/>
          <ac:picMkLst>
            <pc:docMk/>
            <pc:sldMk cId="2139555238" sldId="258"/>
            <ac:picMk id="288" creationId="{EA8ADA9F-99E3-4964-8962-1118D1439FBA}"/>
          </ac:picMkLst>
        </pc:picChg>
        <pc:picChg chg="add del">
          <ac:chgData name="Hunter McGuire (SE-US)" userId="S::hunter_mcguire@trendmicro.com::963aa9a7-950b-437c-93a1-51c84e580237" providerId="AD" clId="Web-{D55162FC-D035-D187-0BDB-88AE239C049D}" dt="2021-06-22T00:16:22.507" v="230"/>
          <ac:picMkLst>
            <pc:docMk/>
            <pc:sldMk cId="2139555238" sldId="258"/>
            <ac:picMk id="295" creationId="{6D651BB0-1DFD-4941-83DD-704006F6B139}"/>
          </ac:picMkLst>
        </pc:picChg>
        <pc:picChg chg="add del">
          <ac:chgData name="Hunter McGuire (SE-US)" userId="S::hunter_mcguire@trendmicro.com::963aa9a7-950b-437c-93a1-51c84e580237" providerId="AD" clId="Web-{D55162FC-D035-D187-0BDB-88AE239C049D}" dt="2021-06-23T19:41:38.522" v="399"/>
          <ac:picMkLst>
            <pc:docMk/>
            <pc:sldMk cId="2139555238" sldId="258"/>
            <ac:picMk id="299" creationId="{43BCD4D4-0FCB-418E-9D58-033B2DB4157F}"/>
          </ac:picMkLst>
        </pc:picChg>
        <pc:picChg chg="add del">
          <ac:chgData name="Hunter McGuire (SE-US)" userId="S::hunter_mcguire@trendmicro.com::963aa9a7-950b-437c-93a1-51c84e580237" providerId="AD" clId="Web-{D55162FC-D035-D187-0BDB-88AE239C049D}" dt="2021-06-23T19:41:38.522" v="399"/>
          <ac:picMkLst>
            <pc:docMk/>
            <pc:sldMk cId="2139555238" sldId="258"/>
            <ac:picMk id="301" creationId="{AA3F2319-3466-4D84-ABE4-77BC773F35D1}"/>
          </ac:picMkLst>
        </pc:picChg>
      </pc:sldChg>
      <pc:sldChg chg="addSp delSp modSp">
        <pc:chgData name="Hunter McGuire (SE-US)" userId="S::hunter_mcguire@trendmicro.com::963aa9a7-950b-437c-93a1-51c84e580237" providerId="AD" clId="Web-{D55162FC-D035-D187-0BDB-88AE239C049D}" dt="2021-06-23T11:32:17.501" v="398" actId="1076"/>
        <pc:sldMkLst>
          <pc:docMk/>
          <pc:sldMk cId="904954567" sldId="259"/>
        </pc:sldMkLst>
        <pc:spChg chg="mod">
          <ac:chgData name="Hunter McGuire (SE-US)" userId="S::hunter_mcguire@trendmicro.com::963aa9a7-950b-437c-93a1-51c84e580237" providerId="AD" clId="Web-{D55162FC-D035-D187-0BDB-88AE239C049D}" dt="2021-06-21T19:44:15.680" v="204" actId="1076"/>
          <ac:spMkLst>
            <pc:docMk/>
            <pc:sldMk cId="904954567" sldId="259"/>
            <ac:spMk id="2" creationId="{EC3F0441-D100-4016-B958-28C4E63D3A47}"/>
          </ac:spMkLst>
        </pc:spChg>
        <pc:picChg chg="add mod">
          <ac:chgData name="Hunter McGuire (SE-US)" userId="S::hunter_mcguire@trendmicro.com::963aa9a7-950b-437c-93a1-51c84e580237" providerId="AD" clId="Web-{D55162FC-D035-D187-0BDB-88AE239C049D}" dt="2021-06-23T11:32:17.501" v="398" actId="1076"/>
          <ac:picMkLst>
            <pc:docMk/>
            <pc:sldMk cId="904954567" sldId="259"/>
            <ac:picMk id="3" creationId="{B9666F2A-50B8-4485-A48F-6B74D02B13D5}"/>
          </ac:picMkLst>
        </pc:picChg>
        <pc:picChg chg="del mod">
          <ac:chgData name="Hunter McGuire (SE-US)" userId="S::hunter_mcguire@trendmicro.com::963aa9a7-950b-437c-93a1-51c84e580237" providerId="AD" clId="Web-{D55162FC-D035-D187-0BDB-88AE239C049D}" dt="2021-06-22T19:05:29.669" v="370"/>
          <ac:picMkLst>
            <pc:docMk/>
            <pc:sldMk cId="904954567" sldId="259"/>
            <ac:picMk id="5" creationId="{0100DF10-388E-48DF-8105-31872D11ACD8}"/>
          </ac:picMkLst>
        </pc:picChg>
      </pc:sldChg>
      <pc:sldChg chg="addSp delSp modSp mod ord setBg">
        <pc:chgData name="Hunter McGuire (SE-US)" userId="S::hunter_mcguire@trendmicro.com::963aa9a7-950b-437c-93a1-51c84e580237" providerId="AD" clId="Web-{D55162FC-D035-D187-0BDB-88AE239C049D}" dt="2021-06-22T20:51:37.893" v="395" actId="20577"/>
        <pc:sldMkLst>
          <pc:docMk/>
          <pc:sldMk cId="1743906107" sldId="260"/>
        </pc:sldMkLst>
        <pc:spChg chg="mod">
          <ac:chgData name="Hunter McGuire (SE-US)" userId="S::hunter_mcguire@trendmicro.com::963aa9a7-950b-437c-93a1-51c84e580237" providerId="AD" clId="Web-{D55162FC-D035-D187-0BDB-88AE239C049D}" dt="2021-06-22T13:34:34.115" v="336" actId="20577"/>
          <ac:spMkLst>
            <pc:docMk/>
            <pc:sldMk cId="1743906107" sldId="260"/>
            <ac:spMk id="2" creationId="{E59B14D2-009B-4E05-BF6B-CD5D3EB942FF}"/>
          </ac:spMkLst>
        </pc:spChg>
        <pc:spChg chg="del">
          <ac:chgData name="Hunter McGuire (SE-US)" userId="S::hunter_mcguire@trendmicro.com::963aa9a7-950b-437c-93a1-51c84e580237" providerId="AD" clId="Web-{D55162FC-D035-D187-0BDB-88AE239C049D}" dt="2021-06-22T13:28:11.354" v="251"/>
          <ac:spMkLst>
            <pc:docMk/>
            <pc:sldMk cId="1743906107" sldId="260"/>
            <ac:spMk id="3" creationId="{AA25FEBF-0641-47B7-9951-FFD961C308FF}"/>
          </ac:spMkLst>
        </pc:spChg>
        <pc:spChg chg="add del mod">
          <ac:chgData name="Hunter McGuire (SE-US)" userId="S::hunter_mcguire@trendmicro.com::963aa9a7-950b-437c-93a1-51c84e580237" providerId="AD" clId="Web-{D55162FC-D035-D187-0BDB-88AE239C049D}" dt="2021-06-22T13:31:30.063" v="318"/>
          <ac:spMkLst>
            <pc:docMk/>
            <pc:sldMk cId="1743906107" sldId="260"/>
            <ac:spMk id="4" creationId="{20C9DBE4-81E3-4DCD-945C-37371A9FFDDD}"/>
          </ac:spMkLst>
        </pc:spChg>
        <pc:spChg chg="add del">
          <ac:chgData name="Hunter McGuire (SE-US)" userId="S::hunter_mcguire@trendmicro.com::963aa9a7-950b-437c-93a1-51c84e580237" providerId="AD" clId="Web-{D55162FC-D035-D187-0BDB-88AE239C049D}" dt="2021-06-22T13:33:13.050" v="322"/>
          <ac:spMkLst>
            <pc:docMk/>
            <pc:sldMk cId="1743906107" sldId="260"/>
            <ac:spMk id="10" creationId="{2EEF4763-EB4A-4A35-89EB-AD2763B48C3B}"/>
          </ac:spMkLst>
        </pc:spChg>
        <pc:spChg chg="add">
          <ac:chgData name="Hunter McGuire (SE-US)" userId="S::hunter_mcguire@trendmicro.com::963aa9a7-950b-437c-93a1-51c84e580237" providerId="AD" clId="Web-{D55162FC-D035-D187-0BDB-88AE239C049D}" dt="2021-06-22T13:33:13.050" v="322"/>
          <ac:spMkLst>
            <pc:docMk/>
            <pc:sldMk cId="1743906107" sldId="260"/>
            <ac:spMk id="15" creationId="{2EEF4763-EB4A-4A35-89EB-AD2763B48C3B}"/>
          </ac:spMkLst>
        </pc:spChg>
        <pc:graphicFrameChg chg="add mod modGraphic">
          <ac:chgData name="Hunter McGuire (SE-US)" userId="S::hunter_mcguire@trendmicro.com::963aa9a7-950b-437c-93a1-51c84e580237" providerId="AD" clId="Web-{D55162FC-D035-D187-0BDB-88AE239C049D}" dt="2021-06-22T20:51:37.893" v="395" actId="20577"/>
          <ac:graphicFrameMkLst>
            <pc:docMk/>
            <pc:sldMk cId="1743906107" sldId="260"/>
            <ac:graphicFrameMk id="6" creationId="{7AD6CC1D-380D-4D56-B7F8-92263D6244FD}"/>
          </ac:graphicFrameMkLst>
        </pc:graphicFrameChg>
        <pc:picChg chg="add del mod">
          <ac:chgData name="Hunter McGuire (SE-US)" userId="S::hunter_mcguire@trendmicro.com::963aa9a7-950b-437c-93a1-51c84e580237" providerId="AD" clId="Web-{D55162FC-D035-D187-0BDB-88AE239C049D}" dt="2021-06-22T13:32:44.143" v="321"/>
          <ac:picMkLst>
            <pc:docMk/>
            <pc:sldMk cId="1743906107" sldId="260"/>
            <ac:picMk id="23" creationId="{26D0A6B5-83A1-48F7-BFBA-782AA215F35C}"/>
          </ac:picMkLst>
        </pc:picChg>
        <pc:picChg chg="add del mod">
          <ac:chgData name="Hunter McGuire (SE-US)" userId="S::hunter_mcguire@trendmicro.com::963aa9a7-950b-437c-93a1-51c84e580237" providerId="AD" clId="Web-{D55162FC-D035-D187-0BDB-88AE239C049D}" dt="2021-06-22T13:34:08.036" v="328"/>
          <ac:picMkLst>
            <pc:docMk/>
            <pc:sldMk cId="1743906107" sldId="260"/>
            <ac:picMk id="57" creationId="{50AC9C76-D759-4274-8806-88CB9E707CB9}"/>
          </ac:picMkLst>
        </pc:picChg>
      </pc:sldChg>
      <pc:sldChg chg="modSp">
        <pc:chgData name="Hunter McGuire (SE-US)" userId="S::hunter_mcguire@trendmicro.com::963aa9a7-950b-437c-93a1-51c84e580237" providerId="AD" clId="Web-{D55162FC-D035-D187-0BDB-88AE239C049D}" dt="2021-06-21T19:44:53.947" v="214" actId="20577"/>
        <pc:sldMkLst>
          <pc:docMk/>
          <pc:sldMk cId="123269488" sldId="261"/>
        </pc:sldMkLst>
        <pc:spChg chg="mod">
          <ac:chgData name="Hunter McGuire (SE-US)" userId="S::hunter_mcguire@trendmicro.com::963aa9a7-950b-437c-93a1-51c84e580237" providerId="AD" clId="Web-{D55162FC-D035-D187-0BDB-88AE239C049D}" dt="2021-06-21T19:44:53.947" v="214" actId="20577"/>
          <ac:spMkLst>
            <pc:docMk/>
            <pc:sldMk cId="123269488" sldId="261"/>
            <ac:spMk id="2" creationId="{BC81C60A-0CB6-4524-9150-A264F0335ABE}"/>
          </ac:spMkLst>
        </pc:spChg>
      </pc:sldChg>
      <pc:sldChg chg="addSp delSp modSp mod setBg setClrOvrMap">
        <pc:chgData name="Hunter McGuire (SE-US)" userId="S::hunter_mcguire@trendmicro.com::963aa9a7-950b-437c-93a1-51c84e580237" providerId="AD" clId="Web-{D55162FC-D035-D187-0BDB-88AE239C049D}" dt="2021-06-22T13:40:26.500" v="356"/>
        <pc:sldMkLst>
          <pc:docMk/>
          <pc:sldMk cId="2708207793" sldId="262"/>
        </pc:sldMkLst>
        <pc:spChg chg="del mod">
          <ac:chgData name="Hunter McGuire (SE-US)" userId="S::hunter_mcguire@trendmicro.com::963aa9a7-950b-437c-93a1-51c84e580237" providerId="AD" clId="Web-{D55162FC-D035-D187-0BDB-88AE239C049D}" dt="2021-06-21T19:19:59.637" v="21"/>
          <ac:spMkLst>
            <pc:docMk/>
            <pc:sldMk cId="2708207793" sldId="262"/>
            <ac:spMk id="2" creationId="{37BE7324-CC16-8245-B409-DB6DB238CEBD}"/>
          </ac:spMkLst>
        </pc:spChg>
        <pc:spChg chg="del">
          <ac:chgData name="Hunter McGuire (SE-US)" userId="S::hunter_mcguire@trendmicro.com::963aa9a7-950b-437c-93a1-51c84e580237" providerId="AD" clId="Web-{D55162FC-D035-D187-0BDB-88AE239C049D}" dt="2021-06-21T19:20:17.622" v="23"/>
          <ac:spMkLst>
            <pc:docMk/>
            <pc:sldMk cId="2708207793" sldId="262"/>
            <ac:spMk id="6" creationId="{54B9C16B-AC4A-44ED-9075-F76549B46E7C}"/>
          </ac:spMkLst>
        </pc:spChg>
        <pc:spChg chg="del">
          <ac:chgData name="Hunter McGuire (SE-US)" userId="S::hunter_mcguire@trendmicro.com::963aa9a7-950b-437c-93a1-51c84e580237" providerId="AD" clId="Web-{D55162FC-D035-D187-0BDB-88AE239C049D}" dt="2021-06-21T19:20:17.622" v="23"/>
          <ac:spMkLst>
            <pc:docMk/>
            <pc:sldMk cId="2708207793" sldId="262"/>
            <ac:spMk id="42" creationId="{B53044DC-4918-43DA-B49D-91673C6C9485}"/>
          </ac:spMkLst>
        </pc:spChg>
        <pc:spChg chg="add del mod">
          <ac:chgData name="Hunter McGuire (SE-US)" userId="S::hunter_mcguire@trendmicro.com::963aa9a7-950b-437c-93a1-51c84e580237" providerId="AD" clId="Web-{D55162FC-D035-D187-0BDB-88AE239C049D}" dt="2021-06-21T19:20:05.246" v="22"/>
          <ac:spMkLst>
            <pc:docMk/>
            <pc:sldMk cId="2708207793" sldId="262"/>
            <ac:spMk id="78" creationId="{2B685895-F570-4F39-8D16-0F8DF91D36E1}"/>
          </ac:spMkLst>
        </pc:spChg>
        <pc:spChg chg="add mod">
          <ac:chgData name="Hunter McGuire (SE-US)" userId="S::hunter_mcguire@trendmicro.com::963aa9a7-950b-437c-93a1-51c84e580237" providerId="AD" clId="Web-{D55162FC-D035-D187-0BDB-88AE239C049D}" dt="2021-06-21T19:21:07.764" v="44" actId="20577"/>
          <ac:spMkLst>
            <pc:docMk/>
            <pc:sldMk cId="2708207793" sldId="262"/>
            <ac:spMk id="163" creationId="{E93E279C-AE2C-4378-BE41-80A0C1CEC789}"/>
          </ac:spMkLst>
        </pc:spChg>
        <pc:spChg chg="add mod">
          <ac:chgData name="Hunter McGuire (SE-US)" userId="S::hunter_mcguire@trendmicro.com::963aa9a7-950b-437c-93a1-51c84e580237" providerId="AD" clId="Web-{D55162FC-D035-D187-0BDB-88AE239C049D}" dt="2021-06-21T19:40:20.157" v="184" actId="20577"/>
          <ac:spMkLst>
            <pc:docMk/>
            <pc:sldMk cId="2708207793" sldId="262"/>
            <ac:spMk id="216" creationId="{66B02BFB-A8F0-4417-9467-C8BCEA517960}"/>
          </ac:spMkLst>
        </pc:spChg>
        <pc:grpChg chg="del">
          <ac:chgData name="Hunter McGuire (SE-US)" userId="S::hunter_mcguire@trendmicro.com::963aa9a7-950b-437c-93a1-51c84e580237" providerId="AD" clId="Web-{D55162FC-D035-D187-0BDB-88AE239C049D}" dt="2021-06-21T19:20:17.622" v="23"/>
          <ac:grpSpMkLst>
            <pc:docMk/>
            <pc:sldMk cId="2708207793" sldId="262"/>
            <ac:grpSpMk id="11" creationId="{62A2FEB6-F419-4684-9ABC-9E32E012E8B7}"/>
          </ac:grpSpMkLst>
        </pc:grpChg>
        <pc:grpChg chg="del">
          <ac:chgData name="Hunter McGuire (SE-US)" userId="S::hunter_mcguire@trendmicro.com::963aa9a7-950b-437c-93a1-51c84e580237" providerId="AD" clId="Web-{D55162FC-D035-D187-0BDB-88AE239C049D}" dt="2021-06-21T19:20:17.622" v="23"/>
          <ac:grpSpMkLst>
            <pc:docMk/>
            <pc:sldMk cId="2708207793" sldId="262"/>
            <ac:grpSpMk id="44" creationId="{1DCE6B36-1420-43AB-86CF-4E653A517B9C}"/>
          </ac:grpSpMkLst>
        </pc:grpChg>
        <pc:grpChg chg="add">
          <ac:chgData name="Hunter McGuire (SE-US)" userId="S::hunter_mcguire@trendmicro.com::963aa9a7-950b-437c-93a1-51c84e580237" providerId="AD" clId="Web-{D55162FC-D035-D187-0BDB-88AE239C049D}" dt="2021-06-21T19:20:17.622" v="23"/>
          <ac:grpSpMkLst>
            <pc:docMk/>
            <pc:sldMk cId="2708207793" sldId="262"/>
            <ac:grpSpMk id="75" creationId="{9AE4726C-1831-4FE3-9A11-227F0DC2F0BC}"/>
          </ac:grpSpMkLst>
        </pc:grpChg>
        <pc:grpChg chg="add">
          <ac:chgData name="Hunter McGuire (SE-US)" userId="S::hunter_mcguire@trendmicro.com::963aa9a7-950b-437c-93a1-51c84e580237" providerId="AD" clId="Web-{D55162FC-D035-D187-0BDB-88AE239C049D}" dt="2021-06-21T19:20:17.622" v="23"/>
          <ac:grpSpMkLst>
            <pc:docMk/>
            <pc:sldMk cId="2708207793" sldId="262"/>
            <ac:grpSpMk id="82" creationId="{E916825F-759B-4F1A-BA80-AF7137691EC5}"/>
          </ac:grpSpMkLst>
        </pc:grpChg>
        <pc:graphicFrameChg chg="mod modGraphic">
          <ac:chgData name="Hunter McGuire (SE-US)" userId="S::hunter_mcguire@trendmicro.com::963aa9a7-950b-437c-93a1-51c84e580237" providerId="AD" clId="Web-{D55162FC-D035-D187-0BDB-88AE239C049D}" dt="2021-06-22T13:40:26.500" v="356"/>
          <ac:graphicFrameMkLst>
            <pc:docMk/>
            <pc:sldMk cId="2708207793" sldId="262"/>
            <ac:graphicFrameMk id="7" creationId="{E5009B09-DBEC-43A7-BF43-8D3F189C9642}"/>
          </ac:graphicFrameMkLst>
        </pc:graphicFrameChg>
        <pc:picChg chg="del">
          <ac:chgData name="Hunter McGuire (SE-US)" userId="S::hunter_mcguire@trendmicro.com::963aa9a7-950b-437c-93a1-51c84e580237" providerId="AD" clId="Web-{D55162FC-D035-D187-0BDB-88AE239C049D}" dt="2021-06-21T19:20:17.622" v="23"/>
          <ac:picMkLst>
            <pc:docMk/>
            <pc:sldMk cId="2708207793" sldId="262"/>
            <ac:picMk id="40" creationId="{3E94A106-9341-485C-9057-9D62B2BD083F}"/>
          </ac:picMkLst>
        </pc:picChg>
        <pc:picChg chg="del">
          <ac:chgData name="Hunter McGuire (SE-US)" userId="S::hunter_mcguire@trendmicro.com::963aa9a7-950b-437c-93a1-51c84e580237" providerId="AD" clId="Web-{D55162FC-D035-D187-0BDB-88AE239C049D}" dt="2021-06-21T19:20:17.622" v="23"/>
          <ac:picMkLst>
            <pc:docMk/>
            <pc:sldMk cId="2708207793" sldId="262"/>
            <ac:picMk id="73" creationId="{9BE36DBF-0333-4D36-A5BF-81FDA2406FE9}"/>
          </ac:picMkLst>
        </pc:picChg>
      </pc:sldChg>
      <pc:sldChg chg="modSp">
        <pc:chgData name="Hunter McGuire (SE-US)" userId="S::hunter_mcguire@trendmicro.com::963aa9a7-950b-437c-93a1-51c84e580237" providerId="AD" clId="Web-{D55162FC-D035-D187-0BDB-88AE239C049D}" dt="2021-06-22T19:08:06.892" v="390"/>
        <pc:sldMkLst>
          <pc:docMk/>
          <pc:sldMk cId="682050033" sldId="263"/>
        </pc:sldMkLst>
        <pc:spChg chg="mod">
          <ac:chgData name="Hunter McGuire (SE-US)" userId="S::hunter_mcguire@trendmicro.com::963aa9a7-950b-437c-93a1-51c84e580237" providerId="AD" clId="Web-{D55162FC-D035-D187-0BDB-88AE239C049D}" dt="2021-06-21T19:45:10.447" v="219" actId="20577"/>
          <ac:spMkLst>
            <pc:docMk/>
            <pc:sldMk cId="682050033" sldId="263"/>
            <ac:spMk id="2" creationId="{19F3C83C-8CA8-5746-AD25-C91F03F60FFA}"/>
          </ac:spMkLst>
        </pc:spChg>
        <pc:spChg chg="mod">
          <ac:chgData name="Hunter McGuire (SE-US)" userId="S::hunter_mcguire@trendmicro.com::963aa9a7-950b-437c-93a1-51c84e580237" providerId="AD" clId="Web-{D55162FC-D035-D187-0BDB-88AE239C049D}" dt="2021-06-22T19:07:44.595" v="388"/>
          <ac:spMkLst>
            <pc:docMk/>
            <pc:sldMk cId="682050033" sldId="263"/>
            <ac:spMk id="16" creationId="{692963CE-7E09-4279-A2C2-1E660DFA75BC}"/>
          </ac:spMkLst>
        </pc:spChg>
        <pc:spChg chg="mod">
          <ac:chgData name="Hunter McGuire (SE-US)" userId="S::hunter_mcguire@trendmicro.com::963aa9a7-950b-437c-93a1-51c84e580237" providerId="AD" clId="Web-{D55162FC-D035-D187-0BDB-88AE239C049D}" dt="2021-06-22T19:08:06.892" v="390"/>
          <ac:spMkLst>
            <pc:docMk/>
            <pc:sldMk cId="682050033" sldId="263"/>
            <ac:spMk id="21" creationId="{5D12DB73-0BDB-4C4A-938D-D622D2E796B5}"/>
          </ac:spMkLst>
        </pc:spChg>
      </pc:sldChg>
      <pc:sldChg chg="modSp">
        <pc:chgData name="Hunter McGuire (SE-US)" userId="S::hunter_mcguire@trendmicro.com::963aa9a7-950b-437c-93a1-51c84e580237" providerId="AD" clId="Web-{D55162FC-D035-D187-0BDB-88AE239C049D}" dt="2021-06-22T13:36:12.040" v="340" actId="20577"/>
        <pc:sldMkLst>
          <pc:docMk/>
          <pc:sldMk cId="3140169732" sldId="266"/>
        </pc:sldMkLst>
        <pc:spChg chg="mod">
          <ac:chgData name="Hunter McGuire (SE-US)" userId="S::hunter_mcguire@trendmicro.com::963aa9a7-950b-437c-93a1-51c84e580237" providerId="AD" clId="Web-{D55162FC-D035-D187-0BDB-88AE239C049D}" dt="2021-06-22T13:36:12.040" v="340" actId="20577"/>
          <ac:spMkLst>
            <pc:docMk/>
            <pc:sldMk cId="3140169732" sldId="266"/>
            <ac:spMk id="2" creationId="{1556D96C-6090-4C41-8DDB-45B6D9F283EE}"/>
          </ac:spMkLst>
        </pc:spChg>
        <pc:graphicFrameChg chg="mod modGraphic">
          <ac:chgData name="Hunter McGuire (SE-US)" userId="S::hunter_mcguire@trendmicro.com::963aa9a7-950b-437c-93a1-51c84e580237" providerId="AD" clId="Web-{D55162FC-D035-D187-0BDB-88AE239C049D}" dt="2021-06-21T19:35:55.056" v="166" actId="14100"/>
          <ac:graphicFrameMkLst>
            <pc:docMk/>
            <pc:sldMk cId="3140169732" sldId="266"/>
            <ac:graphicFrameMk id="17" creationId="{9E2BF0F1-5AF4-4188-BB98-543FC4D129D8}"/>
          </ac:graphicFrameMkLst>
        </pc:graphicFrameChg>
      </pc:sldChg>
      <pc:sldChg chg="addSp delSp modSp new">
        <pc:chgData name="Hunter McGuire (SE-US)" userId="S::hunter_mcguire@trendmicro.com::963aa9a7-950b-437c-93a1-51c84e580237" providerId="AD" clId="Web-{D55162FC-D035-D187-0BDB-88AE239C049D}" dt="2021-06-23T19:42:19.445" v="406" actId="1076"/>
        <pc:sldMkLst>
          <pc:docMk/>
          <pc:sldMk cId="2395093750" sldId="267"/>
        </pc:sldMkLst>
        <pc:spChg chg="del">
          <ac:chgData name="Hunter McGuire (SE-US)" userId="S::hunter_mcguire@trendmicro.com::963aa9a7-950b-437c-93a1-51c84e580237" providerId="AD" clId="Web-{D55162FC-D035-D187-0BDB-88AE239C049D}" dt="2021-06-23T19:41:59.866" v="401"/>
          <ac:spMkLst>
            <pc:docMk/>
            <pc:sldMk cId="2395093750" sldId="267"/>
            <ac:spMk id="2" creationId="{745CBAE3-FD1E-43BF-86A6-B32F7CF3C2B6}"/>
          </ac:spMkLst>
        </pc:spChg>
        <pc:spChg chg="del">
          <ac:chgData name="Hunter McGuire (SE-US)" userId="S::hunter_mcguire@trendmicro.com::963aa9a7-950b-437c-93a1-51c84e580237" providerId="AD" clId="Web-{D55162FC-D035-D187-0BDB-88AE239C049D}" dt="2021-06-23T19:42:01.319" v="402"/>
          <ac:spMkLst>
            <pc:docMk/>
            <pc:sldMk cId="2395093750" sldId="267"/>
            <ac:spMk id="3" creationId="{44D501F6-4716-43B3-B4A3-D3195015A1A3}"/>
          </ac:spMkLst>
        </pc:spChg>
        <pc:picChg chg="add mod">
          <ac:chgData name="Hunter McGuire (SE-US)" userId="S::hunter_mcguire@trendmicro.com::963aa9a7-950b-437c-93a1-51c84e580237" providerId="AD" clId="Web-{D55162FC-D035-D187-0BDB-88AE239C049D}" dt="2021-06-23T19:42:19.445" v="406" actId="1076"/>
          <ac:picMkLst>
            <pc:docMk/>
            <pc:sldMk cId="2395093750" sldId="267"/>
            <ac:picMk id="5" creationId="{F91361EB-AD6A-4E7F-9103-F130F40C7793}"/>
          </ac:picMkLst>
        </pc:picChg>
      </pc:sldChg>
    </pc:docChg>
  </pc:docChgLst>
  <pc:docChgLst>
    <pc:chgData name="Hunter McGuire (SE-US)" userId="S::hunter_mcguire@trendmicro.com::963aa9a7-950b-437c-93a1-51c84e580237" providerId="AD" clId="Web-{B625608B-753A-D450-0A4C-FBC3726E7486}"/>
    <pc:docChg chg="addSld modSld sldOrd">
      <pc:chgData name="Hunter McGuire (SE-US)" userId="S::hunter_mcguire@trendmicro.com::963aa9a7-950b-437c-93a1-51c84e580237" providerId="AD" clId="Web-{B625608B-753A-D450-0A4C-FBC3726E7486}" dt="2021-06-17T13:55:53.152" v="192" actId="14100"/>
      <pc:docMkLst>
        <pc:docMk/>
      </pc:docMkLst>
      <pc:sldChg chg="addSp delSp modSp mod setBg delAnim">
        <pc:chgData name="Hunter McGuire (SE-US)" userId="S::hunter_mcguire@trendmicro.com::963aa9a7-950b-437c-93a1-51c84e580237" providerId="AD" clId="Web-{B625608B-753A-D450-0A4C-FBC3726E7486}" dt="2021-06-17T13:04:09.880" v="155" actId="1076"/>
        <pc:sldMkLst>
          <pc:docMk/>
          <pc:sldMk cId="3856144342" sldId="256"/>
        </pc:sldMkLst>
        <pc:spChg chg="mod">
          <ac:chgData name="Hunter McGuire (SE-US)" userId="S::hunter_mcguire@trendmicro.com::963aa9a7-950b-437c-93a1-51c84e580237" providerId="AD" clId="Web-{B625608B-753A-D450-0A4C-FBC3726E7486}" dt="2021-06-17T13:00:56.422" v="139"/>
          <ac:spMkLst>
            <pc:docMk/>
            <pc:sldMk cId="3856144342" sldId="256"/>
            <ac:spMk id="2" creationId="{00000000-0000-0000-0000-000000000000}"/>
          </ac:spMkLst>
        </pc:spChg>
        <pc:spChg chg="del">
          <ac:chgData name="Hunter McGuire (SE-US)" userId="S::hunter_mcguire@trendmicro.com::963aa9a7-950b-437c-93a1-51c84e580237" providerId="AD" clId="Web-{B625608B-753A-D450-0A4C-FBC3726E7486}" dt="2021-06-17T12:56:29.259" v="101"/>
          <ac:spMkLst>
            <pc:docMk/>
            <pc:sldMk cId="3856144342" sldId="256"/>
            <ac:spMk id="3" creationId="{00000000-0000-0000-0000-000000000000}"/>
          </ac:spMkLst>
        </pc:spChg>
        <pc:spChg chg="add del">
          <ac:chgData name="Hunter McGuire (SE-US)" userId="S::hunter_mcguire@trendmicro.com::963aa9a7-950b-437c-93a1-51c84e580237" providerId="AD" clId="Web-{B625608B-753A-D450-0A4C-FBC3726E7486}" dt="2021-06-17T12:53:46.911" v="31"/>
          <ac:spMkLst>
            <pc:docMk/>
            <pc:sldMk cId="3856144342" sldId="256"/>
            <ac:spMk id="4" creationId="{BF24E83D-6DCB-4D1C-B339-42963643B750}"/>
          </ac:spMkLst>
        </pc:spChg>
        <pc:spChg chg="add del mod">
          <ac:chgData name="Hunter McGuire (SE-US)" userId="S::hunter_mcguire@trendmicro.com::963aa9a7-950b-437c-93a1-51c84e580237" providerId="AD" clId="Web-{B625608B-753A-D450-0A4C-FBC3726E7486}" dt="2021-06-17T12:53:51.458" v="34"/>
          <ac:spMkLst>
            <pc:docMk/>
            <pc:sldMk cId="3856144342" sldId="256"/>
            <ac:spMk id="5" creationId="{16D4CDF1-A7A0-4234-8B20-C10C385AA266}"/>
          </ac:spMkLst>
        </pc:spChg>
        <pc:spChg chg="add mod">
          <ac:chgData name="Hunter McGuire (SE-US)" userId="S::hunter_mcguire@trendmicro.com::963aa9a7-950b-437c-93a1-51c84e580237" providerId="AD" clId="Web-{B625608B-753A-D450-0A4C-FBC3726E7486}" dt="2021-06-17T13:00:56.422" v="139"/>
          <ac:spMkLst>
            <pc:docMk/>
            <pc:sldMk cId="3856144342" sldId="256"/>
            <ac:spMk id="6" creationId="{1F2CD33D-5A98-42CE-8EEA-5F9758A48E2A}"/>
          </ac:spMkLst>
        </pc:spChg>
        <pc:spChg chg="add del">
          <ac:chgData name="Hunter McGuire (SE-US)" userId="S::hunter_mcguire@trendmicro.com::963aa9a7-950b-437c-93a1-51c84e580237" providerId="AD" clId="Web-{B625608B-753A-D450-0A4C-FBC3726E7486}" dt="2021-06-17T13:00:56.422" v="139"/>
          <ac:spMkLst>
            <pc:docMk/>
            <pc:sldMk cId="3856144342" sldId="256"/>
            <ac:spMk id="8" creationId="{B7D4B16D-600A-41A1-8B1B-3727C56C0C9B}"/>
          </ac:spMkLst>
        </pc:spChg>
        <pc:grpChg chg="add del">
          <ac:chgData name="Hunter McGuire (SE-US)" userId="S::hunter_mcguire@trendmicro.com::963aa9a7-950b-437c-93a1-51c84e580237" providerId="AD" clId="Web-{B625608B-753A-D450-0A4C-FBC3726E7486}" dt="2021-06-17T13:00:56.422" v="139"/>
          <ac:grpSpMkLst>
            <pc:docMk/>
            <pc:sldMk cId="3856144342" sldId="256"/>
            <ac:grpSpMk id="10" creationId="{DE7C35E0-BD19-4AFC-81BF-7A7507E9C94D}"/>
          </ac:grpSpMkLst>
        </pc:grpChg>
        <pc:grpChg chg="add del">
          <ac:chgData name="Hunter McGuire (SE-US)" userId="S::hunter_mcguire@trendmicro.com::963aa9a7-950b-437c-93a1-51c84e580237" providerId="AD" clId="Web-{B625608B-753A-D450-0A4C-FBC3726E7486}" dt="2021-06-17T13:00:56.422" v="139"/>
          <ac:grpSpMkLst>
            <pc:docMk/>
            <pc:sldMk cId="3856144342" sldId="256"/>
            <ac:grpSpMk id="75" creationId="{A8F3053C-AA2D-43E7-9127-59111DE0E06D}"/>
          </ac:grpSpMkLst>
        </pc:grpChg>
        <pc:picChg chg="add mod ord">
          <ac:chgData name="Hunter McGuire (SE-US)" userId="S::hunter_mcguire@trendmicro.com::963aa9a7-950b-437c-93a1-51c84e580237" providerId="AD" clId="Web-{B625608B-753A-D450-0A4C-FBC3726E7486}" dt="2021-06-17T13:04:09.880" v="155" actId="1076"/>
          <ac:picMkLst>
            <pc:docMk/>
            <pc:sldMk cId="3856144342" sldId="256"/>
            <ac:picMk id="7" creationId="{55A60384-CE91-429B-94CA-1CF1E58F64CD}"/>
          </ac:picMkLst>
        </pc:picChg>
        <pc:picChg chg="add mod">
          <ac:chgData name="Hunter McGuire (SE-US)" userId="S::hunter_mcguire@trendmicro.com::963aa9a7-950b-437c-93a1-51c84e580237" providerId="AD" clId="Web-{B625608B-753A-D450-0A4C-FBC3726E7486}" dt="2021-06-17T13:04:03.568" v="154" actId="1076"/>
          <ac:picMkLst>
            <pc:docMk/>
            <pc:sldMk cId="3856144342" sldId="256"/>
            <ac:picMk id="9" creationId="{6D508C7D-B27B-4F40-ABF2-04BA21E55E86}"/>
          </ac:picMkLst>
        </pc:picChg>
        <pc:picChg chg="add del">
          <ac:chgData name="Hunter McGuire (SE-US)" userId="S::hunter_mcguire@trendmicro.com::963aa9a7-950b-437c-93a1-51c84e580237" providerId="AD" clId="Web-{B625608B-753A-D450-0A4C-FBC3726E7486}" dt="2021-06-17T13:00:56.422" v="139"/>
          <ac:picMkLst>
            <pc:docMk/>
            <pc:sldMk cId="3856144342" sldId="256"/>
            <ac:picMk id="66" creationId="{51039561-92F9-40EE-900B-6AA0F58042A4}"/>
          </ac:picMkLst>
        </pc:picChg>
        <pc:picChg chg="add del">
          <ac:chgData name="Hunter McGuire (SE-US)" userId="S::hunter_mcguire@trendmicro.com::963aa9a7-950b-437c-93a1-51c84e580237" providerId="AD" clId="Web-{B625608B-753A-D450-0A4C-FBC3726E7486}" dt="2021-06-17T13:00:56.422" v="139"/>
          <ac:picMkLst>
            <pc:docMk/>
            <pc:sldMk cId="3856144342" sldId="256"/>
            <ac:picMk id="70" creationId="{5ACD94DE-DE21-4A9D-8875-A1539BE216E8}"/>
          </ac:picMkLst>
        </pc:picChg>
        <pc:inkChg chg="add del">
          <ac:chgData name="Hunter McGuire (SE-US)" userId="S::hunter_mcguire@trendmicro.com::963aa9a7-950b-437c-93a1-51c84e580237" providerId="AD" clId="Web-{B625608B-753A-D450-0A4C-FBC3726E7486}" dt="2021-06-17T12:59:56.577" v="129"/>
          <ac:inkMkLst>
            <pc:docMk/>
            <pc:sldMk cId="3856144342" sldId="256"/>
            <ac:inkMk id="65" creationId="{A2B40307-1EAD-4270-A9B1-255899DCB507}"/>
          </ac:inkMkLst>
        </pc:inkChg>
        <pc:inkChg chg="add del">
          <ac:chgData name="Hunter McGuire (SE-US)" userId="S::hunter_mcguire@trendmicro.com::963aa9a7-950b-437c-93a1-51c84e580237" providerId="AD" clId="Web-{B625608B-753A-D450-0A4C-FBC3726E7486}" dt="2021-06-17T13:00:28.828" v="134"/>
          <ac:inkMkLst>
            <pc:docMk/>
            <pc:sldMk cId="3856144342" sldId="256"/>
            <ac:inkMk id="67" creationId="{B445BC00-F77D-4A5E-9084-CB340DD60F60}"/>
          </ac:inkMkLst>
        </pc:inkChg>
        <pc:inkChg chg="add del">
          <ac:chgData name="Hunter McGuire (SE-US)" userId="S::hunter_mcguire@trendmicro.com::963aa9a7-950b-437c-93a1-51c84e580237" providerId="AD" clId="Web-{B625608B-753A-D450-0A4C-FBC3726E7486}" dt="2021-06-17T13:00:15.327" v="133"/>
          <ac:inkMkLst>
            <pc:docMk/>
            <pc:sldMk cId="3856144342" sldId="256"/>
            <ac:inkMk id="69" creationId="{F91DCDAC-CF21-4A79-A061-D29C16924A0D}"/>
          </ac:inkMkLst>
        </pc:inkChg>
        <pc:inkChg chg="add del">
          <ac:chgData name="Hunter McGuire (SE-US)" userId="S::hunter_mcguire@trendmicro.com::963aa9a7-950b-437c-93a1-51c84e580237" providerId="AD" clId="Web-{B625608B-753A-D450-0A4C-FBC3726E7486}" dt="2021-06-17T13:00:32.750" v="136"/>
          <ac:inkMkLst>
            <pc:docMk/>
            <pc:sldMk cId="3856144342" sldId="256"/>
            <ac:inkMk id="71" creationId="{4A5D8827-94DD-42A0-8003-4067E01EB7D9}"/>
          </ac:inkMkLst>
        </pc:inkChg>
        <pc:inkChg chg="add del">
          <ac:chgData name="Hunter McGuire (SE-US)" userId="S::hunter_mcguire@trendmicro.com::963aa9a7-950b-437c-93a1-51c84e580237" providerId="AD" clId="Web-{B625608B-753A-D450-0A4C-FBC3726E7486}" dt="2021-06-17T13:00:40.016" v="138"/>
          <ac:inkMkLst>
            <pc:docMk/>
            <pc:sldMk cId="3856144342" sldId="256"/>
            <ac:inkMk id="72" creationId="{CAC3CF2B-050D-4A24-83C7-94A048F71A0C}"/>
          </ac:inkMkLst>
        </pc:inkChg>
        <pc:cxnChg chg="add del">
          <ac:chgData name="Hunter McGuire (SE-US)" userId="S::hunter_mcguire@trendmicro.com::963aa9a7-950b-437c-93a1-51c84e580237" providerId="AD" clId="Web-{B625608B-753A-D450-0A4C-FBC3726E7486}" dt="2021-06-17T13:00:56.422" v="139"/>
          <ac:cxnSpMkLst>
            <pc:docMk/>
            <pc:sldMk cId="3856144342" sldId="256"/>
            <ac:cxnSpMk id="68" creationId="{D902DA06-324A-48CE-8C20-94535480A632}"/>
          </ac:cxnSpMkLst>
        </pc:cxnChg>
      </pc:sldChg>
      <pc:sldChg chg="ord">
        <pc:chgData name="Hunter McGuire (SE-US)" userId="S::hunter_mcguire@trendmicro.com::963aa9a7-950b-437c-93a1-51c84e580237" providerId="AD" clId="Web-{B625608B-753A-D450-0A4C-FBC3726E7486}" dt="2021-06-17T13:21:23.329" v="165"/>
        <pc:sldMkLst>
          <pc:docMk/>
          <pc:sldMk cId="904954567" sldId="259"/>
        </pc:sldMkLst>
      </pc:sldChg>
      <pc:sldChg chg="ord">
        <pc:chgData name="Hunter McGuire (SE-US)" userId="S::hunter_mcguire@trendmicro.com::963aa9a7-950b-437c-93a1-51c84e580237" providerId="AD" clId="Web-{B625608B-753A-D450-0A4C-FBC3726E7486}" dt="2021-06-17T13:21:26.438" v="166"/>
        <pc:sldMkLst>
          <pc:docMk/>
          <pc:sldMk cId="1524941129" sldId="264"/>
        </pc:sldMkLst>
      </pc:sldChg>
      <pc:sldChg chg="addSp delSp modSp new ord">
        <pc:chgData name="Hunter McGuire (SE-US)" userId="S::hunter_mcguire@trendmicro.com::963aa9a7-950b-437c-93a1-51c84e580237" providerId="AD" clId="Web-{B625608B-753A-D450-0A4C-FBC3726E7486}" dt="2021-06-17T13:55:53.152" v="192" actId="14100"/>
        <pc:sldMkLst>
          <pc:docMk/>
          <pc:sldMk cId="2056020466" sldId="265"/>
        </pc:sldMkLst>
        <pc:spChg chg="mod">
          <ac:chgData name="Hunter McGuire (SE-US)" userId="S::hunter_mcguire@trendmicro.com::963aa9a7-950b-437c-93a1-51c84e580237" providerId="AD" clId="Web-{B625608B-753A-D450-0A4C-FBC3726E7486}" dt="2021-06-16T21:36:20.668" v="9" actId="20577"/>
          <ac:spMkLst>
            <pc:docMk/>
            <pc:sldMk cId="2056020466" sldId="265"/>
            <ac:spMk id="2" creationId="{177D5D5D-BC33-4733-9E9E-900756060103}"/>
          </ac:spMkLst>
        </pc:spChg>
        <pc:spChg chg="del">
          <ac:chgData name="Hunter McGuire (SE-US)" userId="S::hunter_mcguire@trendmicro.com::963aa9a7-950b-437c-93a1-51c84e580237" providerId="AD" clId="Web-{B625608B-753A-D450-0A4C-FBC3726E7486}" dt="2021-06-17T13:19:58.139" v="156"/>
          <ac:spMkLst>
            <pc:docMk/>
            <pc:sldMk cId="2056020466" sldId="265"/>
            <ac:spMk id="3" creationId="{7A67705A-ED6A-4647-86A1-FAC59CE9D5E8}"/>
          </ac:spMkLst>
        </pc:spChg>
        <pc:picChg chg="add mod modCrop">
          <ac:chgData name="Hunter McGuire (SE-US)" userId="S::hunter_mcguire@trendmicro.com::963aa9a7-950b-437c-93a1-51c84e580237" providerId="AD" clId="Web-{B625608B-753A-D450-0A4C-FBC3726E7486}" dt="2021-06-17T13:55:53.152" v="192" actId="14100"/>
          <ac:picMkLst>
            <pc:docMk/>
            <pc:sldMk cId="2056020466" sldId="265"/>
            <ac:picMk id="4" creationId="{B9D6869C-CD8C-409C-B04F-16756BAB6844}"/>
          </ac:picMkLst>
        </pc:picChg>
        <pc:picChg chg="add del mod">
          <ac:chgData name="Hunter McGuire (SE-US)" userId="S::hunter_mcguire@trendmicro.com::963aa9a7-950b-437c-93a1-51c84e580237" providerId="AD" clId="Web-{B625608B-753A-D450-0A4C-FBC3726E7486}" dt="2021-06-17T13:22:14.737" v="172"/>
          <ac:picMkLst>
            <pc:docMk/>
            <pc:sldMk cId="2056020466" sldId="265"/>
            <ac:picMk id="6" creationId="{D1B6163C-3C66-42B7-ADD8-14D9B1B6438E}"/>
          </ac:picMkLst>
        </pc:picChg>
        <pc:picChg chg="add del mod">
          <ac:chgData name="Hunter McGuire (SE-US)" userId="S::hunter_mcguire@trendmicro.com::963aa9a7-950b-437c-93a1-51c84e580237" providerId="AD" clId="Web-{B625608B-753A-D450-0A4C-FBC3726E7486}" dt="2021-06-17T13:29:57.639" v="183"/>
          <ac:picMkLst>
            <pc:docMk/>
            <pc:sldMk cId="2056020466" sldId="265"/>
            <ac:picMk id="7" creationId="{429B141B-37EC-4F2F-87FC-725EF33D4990}"/>
          </ac:picMkLst>
        </pc:picChg>
        <pc:picChg chg="add mod">
          <ac:chgData name="Hunter McGuire (SE-US)" userId="S::hunter_mcguire@trendmicro.com::963aa9a7-950b-437c-93a1-51c84e580237" providerId="AD" clId="Web-{B625608B-753A-D450-0A4C-FBC3726E7486}" dt="2021-06-17T13:30:53.547" v="190" actId="1076"/>
          <ac:picMkLst>
            <pc:docMk/>
            <pc:sldMk cId="2056020466" sldId="265"/>
            <ac:picMk id="8" creationId="{AEF54ABB-DC32-444F-B9D4-717FDF00C1DB}"/>
          </ac:picMkLst>
        </pc:picChg>
      </pc:sldChg>
      <pc:sldChg chg="modSp new">
        <pc:chgData name="Hunter McGuire (SE-US)" userId="S::hunter_mcguire@trendmicro.com::963aa9a7-950b-437c-93a1-51c84e580237" providerId="AD" clId="Web-{B625608B-753A-D450-0A4C-FBC3726E7486}" dt="2021-06-17T12:57:07.166" v="112" actId="20577"/>
        <pc:sldMkLst>
          <pc:docMk/>
          <pc:sldMk cId="3140169732" sldId="266"/>
        </pc:sldMkLst>
        <pc:spChg chg="mod">
          <ac:chgData name="Hunter McGuire (SE-US)" userId="S::hunter_mcguire@trendmicro.com::963aa9a7-950b-437c-93a1-51c84e580237" providerId="AD" clId="Web-{B625608B-753A-D450-0A4C-FBC3726E7486}" dt="2021-06-17T12:57:07.166" v="112" actId="20577"/>
          <ac:spMkLst>
            <pc:docMk/>
            <pc:sldMk cId="3140169732" sldId="266"/>
            <ac:spMk id="2" creationId="{1556D96C-6090-4C41-8DDB-45B6D9F283EE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27BAFD-5FA1-497B-84FB-3DA1ACE2B19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EAB1221-76EE-4564-9E62-814224ED62C7}">
      <dgm:prSet/>
      <dgm:spPr/>
      <dgm:t>
        <a:bodyPr/>
        <a:lstStyle/>
        <a:p>
          <a:r>
            <a:rPr lang="en-US" dirty="0">
              <a:solidFill>
                <a:schemeClr val="bg1">
                  <a:lumMod val="85000"/>
                  <a:lumOff val="15000"/>
                </a:schemeClr>
              </a:solidFill>
              <a:latin typeface="Calibri"/>
              <a:cs typeface="Calibri"/>
            </a:rPr>
            <a:t>Engineer – I like to build stuff</a:t>
          </a:r>
        </a:p>
      </dgm:t>
    </dgm:pt>
    <dgm:pt modelId="{798A7FB1-86DD-4E40-90D0-A1949FAE5155}" type="parTrans" cxnId="{E2FD1E95-75F2-478F-A9A2-91E333895CC2}">
      <dgm:prSet/>
      <dgm:spPr/>
      <dgm:t>
        <a:bodyPr/>
        <a:lstStyle/>
        <a:p>
          <a:endParaRPr lang="en-US"/>
        </a:p>
      </dgm:t>
    </dgm:pt>
    <dgm:pt modelId="{6E36473A-366A-492D-8A6B-D044A1EB46FD}" type="sibTrans" cxnId="{E2FD1E95-75F2-478F-A9A2-91E333895CC2}">
      <dgm:prSet/>
      <dgm:spPr/>
      <dgm:t>
        <a:bodyPr/>
        <a:lstStyle/>
        <a:p>
          <a:endParaRPr lang="en-US"/>
        </a:p>
      </dgm:t>
    </dgm:pt>
    <dgm:pt modelId="{8962477A-296C-4166-8EFA-1F582A958456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85000"/>
                  <a:lumOff val="15000"/>
                </a:schemeClr>
              </a:solidFill>
              <a:latin typeface="Calibri"/>
              <a:cs typeface="Calibri"/>
            </a:rPr>
            <a:t>PowerPoint Wizard</a:t>
          </a:r>
        </a:p>
      </dgm:t>
    </dgm:pt>
    <dgm:pt modelId="{0F555F8B-FF60-412A-97EF-B353F4D31CC6}" type="parTrans" cxnId="{00813B0F-DEF3-493A-A78B-EA56E385119A}">
      <dgm:prSet/>
      <dgm:spPr/>
      <dgm:t>
        <a:bodyPr/>
        <a:lstStyle/>
        <a:p>
          <a:endParaRPr lang="en-US"/>
        </a:p>
      </dgm:t>
    </dgm:pt>
    <dgm:pt modelId="{E117DFC5-4927-4712-87A9-F9613311CB6E}" type="sibTrans" cxnId="{00813B0F-DEF3-493A-A78B-EA56E385119A}">
      <dgm:prSet/>
      <dgm:spPr/>
      <dgm:t>
        <a:bodyPr/>
        <a:lstStyle/>
        <a:p>
          <a:endParaRPr lang="en-US"/>
        </a:p>
      </dgm:t>
    </dgm:pt>
    <dgm:pt modelId="{EA4F598A-987B-4CFE-BF11-FC1E06885BCA}">
      <dgm:prSet/>
      <dgm:spPr/>
      <dgm:t>
        <a:bodyPr/>
        <a:lstStyle/>
        <a:p>
          <a:r>
            <a:rPr lang="en-US" dirty="0">
              <a:solidFill>
                <a:schemeClr val="bg1">
                  <a:lumMod val="85000"/>
                  <a:lumOff val="15000"/>
                </a:schemeClr>
              </a:solidFill>
              <a:latin typeface="Calibri"/>
              <a:cs typeface="Calibri"/>
            </a:rPr>
            <a:t>Not a developer</a:t>
          </a:r>
        </a:p>
      </dgm:t>
    </dgm:pt>
    <dgm:pt modelId="{AABA3C86-A590-4ED7-931A-A15CB3C87C63}" type="parTrans" cxnId="{C4879D59-1844-4442-93AD-FF18C4F1C31B}">
      <dgm:prSet/>
      <dgm:spPr/>
      <dgm:t>
        <a:bodyPr/>
        <a:lstStyle/>
        <a:p>
          <a:endParaRPr lang="en-US"/>
        </a:p>
      </dgm:t>
    </dgm:pt>
    <dgm:pt modelId="{EB2E5A5E-18AE-44A4-AF88-451076A3C7F5}" type="sibTrans" cxnId="{C4879D59-1844-4442-93AD-FF18C4F1C31B}">
      <dgm:prSet/>
      <dgm:spPr/>
      <dgm:t>
        <a:bodyPr/>
        <a:lstStyle/>
        <a:p>
          <a:endParaRPr lang="en-US"/>
        </a:p>
      </dgm:t>
    </dgm:pt>
    <dgm:pt modelId="{FC4CB3BC-5300-4996-B958-61F0CDE559F4}">
      <dgm:prSet/>
      <dgm:spPr/>
      <dgm:t>
        <a:bodyPr/>
        <a:lstStyle/>
        <a:p>
          <a:r>
            <a:rPr lang="en-US" dirty="0">
              <a:solidFill>
                <a:schemeClr val="bg1">
                  <a:lumMod val="85000"/>
                  <a:lumOff val="15000"/>
                </a:schemeClr>
              </a:solidFill>
              <a:latin typeface="Calibri"/>
              <a:cs typeface="Calibri"/>
            </a:rPr>
            <a:t>Not a DBA</a:t>
          </a:r>
        </a:p>
      </dgm:t>
    </dgm:pt>
    <dgm:pt modelId="{C2ECEF5D-2101-431F-B5F0-3CDD169B2575}" type="parTrans" cxnId="{3C396205-11EC-4ED8-952E-D59CD26D2BEF}">
      <dgm:prSet/>
      <dgm:spPr/>
      <dgm:t>
        <a:bodyPr/>
        <a:lstStyle/>
        <a:p>
          <a:endParaRPr lang="en-US"/>
        </a:p>
      </dgm:t>
    </dgm:pt>
    <dgm:pt modelId="{C286C39E-82C3-4333-A5FD-3417A2366983}" type="sibTrans" cxnId="{3C396205-11EC-4ED8-952E-D59CD26D2BEF}">
      <dgm:prSet/>
      <dgm:spPr/>
      <dgm:t>
        <a:bodyPr/>
        <a:lstStyle/>
        <a:p>
          <a:endParaRPr lang="en-US"/>
        </a:p>
      </dgm:t>
    </dgm:pt>
    <dgm:pt modelId="{E1F95C32-5A0D-4D08-A5A1-280C4085F779}" type="pres">
      <dgm:prSet presAssocID="{3427BAFD-5FA1-497B-84FB-3DA1ACE2B19D}" presName="linear" presStyleCnt="0">
        <dgm:presLayoutVars>
          <dgm:animLvl val="lvl"/>
          <dgm:resizeHandles val="exact"/>
        </dgm:presLayoutVars>
      </dgm:prSet>
      <dgm:spPr/>
    </dgm:pt>
    <dgm:pt modelId="{AADF6C8F-DFC5-4EE5-965A-B2D2C2981ED8}" type="pres">
      <dgm:prSet presAssocID="{DEAB1221-76EE-4564-9E62-814224ED62C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7ECE69A-B37B-4DFF-805E-BE962E6D748D}" type="pres">
      <dgm:prSet presAssocID="{6E36473A-366A-492D-8A6B-D044A1EB46FD}" presName="spacer" presStyleCnt="0"/>
      <dgm:spPr/>
    </dgm:pt>
    <dgm:pt modelId="{1A1A313A-45CB-40B6-B810-C37C2A7399B1}" type="pres">
      <dgm:prSet presAssocID="{8962477A-296C-4166-8EFA-1F582A95845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C780CDC-05C7-49C4-866E-F20F42E4AF80}" type="pres">
      <dgm:prSet presAssocID="{E117DFC5-4927-4712-87A9-F9613311CB6E}" presName="spacer" presStyleCnt="0"/>
      <dgm:spPr/>
    </dgm:pt>
    <dgm:pt modelId="{113D4225-30F6-452C-8549-B19F446E9F28}" type="pres">
      <dgm:prSet presAssocID="{EA4F598A-987B-4CFE-BF11-FC1E06885BC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67BD169-D6AB-4921-A79F-FFF71EF52D8E}" type="pres">
      <dgm:prSet presAssocID="{EB2E5A5E-18AE-44A4-AF88-451076A3C7F5}" presName="spacer" presStyleCnt="0"/>
      <dgm:spPr/>
    </dgm:pt>
    <dgm:pt modelId="{56BC4618-F748-4184-A837-93C38E97A3A1}" type="pres">
      <dgm:prSet presAssocID="{FC4CB3BC-5300-4996-B958-61F0CDE559F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F933803-A395-43B8-9771-E26A2D920DD0}" type="presOf" srcId="{DEAB1221-76EE-4564-9E62-814224ED62C7}" destId="{AADF6C8F-DFC5-4EE5-965A-B2D2C2981ED8}" srcOrd="0" destOrd="0" presId="urn:microsoft.com/office/officeart/2005/8/layout/vList2"/>
    <dgm:cxn modelId="{3C396205-11EC-4ED8-952E-D59CD26D2BEF}" srcId="{3427BAFD-5FA1-497B-84FB-3DA1ACE2B19D}" destId="{FC4CB3BC-5300-4996-B958-61F0CDE559F4}" srcOrd="3" destOrd="0" parTransId="{C2ECEF5D-2101-431F-B5F0-3CDD169B2575}" sibTransId="{C286C39E-82C3-4333-A5FD-3417A2366983}"/>
    <dgm:cxn modelId="{00813B0F-DEF3-493A-A78B-EA56E385119A}" srcId="{3427BAFD-5FA1-497B-84FB-3DA1ACE2B19D}" destId="{8962477A-296C-4166-8EFA-1F582A958456}" srcOrd="1" destOrd="0" parTransId="{0F555F8B-FF60-412A-97EF-B353F4D31CC6}" sibTransId="{E117DFC5-4927-4712-87A9-F9613311CB6E}"/>
    <dgm:cxn modelId="{7A5BE315-4278-4415-B3CB-67F403CEE8CE}" type="presOf" srcId="{8962477A-296C-4166-8EFA-1F582A958456}" destId="{1A1A313A-45CB-40B6-B810-C37C2A7399B1}" srcOrd="0" destOrd="0" presId="urn:microsoft.com/office/officeart/2005/8/layout/vList2"/>
    <dgm:cxn modelId="{ED029457-73B5-4636-B65C-5B352F67BB32}" type="presOf" srcId="{FC4CB3BC-5300-4996-B958-61F0CDE559F4}" destId="{56BC4618-F748-4184-A837-93C38E97A3A1}" srcOrd="0" destOrd="0" presId="urn:microsoft.com/office/officeart/2005/8/layout/vList2"/>
    <dgm:cxn modelId="{C4879D59-1844-4442-93AD-FF18C4F1C31B}" srcId="{3427BAFD-5FA1-497B-84FB-3DA1ACE2B19D}" destId="{EA4F598A-987B-4CFE-BF11-FC1E06885BCA}" srcOrd="2" destOrd="0" parTransId="{AABA3C86-A590-4ED7-931A-A15CB3C87C63}" sibTransId="{EB2E5A5E-18AE-44A4-AF88-451076A3C7F5}"/>
    <dgm:cxn modelId="{E2FD1E95-75F2-478F-A9A2-91E333895CC2}" srcId="{3427BAFD-5FA1-497B-84FB-3DA1ACE2B19D}" destId="{DEAB1221-76EE-4564-9E62-814224ED62C7}" srcOrd="0" destOrd="0" parTransId="{798A7FB1-86DD-4E40-90D0-A1949FAE5155}" sibTransId="{6E36473A-366A-492D-8A6B-D044A1EB46FD}"/>
    <dgm:cxn modelId="{A9C86997-ECF2-4FE3-B257-03A664230FA6}" type="presOf" srcId="{EA4F598A-987B-4CFE-BF11-FC1E06885BCA}" destId="{113D4225-30F6-452C-8549-B19F446E9F28}" srcOrd="0" destOrd="0" presId="urn:microsoft.com/office/officeart/2005/8/layout/vList2"/>
    <dgm:cxn modelId="{27D6B6F4-9454-4C3C-8DE4-CED7016F1BDE}" type="presOf" srcId="{3427BAFD-5FA1-497B-84FB-3DA1ACE2B19D}" destId="{E1F95C32-5A0D-4D08-A5A1-280C4085F779}" srcOrd="0" destOrd="0" presId="urn:microsoft.com/office/officeart/2005/8/layout/vList2"/>
    <dgm:cxn modelId="{B2B7F14B-41B3-4348-BAD9-F5A8892455AE}" type="presParOf" srcId="{E1F95C32-5A0D-4D08-A5A1-280C4085F779}" destId="{AADF6C8F-DFC5-4EE5-965A-B2D2C2981ED8}" srcOrd="0" destOrd="0" presId="urn:microsoft.com/office/officeart/2005/8/layout/vList2"/>
    <dgm:cxn modelId="{F96A0B28-7B69-43E5-9D00-384DF976FF4E}" type="presParOf" srcId="{E1F95C32-5A0D-4D08-A5A1-280C4085F779}" destId="{67ECE69A-B37B-4DFF-805E-BE962E6D748D}" srcOrd="1" destOrd="0" presId="urn:microsoft.com/office/officeart/2005/8/layout/vList2"/>
    <dgm:cxn modelId="{AC7B0D24-55C6-4559-839B-02B65052740A}" type="presParOf" srcId="{E1F95C32-5A0D-4D08-A5A1-280C4085F779}" destId="{1A1A313A-45CB-40B6-B810-C37C2A7399B1}" srcOrd="2" destOrd="0" presId="urn:microsoft.com/office/officeart/2005/8/layout/vList2"/>
    <dgm:cxn modelId="{74D90CD8-29D9-41CC-81E2-54CB3A04118F}" type="presParOf" srcId="{E1F95C32-5A0D-4D08-A5A1-280C4085F779}" destId="{2C780CDC-05C7-49C4-866E-F20F42E4AF80}" srcOrd="3" destOrd="0" presId="urn:microsoft.com/office/officeart/2005/8/layout/vList2"/>
    <dgm:cxn modelId="{8931F11D-7867-4BD4-B154-05A0E7654AEA}" type="presParOf" srcId="{E1F95C32-5A0D-4D08-A5A1-280C4085F779}" destId="{113D4225-30F6-452C-8549-B19F446E9F28}" srcOrd="4" destOrd="0" presId="urn:microsoft.com/office/officeart/2005/8/layout/vList2"/>
    <dgm:cxn modelId="{6D16D036-8338-4B67-86ED-F087386BDF08}" type="presParOf" srcId="{E1F95C32-5A0D-4D08-A5A1-280C4085F779}" destId="{F67BD169-D6AB-4921-A79F-FFF71EF52D8E}" srcOrd="5" destOrd="0" presId="urn:microsoft.com/office/officeart/2005/8/layout/vList2"/>
    <dgm:cxn modelId="{9DBD6C13-1930-45B0-934B-462339D6F10C}" type="presParOf" srcId="{E1F95C32-5A0D-4D08-A5A1-280C4085F779}" destId="{56BC4618-F748-4184-A837-93C38E97A3A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399E41-9D96-4797-8E23-87FB983C365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6_2" csCatId="accent6" phldr="1"/>
      <dgm:spPr/>
      <dgm:t>
        <a:bodyPr/>
        <a:lstStyle/>
        <a:p>
          <a:endParaRPr lang="en-US"/>
        </a:p>
      </dgm:t>
    </dgm:pt>
    <dgm:pt modelId="{1D89A93A-DFEB-4C82-952F-9DED4A603B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Basic fundamentals of DynamoDB</a:t>
          </a:r>
        </a:p>
      </dgm:t>
    </dgm:pt>
    <dgm:pt modelId="{BDCFFA95-5469-4875-B269-8C079C5FE2B2}" type="parTrans" cxnId="{DDBF2B6E-FF66-4B48-90BD-FD094FA2A00F}">
      <dgm:prSet/>
      <dgm:spPr/>
      <dgm:t>
        <a:bodyPr/>
        <a:lstStyle/>
        <a:p>
          <a:endParaRPr lang="en-US"/>
        </a:p>
      </dgm:t>
    </dgm:pt>
    <dgm:pt modelId="{81B8F6D6-0A08-4942-95EF-664DCA571FB4}" type="sibTrans" cxnId="{DDBF2B6E-FF66-4B48-90BD-FD094FA2A00F}">
      <dgm:prSet/>
      <dgm:spPr/>
      <dgm:t>
        <a:bodyPr/>
        <a:lstStyle/>
        <a:p>
          <a:endParaRPr lang="en-US"/>
        </a:p>
      </dgm:t>
    </dgm:pt>
    <dgm:pt modelId="{04D22518-B985-48B3-BDFF-407F0F28B0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Single-table design</a:t>
          </a:r>
        </a:p>
      </dgm:t>
    </dgm:pt>
    <dgm:pt modelId="{0A24D9AC-2544-4F86-9285-D8D4B2438D55}" type="parTrans" cxnId="{C0F7C700-6601-4A48-B229-7259E181DC35}">
      <dgm:prSet/>
      <dgm:spPr/>
      <dgm:t>
        <a:bodyPr/>
        <a:lstStyle/>
        <a:p>
          <a:endParaRPr lang="en-US"/>
        </a:p>
      </dgm:t>
    </dgm:pt>
    <dgm:pt modelId="{BD632DB9-B36A-425C-AB0B-D2F8060B27E9}" type="sibTrans" cxnId="{C0F7C700-6601-4A48-B229-7259E181DC35}">
      <dgm:prSet/>
      <dgm:spPr/>
      <dgm:t>
        <a:bodyPr/>
        <a:lstStyle/>
        <a:p>
          <a:endParaRPr lang="en-US"/>
        </a:p>
      </dgm:t>
    </dgm:pt>
    <dgm:pt modelId="{E2669EF2-67A1-49E8-996A-F5B257A82C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 boto3 SDK abstractions</a:t>
          </a:r>
        </a:p>
      </dgm:t>
    </dgm:pt>
    <dgm:pt modelId="{5792D147-884B-4F2D-902D-F567AF09F5B0}" type="parTrans" cxnId="{6154F46F-15AC-40A3-A084-C41A7E4BFFFF}">
      <dgm:prSet/>
      <dgm:spPr/>
      <dgm:t>
        <a:bodyPr/>
        <a:lstStyle/>
        <a:p>
          <a:endParaRPr lang="en-US"/>
        </a:p>
      </dgm:t>
    </dgm:pt>
    <dgm:pt modelId="{DE1953FF-AB93-48A0-9AC5-4C44D1D04CDA}" type="sibTrans" cxnId="{6154F46F-15AC-40A3-A084-C41A7E4BFFFF}">
      <dgm:prSet/>
      <dgm:spPr/>
      <dgm:t>
        <a:bodyPr/>
        <a:lstStyle/>
        <a:p>
          <a:endParaRPr lang="en-US"/>
        </a:p>
      </dgm:t>
    </dgm:pt>
    <dgm:pt modelId="{E28D95A1-6184-4E3F-ACA0-26F8E9BC23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Device-Manager app overview and demo</a:t>
          </a:r>
        </a:p>
      </dgm:t>
    </dgm:pt>
    <dgm:pt modelId="{85C4C693-960C-4093-A166-146D5F3CDD18}" type="parTrans" cxnId="{FDE8EEE5-3DC3-4366-A37B-057EACD087EA}">
      <dgm:prSet/>
      <dgm:spPr/>
      <dgm:t>
        <a:bodyPr/>
        <a:lstStyle/>
        <a:p>
          <a:endParaRPr lang="en-US"/>
        </a:p>
      </dgm:t>
    </dgm:pt>
    <dgm:pt modelId="{B85CF59D-4EFE-4B3C-B985-E08EF965D6DB}" type="sibTrans" cxnId="{FDE8EEE5-3DC3-4366-A37B-057EACD087EA}">
      <dgm:prSet/>
      <dgm:spPr/>
      <dgm:t>
        <a:bodyPr/>
        <a:lstStyle/>
        <a:p>
          <a:endParaRPr lang="en-US"/>
        </a:p>
      </dgm:t>
    </dgm:pt>
    <dgm:pt modelId="{A19DBF37-1C98-43A2-9514-076EB23BA351}" type="pres">
      <dgm:prSet presAssocID="{55399E41-9D96-4797-8E23-87FB983C3650}" presName="root" presStyleCnt="0">
        <dgm:presLayoutVars>
          <dgm:dir/>
          <dgm:resizeHandles val="exact"/>
        </dgm:presLayoutVars>
      </dgm:prSet>
      <dgm:spPr/>
    </dgm:pt>
    <dgm:pt modelId="{3945BAEA-573E-455A-AC6A-2971629A4714}" type="pres">
      <dgm:prSet presAssocID="{1D89A93A-DFEB-4C82-952F-9DED4A603B06}" presName="compNode" presStyleCnt="0"/>
      <dgm:spPr/>
    </dgm:pt>
    <dgm:pt modelId="{506A2C9C-8FB7-4B33-83F8-C83337989636}" type="pres">
      <dgm:prSet presAssocID="{1D89A93A-DFEB-4C82-952F-9DED4A603B06}" presName="bgRect" presStyleLbl="bgShp" presStyleIdx="0" presStyleCnt="4"/>
      <dgm:spPr/>
    </dgm:pt>
    <dgm:pt modelId="{497E12B9-4CDE-4492-BA35-CF67624F680A}" type="pres">
      <dgm:prSet presAssocID="{1D89A93A-DFEB-4C82-952F-9DED4A603B0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1C0C0C-CA04-410C-B7AC-C137D5D20287}" type="pres">
      <dgm:prSet presAssocID="{1D89A93A-DFEB-4C82-952F-9DED4A603B06}" presName="spaceRect" presStyleCnt="0"/>
      <dgm:spPr/>
    </dgm:pt>
    <dgm:pt modelId="{A64AB19B-6740-47C9-8DE5-6B25DF1D9BAE}" type="pres">
      <dgm:prSet presAssocID="{1D89A93A-DFEB-4C82-952F-9DED4A603B06}" presName="parTx" presStyleLbl="revTx" presStyleIdx="0" presStyleCnt="4">
        <dgm:presLayoutVars>
          <dgm:chMax val="0"/>
          <dgm:chPref val="0"/>
        </dgm:presLayoutVars>
      </dgm:prSet>
      <dgm:spPr/>
    </dgm:pt>
    <dgm:pt modelId="{51186A5B-243B-46EC-8269-B20D70AC7651}" type="pres">
      <dgm:prSet presAssocID="{81B8F6D6-0A08-4942-95EF-664DCA571FB4}" presName="sibTrans" presStyleCnt="0"/>
      <dgm:spPr/>
    </dgm:pt>
    <dgm:pt modelId="{921AA79B-213D-4FD1-8513-3AFB5D7FD6DB}" type="pres">
      <dgm:prSet presAssocID="{04D22518-B985-48B3-BDFF-407F0F28B0EE}" presName="compNode" presStyleCnt="0"/>
      <dgm:spPr/>
    </dgm:pt>
    <dgm:pt modelId="{73F9B695-6E6C-456B-9541-0CECFB79D44E}" type="pres">
      <dgm:prSet presAssocID="{04D22518-B985-48B3-BDFF-407F0F28B0EE}" presName="bgRect" presStyleLbl="bgShp" presStyleIdx="1" presStyleCnt="4"/>
      <dgm:spPr/>
    </dgm:pt>
    <dgm:pt modelId="{2B4F9067-C0E6-400E-8FCE-A02FBC576873}" type="pres">
      <dgm:prSet presAssocID="{04D22518-B985-48B3-BDFF-407F0F28B0E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with solid fill"/>
        </a:ext>
      </dgm:extLst>
    </dgm:pt>
    <dgm:pt modelId="{868BFDD4-AC24-4E44-96F8-E9B7A17FFA7A}" type="pres">
      <dgm:prSet presAssocID="{04D22518-B985-48B3-BDFF-407F0F28B0EE}" presName="spaceRect" presStyleCnt="0"/>
      <dgm:spPr/>
    </dgm:pt>
    <dgm:pt modelId="{44570A0D-2FA7-46A4-A1A7-C48BE3F98AD0}" type="pres">
      <dgm:prSet presAssocID="{04D22518-B985-48B3-BDFF-407F0F28B0EE}" presName="parTx" presStyleLbl="revTx" presStyleIdx="1" presStyleCnt="4">
        <dgm:presLayoutVars>
          <dgm:chMax val="0"/>
          <dgm:chPref val="0"/>
        </dgm:presLayoutVars>
      </dgm:prSet>
      <dgm:spPr/>
    </dgm:pt>
    <dgm:pt modelId="{341CF3D1-011D-4F3D-8460-CC7DF4D10FEA}" type="pres">
      <dgm:prSet presAssocID="{BD632DB9-B36A-425C-AB0B-D2F8060B27E9}" presName="sibTrans" presStyleCnt="0"/>
      <dgm:spPr/>
    </dgm:pt>
    <dgm:pt modelId="{6D2DF2D7-2B90-4E8A-A81C-905B7E6CE5BE}" type="pres">
      <dgm:prSet presAssocID="{E2669EF2-67A1-49E8-996A-F5B257A82C86}" presName="compNode" presStyleCnt="0"/>
      <dgm:spPr/>
    </dgm:pt>
    <dgm:pt modelId="{47A16F83-F83D-49CA-A4AA-F91F3A3582BE}" type="pres">
      <dgm:prSet presAssocID="{E2669EF2-67A1-49E8-996A-F5B257A82C86}" presName="bgRect" presStyleLbl="bgShp" presStyleIdx="2" presStyleCnt="4"/>
      <dgm:spPr/>
    </dgm:pt>
    <dgm:pt modelId="{72EB5D0B-3FD1-4596-8057-8833D76B062F}" type="pres">
      <dgm:prSet presAssocID="{E2669EF2-67A1-49E8-996A-F5B257A82C8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 with solid fill"/>
        </a:ext>
      </dgm:extLst>
    </dgm:pt>
    <dgm:pt modelId="{641636DF-5BA8-46C5-8FF2-C9EEEBFDA7F7}" type="pres">
      <dgm:prSet presAssocID="{E2669EF2-67A1-49E8-996A-F5B257A82C86}" presName="spaceRect" presStyleCnt="0"/>
      <dgm:spPr/>
    </dgm:pt>
    <dgm:pt modelId="{F6BA434D-9082-476C-93F3-A9EF1CCA3CE1}" type="pres">
      <dgm:prSet presAssocID="{E2669EF2-67A1-49E8-996A-F5B257A82C86}" presName="parTx" presStyleLbl="revTx" presStyleIdx="2" presStyleCnt="4">
        <dgm:presLayoutVars>
          <dgm:chMax val="0"/>
          <dgm:chPref val="0"/>
        </dgm:presLayoutVars>
      </dgm:prSet>
      <dgm:spPr/>
    </dgm:pt>
    <dgm:pt modelId="{9FC08E5E-7A71-429E-8302-DA9592C8CFC8}" type="pres">
      <dgm:prSet presAssocID="{DE1953FF-AB93-48A0-9AC5-4C44D1D04CDA}" presName="sibTrans" presStyleCnt="0"/>
      <dgm:spPr/>
    </dgm:pt>
    <dgm:pt modelId="{C06C2F40-8E7E-4525-B3AE-79889C6AA046}" type="pres">
      <dgm:prSet presAssocID="{E28D95A1-6184-4E3F-ACA0-26F8E9BC237B}" presName="compNode" presStyleCnt="0"/>
      <dgm:spPr/>
    </dgm:pt>
    <dgm:pt modelId="{6A887463-BF72-4909-BA3E-78BD9147141C}" type="pres">
      <dgm:prSet presAssocID="{E28D95A1-6184-4E3F-ACA0-26F8E9BC237B}" presName="bgRect" presStyleLbl="bgShp" presStyleIdx="3" presStyleCnt="4"/>
      <dgm:spPr/>
    </dgm:pt>
    <dgm:pt modelId="{C5FDCAD9-8784-45C5-8323-723140954DE8}" type="pres">
      <dgm:prSet presAssocID="{E28D95A1-6184-4E3F-ACA0-26F8E9BC237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 male with solid fill"/>
        </a:ext>
      </dgm:extLst>
    </dgm:pt>
    <dgm:pt modelId="{C2C5925C-82B1-490D-8394-E0722CCE49AE}" type="pres">
      <dgm:prSet presAssocID="{E28D95A1-6184-4E3F-ACA0-26F8E9BC237B}" presName="spaceRect" presStyleCnt="0"/>
      <dgm:spPr/>
    </dgm:pt>
    <dgm:pt modelId="{C9199BE1-6275-4F94-953E-9C98FDCD7091}" type="pres">
      <dgm:prSet presAssocID="{E28D95A1-6184-4E3F-ACA0-26F8E9BC237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0F7C700-6601-4A48-B229-7259E181DC35}" srcId="{55399E41-9D96-4797-8E23-87FB983C3650}" destId="{04D22518-B985-48B3-BDFF-407F0F28B0EE}" srcOrd="1" destOrd="0" parTransId="{0A24D9AC-2544-4F86-9285-D8D4B2438D55}" sibTransId="{BD632DB9-B36A-425C-AB0B-D2F8060B27E9}"/>
    <dgm:cxn modelId="{0CFB1822-6DD0-457B-AA8A-86988A14AE48}" type="presOf" srcId="{55399E41-9D96-4797-8E23-87FB983C3650}" destId="{A19DBF37-1C98-43A2-9514-076EB23BA351}" srcOrd="0" destOrd="0" presId="urn:microsoft.com/office/officeart/2018/2/layout/IconVerticalSolidList"/>
    <dgm:cxn modelId="{DDBF2B6E-FF66-4B48-90BD-FD094FA2A00F}" srcId="{55399E41-9D96-4797-8E23-87FB983C3650}" destId="{1D89A93A-DFEB-4C82-952F-9DED4A603B06}" srcOrd="0" destOrd="0" parTransId="{BDCFFA95-5469-4875-B269-8C079C5FE2B2}" sibTransId="{81B8F6D6-0A08-4942-95EF-664DCA571FB4}"/>
    <dgm:cxn modelId="{95774B4E-60CD-4461-B3B6-B3CA9BD084CC}" type="presOf" srcId="{04D22518-B985-48B3-BDFF-407F0F28B0EE}" destId="{44570A0D-2FA7-46A4-A1A7-C48BE3F98AD0}" srcOrd="0" destOrd="0" presId="urn:microsoft.com/office/officeart/2018/2/layout/IconVerticalSolidList"/>
    <dgm:cxn modelId="{6154F46F-15AC-40A3-A084-C41A7E4BFFFF}" srcId="{55399E41-9D96-4797-8E23-87FB983C3650}" destId="{E2669EF2-67A1-49E8-996A-F5B257A82C86}" srcOrd="2" destOrd="0" parTransId="{5792D147-884B-4F2D-902D-F567AF09F5B0}" sibTransId="{DE1953FF-AB93-48A0-9AC5-4C44D1D04CDA}"/>
    <dgm:cxn modelId="{8D1BFC75-3CEC-428E-95D5-475616D89BF8}" type="presOf" srcId="{1D89A93A-DFEB-4C82-952F-9DED4A603B06}" destId="{A64AB19B-6740-47C9-8DE5-6B25DF1D9BAE}" srcOrd="0" destOrd="0" presId="urn:microsoft.com/office/officeart/2018/2/layout/IconVerticalSolidList"/>
    <dgm:cxn modelId="{6CD9A4DB-6FA9-4BCC-9110-CA6CE670B417}" type="presOf" srcId="{E2669EF2-67A1-49E8-996A-F5B257A82C86}" destId="{F6BA434D-9082-476C-93F3-A9EF1CCA3CE1}" srcOrd="0" destOrd="0" presId="urn:microsoft.com/office/officeart/2018/2/layout/IconVerticalSolidList"/>
    <dgm:cxn modelId="{FDE8EEE5-3DC3-4366-A37B-057EACD087EA}" srcId="{55399E41-9D96-4797-8E23-87FB983C3650}" destId="{E28D95A1-6184-4E3F-ACA0-26F8E9BC237B}" srcOrd="3" destOrd="0" parTransId="{85C4C693-960C-4093-A166-146D5F3CDD18}" sibTransId="{B85CF59D-4EFE-4B3C-B985-E08EF965D6DB}"/>
    <dgm:cxn modelId="{AC5830F0-2ECE-4445-BEAC-F4C581BC21A8}" type="presOf" srcId="{E28D95A1-6184-4E3F-ACA0-26F8E9BC237B}" destId="{C9199BE1-6275-4F94-953E-9C98FDCD7091}" srcOrd="0" destOrd="0" presId="urn:microsoft.com/office/officeart/2018/2/layout/IconVerticalSolidList"/>
    <dgm:cxn modelId="{FE15EEB4-0778-4EF2-AC7D-2AEE4B04DB87}" type="presParOf" srcId="{A19DBF37-1C98-43A2-9514-076EB23BA351}" destId="{3945BAEA-573E-455A-AC6A-2971629A4714}" srcOrd="0" destOrd="0" presId="urn:microsoft.com/office/officeart/2018/2/layout/IconVerticalSolidList"/>
    <dgm:cxn modelId="{C06C7690-D0FC-45F1-AC9A-A7F988863A7F}" type="presParOf" srcId="{3945BAEA-573E-455A-AC6A-2971629A4714}" destId="{506A2C9C-8FB7-4B33-83F8-C83337989636}" srcOrd="0" destOrd="0" presId="urn:microsoft.com/office/officeart/2018/2/layout/IconVerticalSolidList"/>
    <dgm:cxn modelId="{5B8E310A-6F05-42AA-AD11-E42E8F6CB27E}" type="presParOf" srcId="{3945BAEA-573E-455A-AC6A-2971629A4714}" destId="{497E12B9-4CDE-4492-BA35-CF67624F680A}" srcOrd="1" destOrd="0" presId="urn:microsoft.com/office/officeart/2018/2/layout/IconVerticalSolidList"/>
    <dgm:cxn modelId="{7FE8AFDD-6A60-4297-879E-B1953B8F0551}" type="presParOf" srcId="{3945BAEA-573E-455A-AC6A-2971629A4714}" destId="{A61C0C0C-CA04-410C-B7AC-C137D5D20287}" srcOrd="2" destOrd="0" presId="urn:microsoft.com/office/officeart/2018/2/layout/IconVerticalSolidList"/>
    <dgm:cxn modelId="{3E0D304B-8E37-4940-A6B2-304E83E01D7A}" type="presParOf" srcId="{3945BAEA-573E-455A-AC6A-2971629A4714}" destId="{A64AB19B-6740-47C9-8DE5-6B25DF1D9BAE}" srcOrd="3" destOrd="0" presId="urn:microsoft.com/office/officeart/2018/2/layout/IconVerticalSolidList"/>
    <dgm:cxn modelId="{C536D975-F080-4FBC-89DD-834EF6F5326A}" type="presParOf" srcId="{A19DBF37-1C98-43A2-9514-076EB23BA351}" destId="{51186A5B-243B-46EC-8269-B20D70AC7651}" srcOrd="1" destOrd="0" presId="urn:microsoft.com/office/officeart/2018/2/layout/IconVerticalSolidList"/>
    <dgm:cxn modelId="{E691FF0E-47FE-4DB5-A36C-91F135B6E1C4}" type="presParOf" srcId="{A19DBF37-1C98-43A2-9514-076EB23BA351}" destId="{921AA79B-213D-4FD1-8513-3AFB5D7FD6DB}" srcOrd="2" destOrd="0" presId="urn:microsoft.com/office/officeart/2018/2/layout/IconVerticalSolidList"/>
    <dgm:cxn modelId="{37A9C77C-CDDA-4BB4-8BAA-5405C3169EBC}" type="presParOf" srcId="{921AA79B-213D-4FD1-8513-3AFB5D7FD6DB}" destId="{73F9B695-6E6C-456B-9541-0CECFB79D44E}" srcOrd="0" destOrd="0" presId="urn:microsoft.com/office/officeart/2018/2/layout/IconVerticalSolidList"/>
    <dgm:cxn modelId="{03AFDB11-C203-42E3-9EB4-E7A1FE7B6B56}" type="presParOf" srcId="{921AA79B-213D-4FD1-8513-3AFB5D7FD6DB}" destId="{2B4F9067-C0E6-400E-8FCE-A02FBC576873}" srcOrd="1" destOrd="0" presId="urn:microsoft.com/office/officeart/2018/2/layout/IconVerticalSolidList"/>
    <dgm:cxn modelId="{4D645F5A-DEF2-451C-9067-C1F7D7B94788}" type="presParOf" srcId="{921AA79B-213D-4FD1-8513-3AFB5D7FD6DB}" destId="{868BFDD4-AC24-4E44-96F8-E9B7A17FFA7A}" srcOrd="2" destOrd="0" presId="urn:microsoft.com/office/officeart/2018/2/layout/IconVerticalSolidList"/>
    <dgm:cxn modelId="{C0023349-C23C-444F-AEF6-2638E8095503}" type="presParOf" srcId="{921AA79B-213D-4FD1-8513-3AFB5D7FD6DB}" destId="{44570A0D-2FA7-46A4-A1A7-C48BE3F98AD0}" srcOrd="3" destOrd="0" presId="urn:microsoft.com/office/officeart/2018/2/layout/IconVerticalSolidList"/>
    <dgm:cxn modelId="{A16E7CBD-6619-4A95-B088-402124E30523}" type="presParOf" srcId="{A19DBF37-1C98-43A2-9514-076EB23BA351}" destId="{341CF3D1-011D-4F3D-8460-CC7DF4D10FEA}" srcOrd="3" destOrd="0" presId="urn:microsoft.com/office/officeart/2018/2/layout/IconVerticalSolidList"/>
    <dgm:cxn modelId="{EE5D9302-95E0-4743-8AFE-566DF8B13B1E}" type="presParOf" srcId="{A19DBF37-1C98-43A2-9514-076EB23BA351}" destId="{6D2DF2D7-2B90-4E8A-A81C-905B7E6CE5BE}" srcOrd="4" destOrd="0" presId="urn:microsoft.com/office/officeart/2018/2/layout/IconVerticalSolidList"/>
    <dgm:cxn modelId="{42BD1B02-5144-495F-9A24-4CE7AA9B26A6}" type="presParOf" srcId="{6D2DF2D7-2B90-4E8A-A81C-905B7E6CE5BE}" destId="{47A16F83-F83D-49CA-A4AA-F91F3A3582BE}" srcOrd="0" destOrd="0" presId="urn:microsoft.com/office/officeart/2018/2/layout/IconVerticalSolidList"/>
    <dgm:cxn modelId="{6BB504D3-3CEF-4DB5-A66C-1E8D9AE9DF26}" type="presParOf" srcId="{6D2DF2D7-2B90-4E8A-A81C-905B7E6CE5BE}" destId="{72EB5D0B-3FD1-4596-8057-8833D76B062F}" srcOrd="1" destOrd="0" presId="urn:microsoft.com/office/officeart/2018/2/layout/IconVerticalSolidList"/>
    <dgm:cxn modelId="{E97E66FE-CF50-4674-938F-7362FF9A5E1C}" type="presParOf" srcId="{6D2DF2D7-2B90-4E8A-A81C-905B7E6CE5BE}" destId="{641636DF-5BA8-46C5-8FF2-C9EEEBFDA7F7}" srcOrd="2" destOrd="0" presId="urn:microsoft.com/office/officeart/2018/2/layout/IconVerticalSolidList"/>
    <dgm:cxn modelId="{F7D15B99-0C90-4F02-9C02-60E3BC8609FD}" type="presParOf" srcId="{6D2DF2D7-2B90-4E8A-A81C-905B7E6CE5BE}" destId="{F6BA434D-9082-476C-93F3-A9EF1CCA3CE1}" srcOrd="3" destOrd="0" presId="urn:microsoft.com/office/officeart/2018/2/layout/IconVerticalSolidList"/>
    <dgm:cxn modelId="{8841B550-51EA-48F2-9B13-3DCE7B8C223A}" type="presParOf" srcId="{A19DBF37-1C98-43A2-9514-076EB23BA351}" destId="{9FC08E5E-7A71-429E-8302-DA9592C8CFC8}" srcOrd="5" destOrd="0" presId="urn:microsoft.com/office/officeart/2018/2/layout/IconVerticalSolidList"/>
    <dgm:cxn modelId="{156AE736-597B-4AFD-A47C-7FF774A8F740}" type="presParOf" srcId="{A19DBF37-1C98-43A2-9514-076EB23BA351}" destId="{C06C2F40-8E7E-4525-B3AE-79889C6AA046}" srcOrd="6" destOrd="0" presId="urn:microsoft.com/office/officeart/2018/2/layout/IconVerticalSolidList"/>
    <dgm:cxn modelId="{6617E613-3FAF-4932-B70B-F625E94DB319}" type="presParOf" srcId="{C06C2F40-8E7E-4525-B3AE-79889C6AA046}" destId="{6A887463-BF72-4909-BA3E-78BD9147141C}" srcOrd="0" destOrd="0" presId="urn:microsoft.com/office/officeart/2018/2/layout/IconVerticalSolidList"/>
    <dgm:cxn modelId="{A83B0B5C-205B-45AF-B9C7-9B9FC1DFC05A}" type="presParOf" srcId="{C06C2F40-8E7E-4525-B3AE-79889C6AA046}" destId="{C5FDCAD9-8784-45C5-8323-723140954DE8}" srcOrd="1" destOrd="0" presId="urn:microsoft.com/office/officeart/2018/2/layout/IconVerticalSolidList"/>
    <dgm:cxn modelId="{C725E297-BC5C-4EB1-9C78-8AD392B8F04C}" type="presParOf" srcId="{C06C2F40-8E7E-4525-B3AE-79889C6AA046}" destId="{C2C5925C-82B1-490D-8394-E0722CCE49AE}" srcOrd="2" destOrd="0" presId="urn:microsoft.com/office/officeart/2018/2/layout/IconVerticalSolidList"/>
    <dgm:cxn modelId="{F92A9D11-601F-4A87-A74B-CE375276FE21}" type="presParOf" srcId="{C06C2F40-8E7E-4525-B3AE-79889C6AA046}" destId="{C9199BE1-6275-4F94-953E-9C98FDCD70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E80BC9-00A1-40ED-9422-FF465D665D0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D66914-EDB8-48CA-9182-CD78ED36AA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Fully Managed NoSQL</a:t>
          </a:r>
        </a:p>
      </dgm:t>
    </dgm:pt>
    <dgm:pt modelId="{2FCA785E-0E22-4797-AA87-2647CC59D475}" type="parTrans" cxnId="{0A2EB7FB-EF76-42B0-89EB-F9E79A42430D}">
      <dgm:prSet/>
      <dgm:spPr/>
      <dgm:t>
        <a:bodyPr/>
        <a:lstStyle/>
        <a:p>
          <a:endParaRPr lang="en-US"/>
        </a:p>
      </dgm:t>
    </dgm:pt>
    <dgm:pt modelId="{130E7FCF-43AC-4B64-AE0E-27E3490B5DA2}" type="sibTrans" cxnId="{0A2EB7FB-EF76-42B0-89EB-F9E79A42430D}">
      <dgm:prSet/>
      <dgm:spPr/>
      <dgm:t>
        <a:bodyPr/>
        <a:lstStyle/>
        <a:p>
          <a:endParaRPr lang="en-US"/>
        </a:p>
      </dgm:t>
    </dgm:pt>
    <dgm:pt modelId="{59B8E473-800E-44F9-A5BD-56EBF50F55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Wide Column Document</a:t>
          </a:r>
        </a:p>
      </dgm:t>
    </dgm:pt>
    <dgm:pt modelId="{E0972D67-1501-49CE-825F-427845FBBE44}" type="parTrans" cxnId="{E276A8E9-0546-4CAC-AA98-6DEDD7E30D9D}">
      <dgm:prSet/>
      <dgm:spPr/>
      <dgm:t>
        <a:bodyPr/>
        <a:lstStyle/>
        <a:p>
          <a:endParaRPr lang="en-US"/>
        </a:p>
      </dgm:t>
    </dgm:pt>
    <dgm:pt modelId="{FB7527D3-333D-4EDA-AC29-097827225D29}" type="sibTrans" cxnId="{E276A8E9-0546-4CAC-AA98-6DEDD7E30D9D}">
      <dgm:prSet/>
      <dgm:spPr/>
      <dgm:t>
        <a:bodyPr/>
        <a:lstStyle/>
        <a:p>
          <a:endParaRPr lang="en-US"/>
        </a:p>
      </dgm:t>
    </dgm:pt>
    <dgm:pt modelId="{16F23445-4339-48FD-9A80-3BD3F8CEFC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Scalable</a:t>
          </a:r>
        </a:p>
      </dgm:t>
    </dgm:pt>
    <dgm:pt modelId="{B80AF6C1-9789-4AA9-B14B-3C800799D148}" type="parTrans" cxnId="{819226BB-B3B5-4727-B357-CAD7FA69BE17}">
      <dgm:prSet/>
      <dgm:spPr/>
      <dgm:t>
        <a:bodyPr/>
        <a:lstStyle/>
        <a:p>
          <a:endParaRPr lang="en-US"/>
        </a:p>
      </dgm:t>
    </dgm:pt>
    <dgm:pt modelId="{A1678744-F19D-4434-A8C1-5CBA68B6144C}" type="sibTrans" cxnId="{819226BB-B3B5-4727-B357-CAD7FA69BE17}">
      <dgm:prSet/>
      <dgm:spPr/>
      <dgm:t>
        <a:bodyPr/>
        <a:lstStyle/>
        <a:p>
          <a:endParaRPr lang="en-US"/>
        </a:p>
      </dgm:t>
    </dgm:pt>
    <dgm:pt modelId="{72224850-067F-4CC7-A02E-92EB7A9DAC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w Cen MT" panose="020B0602020104020603"/>
            </a:rPr>
            <a:t>Fast</a:t>
          </a:r>
          <a:endParaRPr lang="en-US"/>
        </a:p>
      </dgm:t>
    </dgm:pt>
    <dgm:pt modelId="{EB1C3A06-C8A9-4A10-B814-4A8A554127EB}" type="parTrans" cxnId="{814441DE-8A64-4AEE-B71D-5998760F513B}">
      <dgm:prSet/>
      <dgm:spPr/>
      <dgm:t>
        <a:bodyPr/>
        <a:lstStyle/>
        <a:p>
          <a:endParaRPr lang="en-US"/>
        </a:p>
      </dgm:t>
    </dgm:pt>
    <dgm:pt modelId="{CEDADFD2-039D-49C8-A5A5-F80A8D3F49B8}" type="sibTrans" cxnId="{814441DE-8A64-4AEE-B71D-5998760F513B}">
      <dgm:prSet/>
      <dgm:spPr/>
      <dgm:t>
        <a:bodyPr/>
        <a:lstStyle/>
        <a:p>
          <a:endParaRPr lang="en-US"/>
        </a:p>
      </dgm:t>
    </dgm:pt>
    <dgm:pt modelId="{0BC4E591-F24D-4C6B-B468-B6E2C40135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Fine-Grained Access Control</a:t>
          </a:r>
        </a:p>
      </dgm:t>
    </dgm:pt>
    <dgm:pt modelId="{D62E9843-EF02-45CF-8B0A-A8310B2FEDCF}" type="parTrans" cxnId="{AE779783-6931-472E-BB16-08990A7FE4D4}">
      <dgm:prSet/>
      <dgm:spPr/>
      <dgm:t>
        <a:bodyPr/>
        <a:lstStyle/>
        <a:p>
          <a:endParaRPr lang="en-US"/>
        </a:p>
      </dgm:t>
    </dgm:pt>
    <dgm:pt modelId="{8E779CE8-64F6-47BF-AD19-4B65099C6775}" type="sibTrans" cxnId="{AE779783-6931-472E-BB16-08990A7FE4D4}">
      <dgm:prSet/>
      <dgm:spPr/>
      <dgm:t>
        <a:bodyPr/>
        <a:lstStyle/>
        <a:p>
          <a:endParaRPr lang="en-US"/>
        </a:p>
      </dgm:t>
    </dgm:pt>
    <dgm:pt modelId="{69F8D39E-1F7D-4412-9BD3-DAEE5AFB69C3}" type="pres">
      <dgm:prSet presAssocID="{C7E80BC9-00A1-40ED-9422-FF465D665D0C}" presName="root" presStyleCnt="0">
        <dgm:presLayoutVars>
          <dgm:dir/>
          <dgm:resizeHandles val="exact"/>
        </dgm:presLayoutVars>
      </dgm:prSet>
      <dgm:spPr/>
    </dgm:pt>
    <dgm:pt modelId="{98201289-D7D0-4AC9-91EE-D0F5C4F9AFAE}" type="pres">
      <dgm:prSet presAssocID="{0DD66914-EDB8-48CA-9182-CD78ED36AAA0}" presName="compNode" presStyleCnt="0"/>
      <dgm:spPr/>
    </dgm:pt>
    <dgm:pt modelId="{6F48970F-9CA4-4752-9B6E-B8976051C006}" type="pres">
      <dgm:prSet presAssocID="{0DD66914-EDB8-48CA-9182-CD78ED36AAA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CD9ED5F-5AC5-4333-8170-92949F662C8F}" type="pres">
      <dgm:prSet presAssocID="{0DD66914-EDB8-48CA-9182-CD78ED36AAA0}" presName="spaceRect" presStyleCnt="0"/>
      <dgm:spPr/>
    </dgm:pt>
    <dgm:pt modelId="{04A3C1D6-B4E4-4091-A5EA-09409055E582}" type="pres">
      <dgm:prSet presAssocID="{0DD66914-EDB8-48CA-9182-CD78ED36AAA0}" presName="textRect" presStyleLbl="revTx" presStyleIdx="0" presStyleCnt="5">
        <dgm:presLayoutVars>
          <dgm:chMax val="1"/>
          <dgm:chPref val="1"/>
        </dgm:presLayoutVars>
      </dgm:prSet>
      <dgm:spPr/>
    </dgm:pt>
    <dgm:pt modelId="{BDCD36C8-F4BE-48A1-B96F-72BDBBAEFDD6}" type="pres">
      <dgm:prSet presAssocID="{130E7FCF-43AC-4B64-AE0E-27E3490B5DA2}" presName="sibTrans" presStyleCnt="0"/>
      <dgm:spPr/>
    </dgm:pt>
    <dgm:pt modelId="{D66980AD-B6A5-417A-9614-E5E6CDD1862A}" type="pres">
      <dgm:prSet presAssocID="{59B8E473-800E-44F9-A5BD-56EBF50F55AA}" presName="compNode" presStyleCnt="0"/>
      <dgm:spPr/>
    </dgm:pt>
    <dgm:pt modelId="{3EB846B9-C455-4872-9B1A-C73D1D0F1BB4}" type="pres">
      <dgm:prSet presAssocID="{59B8E473-800E-44F9-A5BD-56EBF50F55A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EF60519-6C92-4E9C-A6B6-1D269ED6C4C7}" type="pres">
      <dgm:prSet presAssocID="{59B8E473-800E-44F9-A5BD-56EBF50F55AA}" presName="spaceRect" presStyleCnt="0"/>
      <dgm:spPr/>
    </dgm:pt>
    <dgm:pt modelId="{2A16C2FD-EE13-48E7-98A4-0DB48D7E9242}" type="pres">
      <dgm:prSet presAssocID="{59B8E473-800E-44F9-A5BD-56EBF50F55AA}" presName="textRect" presStyleLbl="revTx" presStyleIdx="1" presStyleCnt="5">
        <dgm:presLayoutVars>
          <dgm:chMax val="1"/>
          <dgm:chPref val="1"/>
        </dgm:presLayoutVars>
      </dgm:prSet>
      <dgm:spPr/>
    </dgm:pt>
    <dgm:pt modelId="{F4A96B9F-881D-4F19-B653-AF572EB59B6F}" type="pres">
      <dgm:prSet presAssocID="{FB7527D3-333D-4EDA-AC29-097827225D29}" presName="sibTrans" presStyleCnt="0"/>
      <dgm:spPr/>
    </dgm:pt>
    <dgm:pt modelId="{A8C40AC2-2336-43A3-B031-19D56372818D}" type="pres">
      <dgm:prSet presAssocID="{16F23445-4339-48FD-9A80-3BD3F8CEFC84}" presName="compNode" presStyleCnt="0"/>
      <dgm:spPr/>
    </dgm:pt>
    <dgm:pt modelId="{A5350F18-D95A-4DDD-B044-3C1E6637885D}" type="pres">
      <dgm:prSet presAssocID="{16F23445-4339-48FD-9A80-3BD3F8CEFC8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CC32C1CF-104F-460B-9EF4-43E6FD82DC12}" type="pres">
      <dgm:prSet presAssocID="{16F23445-4339-48FD-9A80-3BD3F8CEFC84}" presName="spaceRect" presStyleCnt="0"/>
      <dgm:spPr/>
    </dgm:pt>
    <dgm:pt modelId="{005D5E32-9A36-40EA-8B4B-298CD37AC299}" type="pres">
      <dgm:prSet presAssocID="{16F23445-4339-48FD-9A80-3BD3F8CEFC84}" presName="textRect" presStyleLbl="revTx" presStyleIdx="2" presStyleCnt="5">
        <dgm:presLayoutVars>
          <dgm:chMax val="1"/>
          <dgm:chPref val="1"/>
        </dgm:presLayoutVars>
      </dgm:prSet>
      <dgm:spPr/>
    </dgm:pt>
    <dgm:pt modelId="{5455AC44-2336-45E2-8F89-839395BC1A3E}" type="pres">
      <dgm:prSet presAssocID="{A1678744-F19D-4434-A8C1-5CBA68B6144C}" presName="sibTrans" presStyleCnt="0"/>
      <dgm:spPr/>
    </dgm:pt>
    <dgm:pt modelId="{0364F60A-807D-49EC-95D8-C0F7A689595C}" type="pres">
      <dgm:prSet presAssocID="{72224850-067F-4CC7-A02E-92EB7A9DAC35}" presName="compNode" presStyleCnt="0"/>
      <dgm:spPr/>
    </dgm:pt>
    <dgm:pt modelId="{E9878AA7-7911-481F-8834-82B72634C6EA}" type="pres">
      <dgm:prSet presAssocID="{72224850-067F-4CC7-A02E-92EB7A9DAC3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 with solid fill"/>
        </a:ext>
      </dgm:extLst>
    </dgm:pt>
    <dgm:pt modelId="{E7FFF594-5DB1-4AF1-BE8A-80C86CFFEBA2}" type="pres">
      <dgm:prSet presAssocID="{72224850-067F-4CC7-A02E-92EB7A9DAC35}" presName="spaceRect" presStyleCnt="0"/>
      <dgm:spPr/>
    </dgm:pt>
    <dgm:pt modelId="{9F94DBD5-30A3-4557-90F0-2BA185E43488}" type="pres">
      <dgm:prSet presAssocID="{72224850-067F-4CC7-A02E-92EB7A9DAC35}" presName="textRect" presStyleLbl="revTx" presStyleIdx="3" presStyleCnt="5">
        <dgm:presLayoutVars>
          <dgm:chMax val="1"/>
          <dgm:chPref val="1"/>
        </dgm:presLayoutVars>
      </dgm:prSet>
      <dgm:spPr/>
    </dgm:pt>
    <dgm:pt modelId="{3060F92B-90B4-459C-8FEC-18175FBF46AA}" type="pres">
      <dgm:prSet presAssocID="{CEDADFD2-039D-49C8-A5A5-F80A8D3F49B8}" presName="sibTrans" presStyleCnt="0"/>
      <dgm:spPr/>
    </dgm:pt>
    <dgm:pt modelId="{BE035173-AF28-44FD-8825-1072FA3463AF}" type="pres">
      <dgm:prSet presAssocID="{0BC4E591-F24D-4C6B-B468-B6E2C4013548}" presName="compNode" presStyleCnt="0"/>
      <dgm:spPr/>
    </dgm:pt>
    <dgm:pt modelId="{27405B73-A967-4E2F-8BE7-EF771134AB87}" type="pres">
      <dgm:prSet presAssocID="{0BC4E591-F24D-4C6B-B468-B6E2C401354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 with solid fill"/>
        </a:ext>
      </dgm:extLst>
    </dgm:pt>
    <dgm:pt modelId="{4E7137AA-C9E1-4025-85E0-621631689F37}" type="pres">
      <dgm:prSet presAssocID="{0BC4E591-F24D-4C6B-B468-B6E2C4013548}" presName="spaceRect" presStyleCnt="0"/>
      <dgm:spPr/>
    </dgm:pt>
    <dgm:pt modelId="{C1AE927B-C548-45B4-B57B-6885DE0BA572}" type="pres">
      <dgm:prSet presAssocID="{0BC4E591-F24D-4C6B-B468-B6E2C401354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5735604-B6B0-4FCB-8CDD-61BD75AA4156}" type="presOf" srcId="{16F23445-4339-48FD-9A80-3BD3F8CEFC84}" destId="{005D5E32-9A36-40EA-8B4B-298CD37AC299}" srcOrd="0" destOrd="0" presId="urn:microsoft.com/office/officeart/2018/2/layout/IconLabelList"/>
    <dgm:cxn modelId="{8DA72662-FC64-4F75-A13E-B2597C34BACE}" type="presOf" srcId="{59B8E473-800E-44F9-A5BD-56EBF50F55AA}" destId="{2A16C2FD-EE13-48E7-98A4-0DB48D7E9242}" srcOrd="0" destOrd="0" presId="urn:microsoft.com/office/officeart/2018/2/layout/IconLabelList"/>
    <dgm:cxn modelId="{DF858A5A-3B51-4BB5-BFF3-FF96C0B3E84E}" type="presOf" srcId="{0BC4E591-F24D-4C6B-B468-B6E2C4013548}" destId="{C1AE927B-C548-45B4-B57B-6885DE0BA572}" srcOrd="0" destOrd="0" presId="urn:microsoft.com/office/officeart/2018/2/layout/IconLabelList"/>
    <dgm:cxn modelId="{AE779783-6931-472E-BB16-08990A7FE4D4}" srcId="{C7E80BC9-00A1-40ED-9422-FF465D665D0C}" destId="{0BC4E591-F24D-4C6B-B468-B6E2C4013548}" srcOrd="4" destOrd="0" parTransId="{D62E9843-EF02-45CF-8B0A-A8310B2FEDCF}" sibTransId="{8E779CE8-64F6-47BF-AD19-4B65099C6775}"/>
    <dgm:cxn modelId="{819226BB-B3B5-4727-B357-CAD7FA69BE17}" srcId="{C7E80BC9-00A1-40ED-9422-FF465D665D0C}" destId="{16F23445-4339-48FD-9A80-3BD3F8CEFC84}" srcOrd="2" destOrd="0" parTransId="{B80AF6C1-9789-4AA9-B14B-3C800799D148}" sibTransId="{A1678744-F19D-4434-A8C1-5CBA68B6144C}"/>
    <dgm:cxn modelId="{57D1FBBD-5A45-480D-86B0-644AB9733300}" type="presOf" srcId="{72224850-067F-4CC7-A02E-92EB7A9DAC35}" destId="{9F94DBD5-30A3-4557-90F0-2BA185E43488}" srcOrd="0" destOrd="0" presId="urn:microsoft.com/office/officeart/2018/2/layout/IconLabelList"/>
    <dgm:cxn modelId="{2C3065CA-B4BD-4BD0-8849-969C8D276BA9}" type="presOf" srcId="{0DD66914-EDB8-48CA-9182-CD78ED36AAA0}" destId="{04A3C1D6-B4E4-4091-A5EA-09409055E582}" srcOrd="0" destOrd="0" presId="urn:microsoft.com/office/officeart/2018/2/layout/IconLabelList"/>
    <dgm:cxn modelId="{814441DE-8A64-4AEE-B71D-5998760F513B}" srcId="{C7E80BC9-00A1-40ED-9422-FF465D665D0C}" destId="{72224850-067F-4CC7-A02E-92EB7A9DAC35}" srcOrd="3" destOrd="0" parTransId="{EB1C3A06-C8A9-4A10-B814-4A8A554127EB}" sibTransId="{CEDADFD2-039D-49C8-A5A5-F80A8D3F49B8}"/>
    <dgm:cxn modelId="{E276A8E9-0546-4CAC-AA98-6DEDD7E30D9D}" srcId="{C7E80BC9-00A1-40ED-9422-FF465D665D0C}" destId="{59B8E473-800E-44F9-A5BD-56EBF50F55AA}" srcOrd="1" destOrd="0" parTransId="{E0972D67-1501-49CE-825F-427845FBBE44}" sibTransId="{FB7527D3-333D-4EDA-AC29-097827225D29}"/>
    <dgm:cxn modelId="{0A2EB7FB-EF76-42B0-89EB-F9E79A42430D}" srcId="{C7E80BC9-00A1-40ED-9422-FF465D665D0C}" destId="{0DD66914-EDB8-48CA-9182-CD78ED36AAA0}" srcOrd="0" destOrd="0" parTransId="{2FCA785E-0E22-4797-AA87-2647CC59D475}" sibTransId="{130E7FCF-43AC-4B64-AE0E-27E3490B5DA2}"/>
    <dgm:cxn modelId="{1F97F1FD-E517-4263-8D33-86FEA9ACB87B}" type="presOf" srcId="{C7E80BC9-00A1-40ED-9422-FF465D665D0C}" destId="{69F8D39E-1F7D-4412-9BD3-DAEE5AFB69C3}" srcOrd="0" destOrd="0" presId="urn:microsoft.com/office/officeart/2018/2/layout/IconLabelList"/>
    <dgm:cxn modelId="{8F5CB154-2091-445A-B8D2-B028A9579B30}" type="presParOf" srcId="{69F8D39E-1F7D-4412-9BD3-DAEE5AFB69C3}" destId="{98201289-D7D0-4AC9-91EE-D0F5C4F9AFAE}" srcOrd="0" destOrd="0" presId="urn:microsoft.com/office/officeart/2018/2/layout/IconLabelList"/>
    <dgm:cxn modelId="{D3D409F3-E71C-494C-8A5E-341F81E31894}" type="presParOf" srcId="{98201289-D7D0-4AC9-91EE-D0F5C4F9AFAE}" destId="{6F48970F-9CA4-4752-9B6E-B8976051C006}" srcOrd="0" destOrd="0" presId="urn:microsoft.com/office/officeart/2018/2/layout/IconLabelList"/>
    <dgm:cxn modelId="{A47ECC48-0CC8-4A29-863E-D726246FE42B}" type="presParOf" srcId="{98201289-D7D0-4AC9-91EE-D0F5C4F9AFAE}" destId="{ACD9ED5F-5AC5-4333-8170-92949F662C8F}" srcOrd="1" destOrd="0" presId="urn:microsoft.com/office/officeart/2018/2/layout/IconLabelList"/>
    <dgm:cxn modelId="{31F9D2D8-D5DF-4614-9F9A-0BEF1F955FC2}" type="presParOf" srcId="{98201289-D7D0-4AC9-91EE-D0F5C4F9AFAE}" destId="{04A3C1D6-B4E4-4091-A5EA-09409055E582}" srcOrd="2" destOrd="0" presId="urn:microsoft.com/office/officeart/2018/2/layout/IconLabelList"/>
    <dgm:cxn modelId="{5376B5DB-AAA5-4D98-83BE-557014ABEA14}" type="presParOf" srcId="{69F8D39E-1F7D-4412-9BD3-DAEE5AFB69C3}" destId="{BDCD36C8-F4BE-48A1-B96F-72BDBBAEFDD6}" srcOrd="1" destOrd="0" presId="urn:microsoft.com/office/officeart/2018/2/layout/IconLabelList"/>
    <dgm:cxn modelId="{93E52EB3-D8D6-4C07-8068-0A1C3279F339}" type="presParOf" srcId="{69F8D39E-1F7D-4412-9BD3-DAEE5AFB69C3}" destId="{D66980AD-B6A5-417A-9614-E5E6CDD1862A}" srcOrd="2" destOrd="0" presId="urn:microsoft.com/office/officeart/2018/2/layout/IconLabelList"/>
    <dgm:cxn modelId="{A3A1DA79-C944-4F8F-8128-B8F808FEFB5C}" type="presParOf" srcId="{D66980AD-B6A5-417A-9614-E5E6CDD1862A}" destId="{3EB846B9-C455-4872-9B1A-C73D1D0F1BB4}" srcOrd="0" destOrd="0" presId="urn:microsoft.com/office/officeart/2018/2/layout/IconLabelList"/>
    <dgm:cxn modelId="{1A742404-0CBF-4330-9610-F160074C8807}" type="presParOf" srcId="{D66980AD-B6A5-417A-9614-E5E6CDD1862A}" destId="{8EF60519-6C92-4E9C-A6B6-1D269ED6C4C7}" srcOrd="1" destOrd="0" presId="urn:microsoft.com/office/officeart/2018/2/layout/IconLabelList"/>
    <dgm:cxn modelId="{6EAF180E-A170-474A-9478-B5312342ECFD}" type="presParOf" srcId="{D66980AD-B6A5-417A-9614-E5E6CDD1862A}" destId="{2A16C2FD-EE13-48E7-98A4-0DB48D7E9242}" srcOrd="2" destOrd="0" presId="urn:microsoft.com/office/officeart/2018/2/layout/IconLabelList"/>
    <dgm:cxn modelId="{FD243458-7654-4487-9717-520A4A2622AD}" type="presParOf" srcId="{69F8D39E-1F7D-4412-9BD3-DAEE5AFB69C3}" destId="{F4A96B9F-881D-4F19-B653-AF572EB59B6F}" srcOrd="3" destOrd="0" presId="urn:microsoft.com/office/officeart/2018/2/layout/IconLabelList"/>
    <dgm:cxn modelId="{35C494B7-FCF4-4FBD-A9D3-FD66F94F0F76}" type="presParOf" srcId="{69F8D39E-1F7D-4412-9BD3-DAEE5AFB69C3}" destId="{A8C40AC2-2336-43A3-B031-19D56372818D}" srcOrd="4" destOrd="0" presId="urn:microsoft.com/office/officeart/2018/2/layout/IconLabelList"/>
    <dgm:cxn modelId="{9EE14EF1-0966-4121-AAEA-8ABFD2682094}" type="presParOf" srcId="{A8C40AC2-2336-43A3-B031-19D56372818D}" destId="{A5350F18-D95A-4DDD-B044-3C1E6637885D}" srcOrd="0" destOrd="0" presId="urn:microsoft.com/office/officeart/2018/2/layout/IconLabelList"/>
    <dgm:cxn modelId="{427F1C58-3752-49F0-8C90-62BD1AE26DD6}" type="presParOf" srcId="{A8C40AC2-2336-43A3-B031-19D56372818D}" destId="{CC32C1CF-104F-460B-9EF4-43E6FD82DC12}" srcOrd="1" destOrd="0" presId="urn:microsoft.com/office/officeart/2018/2/layout/IconLabelList"/>
    <dgm:cxn modelId="{B14FFA28-1690-4C83-8B23-3B7D2138441B}" type="presParOf" srcId="{A8C40AC2-2336-43A3-B031-19D56372818D}" destId="{005D5E32-9A36-40EA-8B4B-298CD37AC299}" srcOrd="2" destOrd="0" presId="urn:microsoft.com/office/officeart/2018/2/layout/IconLabelList"/>
    <dgm:cxn modelId="{7E2A12CE-C2F3-4307-BCB5-9DE9F8FC31AC}" type="presParOf" srcId="{69F8D39E-1F7D-4412-9BD3-DAEE5AFB69C3}" destId="{5455AC44-2336-45E2-8F89-839395BC1A3E}" srcOrd="5" destOrd="0" presId="urn:microsoft.com/office/officeart/2018/2/layout/IconLabelList"/>
    <dgm:cxn modelId="{4512BA1C-2179-460C-B590-BEA3EA700E1C}" type="presParOf" srcId="{69F8D39E-1F7D-4412-9BD3-DAEE5AFB69C3}" destId="{0364F60A-807D-49EC-95D8-C0F7A689595C}" srcOrd="6" destOrd="0" presId="urn:microsoft.com/office/officeart/2018/2/layout/IconLabelList"/>
    <dgm:cxn modelId="{7C20D595-BD2C-42D2-AA30-07DA5B789261}" type="presParOf" srcId="{0364F60A-807D-49EC-95D8-C0F7A689595C}" destId="{E9878AA7-7911-481F-8834-82B72634C6EA}" srcOrd="0" destOrd="0" presId="urn:microsoft.com/office/officeart/2018/2/layout/IconLabelList"/>
    <dgm:cxn modelId="{75C56E2C-A603-4F6E-BFF9-4E5D5BC3F735}" type="presParOf" srcId="{0364F60A-807D-49EC-95D8-C0F7A689595C}" destId="{E7FFF594-5DB1-4AF1-BE8A-80C86CFFEBA2}" srcOrd="1" destOrd="0" presId="urn:microsoft.com/office/officeart/2018/2/layout/IconLabelList"/>
    <dgm:cxn modelId="{0D6BEDC9-2F18-4A93-B32E-1143A4163683}" type="presParOf" srcId="{0364F60A-807D-49EC-95D8-C0F7A689595C}" destId="{9F94DBD5-30A3-4557-90F0-2BA185E43488}" srcOrd="2" destOrd="0" presId="urn:microsoft.com/office/officeart/2018/2/layout/IconLabelList"/>
    <dgm:cxn modelId="{C2700803-175E-4BE1-B65D-4E34EFC2711D}" type="presParOf" srcId="{69F8D39E-1F7D-4412-9BD3-DAEE5AFB69C3}" destId="{3060F92B-90B4-459C-8FEC-18175FBF46AA}" srcOrd="7" destOrd="0" presId="urn:microsoft.com/office/officeart/2018/2/layout/IconLabelList"/>
    <dgm:cxn modelId="{FA1F0338-5EFE-4AFC-8724-302E9F223CAE}" type="presParOf" srcId="{69F8D39E-1F7D-4412-9BD3-DAEE5AFB69C3}" destId="{BE035173-AF28-44FD-8825-1072FA3463AF}" srcOrd="8" destOrd="0" presId="urn:microsoft.com/office/officeart/2018/2/layout/IconLabelList"/>
    <dgm:cxn modelId="{46A65113-82AF-40C9-8CA1-937717B16A6F}" type="presParOf" srcId="{BE035173-AF28-44FD-8825-1072FA3463AF}" destId="{27405B73-A967-4E2F-8BE7-EF771134AB87}" srcOrd="0" destOrd="0" presId="urn:microsoft.com/office/officeart/2018/2/layout/IconLabelList"/>
    <dgm:cxn modelId="{B8F6D608-70F4-4188-AE19-AE1705171B02}" type="presParOf" srcId="{BE035173-AF28-44FD-8825-1072FA3463AF}" destId="{4E7137AA-C9E1-4025-85E0-621631689F37}" srcOrd="1" destOrd="0" presId="urn:microsoft.com/office/officeart/2018/2/layout/IconLabelList"/>
    <dgm:cxn modelId="{42982DF9-8059-435E-883F-1678AA79B554}" type="presParOf" srcId="{BE035173-AF28-44FD-8825-1072FA3463AF}" destId="{C1AE927B-C548-45B4-B57B-6885DE0BA57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F6C8F-DFC5-4EE5-965A-B2D2C2981ED8}">
      <dsp:nvSpPr>
        <dsp:cNvPr id="0" name=""/>
        <dsp:cNvSpPr/>
      </dsp:nvSpPr>
      <dsp:spPr>
        <a:xfrm>
          <a:off x="0" y="2660"/>
          <a:ext cx="9906000" cy="71954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bg1">
                  <a:lumMod val="85000"/>
                  <a:lumOff val="15000"/>
                </a:schemeClr>
              </a:solidFill>
              <a:latin typeface="Calibri"/>
              <a:cs typeface="Calibri"/>
            </a:rPr>
            <a:t>Engineer – I like to build stuff</a:t>
          </a:r>
        </a:p>
      </dsp:txBody>
      <dsp:txXfrm>
        <a:off x="35125" y="37785"/>
        <a:ext cx="9835750" cy="649299"/>
      </dsp:txXfrm>
    </dsp:sp>
    <dsp:sp modelId="{1A1A313A-45CB-40B6-B810-C37C2A7399B1}">
      <dsp:nvSpPr>
        <dsp:cNvPr id="0" name=""/>
        <dsp:cNvSpPr/>
      </dsp:nvSpPr>
      <dsp:spPr>
        <a:xfrm>
          <a:off x="0" y="808610"/>
          <a:ext cx="9906000" cy="719549"/>
        </a:xfrm>
        <a:prstGeom prst="roundRect">
          <a:avLst/>
        </a:prstGeom>
        <a:gradFill rotWithShape="0">
          <a:gsLst>
            <a:gs pos="0">
              <a:schemeClr val="accent5">
                <a:hueOff val="-1102852"/>
                <a:satOff val="-5923"/>
                <a:lumOff val="202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102852"/>
                <a:satOff val="-5923"/>
                <a:lumOff val="202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bg1">
                  <a:lumMod val="85000"/>
                  <a:lumOff val="15000"/>
                </a:schemeClr>
              </a:solidFill>
              <a:latin typeface="Calibri"/>
              <a:cs typeface="Calibri"/>
            </a:rPr>
            <a:t>PowerPoint Wizard</a:t>
          </a:r>
        </a:p>
      </dsp:txBody>
      <dsp:txXfrm>
        <a:off x="35125" y="843735"/>
        <a:ext cx="9835750" cy="649299"/>
      </dsp:txXfrm>
    </dsp:sp>
    <dsp:sp modelId="{113D4225-30F6-452C-8549-B19F446E9F28}">
      <dsp:nvSpPr>
        <dsp:cNvPr id="0" name=""/>
        <dsp:cNvSpPr/>
      </dsp:nvSpPr>
      <dsp:spPr>
        <a:xfrm>
          <a:off x="0" y="1614560"/>
          <a:ext cx="9906000" cy="719549"/>
        </a:xfrm>
        <a:prstGeom prst="roundRect">
          <a:avLst/>
        </a:prstGeom>
        <a:gradFill rotWithShape="0">
          <a:gsLst>
            <a:gs pos="0">
              <a:schemeClr val="accent5">
                <a:hueOff val="-2205704"/>
                <a:satOff val="-11847"/>
                <a:lumOff val="405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205704"/>
                <a:satOff val="-11847"/>
                <a:lumOff val="405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bg1">
                  <a:lumMod val="85000"/>
                  <a:lumOff val="15000"/>
                </a:schemeClr>
              </a:solidFill>
              <a:latin typeface="Calibri"/>
              <a:cs typeface="Calibri"/>
            </a:rPr>
            <a:t>Not a developer</a:t>
          </a:r>
        </a:p>
      </dsp:txBody>
      <dsp:txXfrm>
        <a:off x="35125" y="1649685"/>
        <a:ext cx="9835750" cy="649299"/>
      </dsp:txXfrm>
    </dsp:sp>
    <dsp:sp modelId="{56BC4618-F748-4184-A837-93C38E97A3A1}">
      <dsp:nvSpPr>
        <dsp:cNvPr id="0" name=""/>
        <dsp:cNvSpPr/>
      </dsp:nvSpPr>
      <dsp:spPr>
        <a:xfrm>
          <a:off x="0" y="2420510"/>
          <a:ext cx="9906000" cy="719549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bg1">
                  <a:lumMod val="85000"/>
                  <a:lumOff val="15000"/>
                </a:schemeClr>
              </a:solidFill>
              <a:latin typeface="Calibri"/>
              <a:cs typeface="Calibri"/>
            </a:rPr>
            <a:t>Not a DBA</a:t>
          </a:r>
        </a:p>
      </dsp:txBody>
      <dsp:txXfrm>
        <a:off x="35125" y="2455635"/>
        <a:ext cx="9835750" cy="649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A2C9C-8FB7-4B33-83F8-C83337989636}">
      <dsp:nvSpPr>
        <dsp:cNvPr id="0" name=""/>
        <dsp:cNvSpPr/>
      </dsp:nvSpPr>
      <dsp:spPr>
        <a:xfrm>
          <a:off x="0" y="1691"/>
          <a:ext cx="7078578" cy="85720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E12B9-4CDE-4492-BA35-CF67624F680A}">
      <dsp:nvSpPr>
        <dsp:cNvPr id="0" name=""/>
        <dsp:cNvSpPr/>
      </dsp:nvSpPr>
      <dsp:spPr>
        <a:xfrm>
          <a:off x="259304" y="194562"/>
          <a:ext cx="471463" cy="4714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AB19B-6740-47C9-8DE5-6B25DF1D9BAE}">
      <dsp:nvSpPr>
        <dsp:cNvPr id="0" name=""/>
        <dsp:cNvSpPr/>
      </dsp:nvSpPr>
      <dsp:spPr>
        <a:xfrm>
          <a:off x="990073" y="1691"/>
          <a:ext cx="6088504" cy="857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721" tIns="90721" rIns="90721" bIns="907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Basic fundamentals of DynamoDB</a:t>
          </a:r>
        </a:p>
      </dsp:txBody>
      <dsp:txXfrm>
        <a:off x="990073" y="1691"/>
        <a:ext cx="6088504" cy="857206"/>
      </dsp:txXfrm>
    </dsp:sp>
    <dsp:sp modelId="{73F9B695-6E6C-456B-9541-0CECFB79D44E}">
      <dsp:nvSpPr>
        <dsp:cNvPr id="0" name=""/>
        <dsp:cNvSpPr/>
      </dsp:nvSpPr>
      <dsp:spPr>
        <a:xfrm>
          <a:off x="0" y="1073199"/>
          <a:ext cx="7078578" cy="85720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F9067-C0E6-400E-8FCE-A02FBC576873}">
      <dsp:nvSpPr>
        <dsp:cNvPr id="0" name=""/>
        <dsp:cNvSpPr/>
      </dsp:nvSpPr>
      <dsp:spPr>
        <a:xfrm>
          <a:off x="259304" y="1266071"/>
          <a:ext cx="471463" cy="4714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70A0D-2FA7-46A4-A1A7-C48BE3F98AD0}">
      <dsp:nvSpPr>
        <dsp:cNvPr id="0" name=""/>
        <dsp:cNvSpPr/>
      </dsp:nvSpPr>
      <dsp:spPr>
        <a:xfrm>
          <a:off x="990073" y="1073199"/>
          <a:ext cx="6088504" cy="857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721" tIns="90721" rIns="90721" bIns="907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Single-table design</a:t>
          </a:r>
        </a:p>
      </dsp:txBody>
      <dsp:txXfrm>
        <a:off x="990073" y="1073199"/>
        <a:ext cx="6088504" cy="857206"/>
      </dsp:txXfrm>
    </dsp:sp>
    <dsp:sp modelId="{47A16F83-F83D-49CA-A4AA-F91F3A3582BE}">
      <dsp:nvSpPr>
        <dsp:cNvPr id="0" name=""/>
        <dsp:cNvSpPr/>
      </dsp:nvSpPr>
      <dsp:spPr>
        <a:xfrm>
          <a:off x="0" y="2144707"/>
          <a:ext cx="7078578" cy="85720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B5D0B-3FD1-4596-8057-8833D76B062F}">
      <dsp:nvSpPr>
        <dsp:cNvPr id="0" name=""/>
        <dsp:cNvSpPr/>
      </dsp:nvSpPr>
      <dsp:spPr>
        <a:xfrm>
          <a:off x="259304" y="2337579"/>
          <a:ext cx="471463" cy="4714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A434D-9082-476C-93F3-A9EF1CCA3CE1}">
      <dsp:nvSpPr>
        <dsp:cNvPr id="0" name=""/>
        <dsp:cNvSpPr/>
      </dsp:nvSpPr>
      <dsp:spPr>
        <a:xfrm>
          <a:off x="990073" y="2144707"/>
          <a:ext cx="6088504" cy="857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721" tIns="90721" rIns="90721" bIns="907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Python boto3 SDK abstractions</a:t>
          </a:r>
        </a:p>
      </dsp:txBody>
      <dsp:txXfrm>
        <a:off x="990073" y="2144707"/>
        <a:ext cx="6088504" cy="857206"/>
      </dsp:txXfrm>
    </dsp:sp>
    <dsp:sp modelId="{6A887463-BF72-4909-BA3E-78BD9147141C}">
      <dsp:nvSpPr>
        <dsp:cNvPr id="0" name=""/>
        <dsp:cNvSpPr/>
      </dsp:nvSpPr>
      <dsp:spPr>
        <a:xfrm>
          <a:off x="0" y="3216216"/>
          <a:ext cx="7078578" cy="85720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DCAD9-8784-45C5-8323-723140954DE8}">
      <dsp:nvSpPr>
        <dsp:cNvPr id="0" name=""/>
        <dsp:cNvSpPr/>
      </dsp:nvSpPr>
      <dsp:spPr>
        <a:xfrm>
          <a:off x="259304" y="3409087"/>
          <a:ext cx="471463" cy="4714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99BE1-6275-4F94-953E-9C98FDCD7091}">
      <dsp:nvSpPr>
        <dsp:cNvPr id="0" name=""/>
        <dsp:cNvSpPr/>
      </dsp:nvSpPr>
      <dsp:spPr>
        <a:xfrm>
          <a:off x="990073" y="3216216"/>
          <a:ext cx="6088504" cy="857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721" tIns="90721" rIns="90721" bIns="907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Device-Manager app overview and demo</a:t>
          </a:r>
        </a:p>
      </dsp:txBody>
      <dsp:txXfrm>
        <a:off x="990073" y="3216216"/>
        <a:ext cx="6088504" cy="857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8970F-9CA4-4752-9B6E-B8976051C006}">
      <dsp:nvSpPr>
        <dsp:cNvPr id="0" name=""/>
        <dsp:cNvSpPr/>
      </dsp:nvSpPr>
      <dsp:spPr>
        <a:xfrm>
          <a:off x="481548" y="914997"/>
          <a:ext cx="785478" cy="785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3C1D6-B4E4-4091-A5EA-09409055E582}">
      <dsp:nvSpPr>
        <dsp:cNvPr id="0" name=""/>
        <dsp:cNvSpPr/>
      </dsp:nvSpPr>
      <dsp:spPr>
        <a:xfrm>
          <a:off x="1533" y="1962357"/>
          <a:ext cx="1745507" cy="698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Fully Managed NoSQL</a:t>
          </a:r>
        </a:p>
      </dsp:txBody>
      <dsp:txXfrm>
        <a:off x="1533" y="1962357"/>
        <a:ext cx="1745507" cy="698203"/>
      </dsp:txXfrm>
    </dsp:sp>
    <dsp:sp modelId="{3EB846B9-C455-4872-9B1A-C73D1D0F1BB4}">
      <dsp:nvSpPr>
        <dsp:cNvPr id="0" name=""/>
        <dsp:cNvSpPr/>
      </dsp:nvSpPr>
      <dsp:spPr>
        <a:xfrm>
          <a:off x="2532520" y="914997"/>
          <a:ext cx="785478" cy="785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6C2FD-EE13-48E7-98A4-0DB48D7E9242}">
      <dsp:nvSpPr>
        <dsp:cNvPr id="0" name=""/>
        <dsp:cNvSpPr/>
      </dsp:nvSpPr>
      <dsp:spPr>
        <a:xfrm>
          <a:off x="2052505" y="1962357"/>
          <a:ext cx="1745507" cy="698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Wide Column Document</a:t>
          </a:r>
        </a:p>
      </dsp:txBody>
      <dsp:txXfrm>
        <a:off x="2052505" y="1962357"/>
        <a:ext cx="1745507" cy="698203"/>
      </dsp:txXfrm>
    </dsp:sp>
    <dsp:sp modelId="{A5350F18-D95A-4DDD-B044-3C1E6637885D}">
      <dsp:nvSpPr>
        <dsp:cNvPr id="0" name=""/>
        <dsp:cNvSpPr/>
      </dsp:nvSpPr>
      <dsp:spPr>
        <a:xfrm>
          <a:off x="4583491" y="914997"/>
          <a:ext cx="785478" cy="7854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D5E32-9A36-40EA-8B4B-298CD37AC299}">
      <dsp:nvSpPr>
        <dsp:cNvPr id="0" name=""/>
        <dsp:cNvSpPr/>
      </dsp:nvSpPr>
      <dsp:spPr>
        <a:xfrm>
          <a:off x="4103477" y="1962357"/>
          <a:ext cx="1745507" cy="698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Scalable</a:t>
          </a:r>
        </a:p>
      </dsp:txBody>
      <dsp:txXfrm>
        <a:off x="4103477" y="1962357"/>
        <a:ext cx="1745507" cy="698203"/>
      </dsp:txXfrm>
    </dsp:sp>
    <dsp:sp modelId="{E9878AA7-7911-481F-8834-82B72634C6EA}">
      <dsp:nvSpPr>
        <dsp:cNvPr id="0" name=""/>
        <dsp:cNvSpPr/>
      </dsp:nvSpPr>
      <dsp:spPr>
        <a:xfrm>
          <a:off x="6634463" y="914997"/>
          <a:ext cx="785478" cy="7854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4DBD5-30A3-4557-90F0-2BA185E43488}">
      <dsp:nvSpPr>
        <dsp:cNvPr id="0" name=""/>
        <dsp:cNvSpPr/>
      </dsp:nvSpPr>
      <dsp:spPr>
        <a:xfrm>
          <a:off x="6154448" y="1962357"/>
          <a:ext cx="1745507" cy="698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w Cen MT" panose="020B0602020104020603"/>
            </a:rPr>
            <a:t>Fast</a:t>
          </a:r>
          <a:endParaRPr lang="en-US" sz="2200" kern="1200"/>
        </a:p>
      </dsp:txBody>
      <dsp:txXfrm>
        <a:off x="6154448" y="1962357"/>
        <a:ext cx="1745507" cy="698203"/>
      </dsp:txXfrm>
    </dsp:sp>
    <dsp:sp modelId="{27405B73-A967-4E2F-8BE7-EF771134AB87}">
      <dsp:nvSpPr>
        <dsp:cNvPr id="0" name=""/>
        <dsp:cNvSpPr/>
      </dsp:nvSpPr>
      <dsp:spPr>
        <a:xfrm>
          <a:off x="8685435" y="914997"/>
          <a:ext cx="785478" cy="7854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E927B-C548-45B4-B57B-6885DE0BA572}">
      <dsp:nvSpPr>
        <dsp:cNvPr id="0" name=""/>
        <dsp:cNvSpPr/>
      </dsp:nvSpPr>
      <dsp:spPr>
        <a:xfrm>
          <a:off x="8205420" y="1962357"/>
          <a:ext cx="1745507" cy="698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Fine-Grained Access Control</a:t>
          </a:r>
        </a:p>
      </dsp:txBody>
      <dsp:txXfrm>
        <a:off x="8205420" y="1962357"/>
        <a:ext cx="1745507" cy="698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2DF10-ACED-4CF3-A6CE-33434B16295D}" type="datetimeFigureOut">
              <a:rPr lang="en-US"/>
              <a:t>6/23/2021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781A4-A3CE-4C3F-8A28-54A54D99BD1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8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Primary Key(Unique):</a:t>
            </a:r>
          </a:p>
          <a:p>
            <a:r>
              <a:rPr lang="en-US">
                <a:cs typeface="Calibri"/>
              </a:rPr>
              <a:t>- Simple: just Partition Key</a:t>
            </a:r>
          </a:p>
          <a:p>
            <a:r>
              <a:rPr lang="en-US">
                <a:cs typeface="Calibri"/>
              </a:rPr>
              <a:t>- Composite: Partition Key + Sort Key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1:N – 1 to many relationship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Of Note: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Global secondary index – An index with a partition key and sort key that can be different from those on the table.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Local secondary index – An index that has the same partition key as the table, but a different sort key.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781A4-A3CE-4C3F-8A28-54A54D99BD1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8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813679" cy="1592261"/>
          </a:xfrm>
        </p:spPr>
        <p:txBody>
          <a:bodyPr anchor="ctr">
            <a:normAutofit/>
          </a:bodyPr>
          <a:lstStyle/>
          <a:p>
            <a:pPr algn="r"/>
            <a:br>
              <a:rPr lang="en-US" sz="2000"/>
            </a:br>
            <a:endParaRPr lang="en-US" sz="2000">
              <a:latin typeface="Calibri"/>
              <a:cs typeface="Calibri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2CD33D-5A98-42CE-8EEA-5F9758A48E2A}"/>
              </a:ext>
            </a:extLst>
          </p:cNvPr>
          <p:cNvSpPr txBox="1"/>
          <p:nvPr/>
        </p:nvSpPr>
        <p:spPr>
          <a:xfrm>
            <a:off x="1504950" y="2400300"/>
            <a:ext cx="56007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Getting Started with Python &amp;  DynamoDB</a:t>
            </a:r>
          </a:p>
          <a:p>
            <a:pPr algn="r"/>
            <a:r>
              <a:rPr lang="en-US" sz="2400" i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from someone who just  got started...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  </a:t>
            </a:r>
          </a:p>
        </p:txBody>
      </p:sp>
      <p:pic>
        <p:nvPicPr>
          <p:cNvPr id="7" name="Picture 8" descr="Logo, icon&#10;&#10;Description automatically generated">
            <a:extLst>
              <a:ext uri="{FF2B5EF4-FFF2-40B4-BE49-F238E27FC236}">
                <a16:creationId xmlns:a16="http://schemas.microsoft.com/office/drawing/2014/main" id="{55A60384-CE91-429B-94CA-1CF1E58F6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3076575"/>
            <a:ext cx="1971675" cy="197167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74744FBC-28A6-459C-BC3D-DEB56B9C0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25" y="1514475"/>
            <a:ext cx="2047875" cy="204787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A52997-92E1-426B-9D42-D27926F62E5A}"/>
              </a:ext>
            </a:extLst>
          </p:cNvPr>
          <p:cNvSpPr txBox="1"/>
          <p:nvPr/>
        </p:nvSpPr>
        <p:spPr>
          <a:xfrm>
            <a:off x="5486400" y="4733925"/>
            <a:ext cx="1619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F0F0F"/>
                </a:solidFill>
              </a:rPr>
              <a:t>Hunter McGuire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C83C-8CA8-5746-AD25-C91F03F6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83295"/>
          </a:xfrm>
        </p:spPr>
        <p:txBody>
          <a:bodyPr/>
          <a:lstStyle/>
          <a:p>
            <a:pPr algn="ctr"/>
            <a:r>
              <a:rPr lang="en-US" cap="none" dirty="0">
                <a:solidFill>
                  <a:srgbClr val="0F0F0F"/>
                </a:solidFill>
                <a:latin typeface="Calibri"/>
                <a:cs typeface="Calibri"/>
              </a:rPr>
              <a:t>Demo App Overview</a:t>
            </a:r>
          </a:p>
        </p:txBody>
      </p:sp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A7B39AF9-6E2E-4AF3-8532-187406DCB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305348"/>
            <a:ext cx="1647825" cy="16758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0F418B-D296-465B-ADB8-5EBA465FA271}"/>
              </a:ext>
            </a:extLst>
          </p:cNvPr>
          <p:cNvSpPr txBox="1"/>
          <p:nvPr/>
        </p:nvSpPr>
        <p:spPr>
          <a:xfrm>
            <a:off x="1143000" y="4086225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rgbClr val="0F0F0F"/>
                </a:solidFill>
                <a:latin typeface="Calibri"/>
                <a:cs typeface="Calibri"/>
              </a:rPr>
              <a:t>Docker</a:t>
            </a:r>
          </a:p>
          <a:p>
            <a:r>
              <a:rPr lang="en-US" sz="1400" dirty="0">
                <a:solidFill>
                  <a:srgbClr val="0F0F0F"/>
                </a:solidFill>
                <a:latin typeface="Calibri"/>
                <a:cs typeface="Calibri"/>
              </a:rPr>
              <a:t>Flask App</a:t>
            </a:r>
          </a:p>
          <a:p>
            <a:r>
              <a:rPr lang="en-US" sz="1400" dirty="0">
                <a:solidFill>
                  <a:srgbClr val="0F0F0F"/>
                </a:solidFill>
                <a:latin typeface="Calibri"/>
                <a:cs typeface="Calibri"/>
              </a:rPr>
              <a:t>Instance Profile(DynamoDB perms)</a:t>
            </a: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BD76E044-E833-41E5-953C-996842B0D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25" y="2390775"/>
            <a:ext cx="1562100" cy="15621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73B13F-40D2-4253-A8F0-73DD0AA776B4}"/>
              </a:ext>
            </a:extLst>
          </p:cNvPr>
          <p:cNvCxnSpPr/>
          <p:nvPr/>
        </p:nvCxnSpPr>
        <p:spPr>
          <a:xfrm>
            <a:off x="3448050" y="3086100"/>
            <a:ext cx="1409700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A164B3-9A38-46F9-A63E-B1FB6DA26CF6}"/>
              </a:ext>
            </a:extLst>
          </p:cNvPr>
          <p:cNvSpPr txBox="1"/>
          <p:nvPr/>
        </p:nvSpPr>
        <p:spPr>
          <a:xfrm>
            <a:off x="5162550" y="40862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F0F0F"/>
                </a:solidFill>
                <a:latin typeface="Calibri"/>
                <a:cs typeface="Calibri"/>
              </a:rPr>
              <a:t>DynamoDB service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2963CE-7E09-4279-A2C2-1E660DFA75BC}"/>
              </a:ext>
            </a:extLst>
          </p:cNvPr>
          <p:cNvSpPr txBox="1"/>
          <p:nvPr/>
        </p:nvSpPr>
        <p:spPr>
          <a:xfrm>
            <a:off x="8353425" y="2628900"/>
            <a:ext cx="2762250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>
                <a:solidFill>
                  <a:srgbClr val="0F0F0F"/>
                </a:solidFill>
                <a:latin typeface="Calibri"/>
                <a:cs typeface="Calibri"/>
              </a:rPr>
              <a:t>Domain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0F0F0F"/>
                </a:solidFill>
                <a:latin typeface="Calibri"/>
                <a:cs typeface="Calibri"/>
              </a:rPr>
              <a:t>Assets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0F0F0F"/>
                </a:solidFill>
                <a:latin typeface="Calibri"/>
                <a:cs typeface="Calibri"/>
              </a:rPr>
              <a:t>Users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7B5625-156B-497B-AA7D-C20A72C3BE5E}"/>
              </a:ext>
            </a:extLst>
          </p:cNvPr>
          <p:cNvSpPr txBox="1"/>
          <p:nvPr/>
        </p:nvSpPr>
        <p:spPr>
          <a:xfrm>
            <a:off x="8353425" y="22098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0F0F0F"/>
                </a:solidFill>
                <a:latin typeface="Calibri"/>
                <a:cs typeface="Calibri"/>
              </a:rPr>
              <a:t>Data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C5D497-0E35-4215-AA90-A2B76D95DB58}"/>
              </a:ext>
            </a:extLst>
          </p:cNvPr>
          <p:cNvSpPr txBox="1"/>
          <p:nvPr/>
        </p:nvSpPr>
        <p:spPr>
          <a:xfrm>
            <a:off x="8305800" y="38004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0F0F0F"/>
                </a:solidFill>
                <a:latin typeface="Calibri"/>
                <a:cs typeface="Calibri"/>
              </a:rPr>
              <a:t>Tools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12DB73-0BDB-4C4A-938D-D622D2E796B5}"/>
              </a:ext>
            </a:extLst>
          </p:cNvPr>
          <p:cNvSpPr txBox="1"/>
          <p:nvPr/>
        </p:nvSpPr>
        <p:spPr>
          <a:xfrm>
            <a:off x="8353425" y="4219575"/>
            <a:ext cx="2743200" cy="92333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F0F0F"/>
                </a:solidFill>
                <a:latin typeface="Calibri"/>
                <a:cs typeface="Calibri"/>
              </a:rPr>
              <a:t>NoSQL Workbench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F0F0F"/>
                </a:solidFill>
                <a:latin typeface="Calibri"/>
                <a:cs typeface="Calibri"/>
              </a:rPr>
              <a:t>VSCode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F0F0F"/>
                </a:solidFill>
                <a:latin typeface="Calibri"/>
                <a:cs typeface="Calibri"/>
              </a:rPr>
              <a:t>Insomnia</a:t>
            </a:r>
          </a:p>
        </p:txBody>
      </p:sp>
    </p:spTree>
    <p:extLst>
      <p:ext uri="{BB962C8B-B14F-4D97-AF65-F5344CB8AC3E}">
        <p14:creationId xmlns:p14="http://schemas.microsoft.com/office/powerpoint/2010/main" val="68205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D96C-6090-4C41-8DDB-45B6D9F2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9474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cap="none">
                <a:solidFill>
                  <a:schemeClr val="bg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Who am I?</a:t>
            </a:r>
            <a:endParaRPr lang="en-US" cap="none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9E2BF0F1-5AF4-4188-BB98-543FC4D129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208546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016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7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9" name="Rectangle 78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4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5009B09-DBEC-43A7-BF43-8D3F189C96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067549"/>
              </p:ext>
            </p:extLst>
          </p:nvPr>
        </p:nvGraphicFramePr>
        <p:xfrm>
          <a:off x="2559133" y="2049462"/>
          <a:ext cx="7078578" cy="4075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3" name="TextBox 162">
            <a:extLst>
              <a:ext uri="{FF2B5EF4-FFF2-40B4-BE49-F238E27FC236}">
                <a16:creationId xmlns:a16="http://schemas.microsoft.com/office/drawing/2014/main" id="{E93E279C-AE2C-4378-BE41-80A0C1CEC789}"/>
              </a:ext>
            </a:extLst>
          </p:cNvPr>
          <p:cNvSpPr txBox="1"/>
          <p:nvPr/>
        </p:nvSpPr>
        <p:spPr>
          <a:xfrm>
            <a:off x="3171825" y="6667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0F0F0F"/>
              </a:solidFill>
              <a:latin typeface="Calibri"/>
              <a:cs typeface="Calibri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6B02BFB-A8F0-4417-9467-C8BCEA517960}"/>
              </a:ext>
            </a:extLst>
          </p:cNvPr>
          <p:cNvSpPr txBox="1"/>
          <p:nvPr/>
        </p:nvSpPr>
        <p:spPr>
          <a:xfrm>
            <a:off x="4429125" y="666750"/>
            <a:ext cx="33432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0F0F0F"/>
                </a:solidFill>
                <a:latin typeface="Calibri"/>
                <a:cs typeface="Calibri"/>
              </a:rPr>
              <a:t>Today's Agenda</a:t>
            </a:r>
          </a:p>
        </p:txBody>
      </p:sp>
    </p:spTree>
    <p:extLst>
      <p:ext uri="{BB962C8B-B14F-4D97-AF65-F5344CB8AC3E}">
        <p14:creationId xmlns:p14="http://schemas.microsoft.com/office/powerpoint/2010/main" val="270820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B14D2-009B-4E05-BF6B-CD5D3EB9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cap="none">
                <a:solidFill>
                  <a:srgbClr val="0F0F0F"/>
                </a:solidFill>
                <a:latin typeface="Calibri"/>
                <a:cs typeface="Calibri"/>
              </a:rPr>
              <a:t>What is DynamoDB?</a:t>
            </a:r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7AD6CC1D-380D-4D56-B7F8-92263D6244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23975"/>
              </p:ext>
            </p:extLst>
          </p:nvPr>
        </p:nvGraphicFramePr>
        <p:xfrm>
          <a:off x="1141411" y="2440771"/>
          <a:ext cx="9952462" cy="3575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390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463" y="294668"/>
            <a:ext cx="6069011" cy="120234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200"/>
          </a:p>
          <a:p>
            <a:pPr algn="ctr"/>
            <a:r>
              <a:rPr lang="en-US" cap="none" dirty="0">
                <a:solidFill>
                  <a:srgbClr val="0F0F0F"/>
                </a:solidFill>
                <a:latin typeface="Calibri"/>
                <a:cs typeface="Calibri"/>
              </a:rPr>
              <a:t>Table Components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2D6D5-0E26-482E-AEC4-3BA3F3072306}"/>
              </a:ext>
            </a:extLst>
          </p:cNvPr>
          <p:cNvSpPr txBox="1"/>
          <p:nvPr/>
        </p:nvSpPr>
        <p:spPr>
          <a:xfrm>
            <a:off x="674687" y="1858962"/>
            <a:ext cx="4459287" cy="396504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F0F0F"/>
              </a:solidFill>
              <a:latin typeface="Calibri"/>
              <a:cs typeface="Calibri"/>
            </a:endParaRP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F0F0F"/>
                </a:solidFill>
                <a:latin typeface="Calibri"/>
                <a:cs typeface="Calibri"/>
              </a:rPr>
              <a:t>Primary Key 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F0F0F"/>
                </a:solidFill>
                <a:latin typeface="Calibri"/>
                <a:cs typeface="Calibri"/>
              </a:rPr>
              <a:t>Simple: Partition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F0F0F"/>
                </a:solidFill>
                <a:latin typeface="Calibri"/>
                <a:cs typeface="Calibri"/>
              </a:rPr>
              <a:t>Composite: Partition + Sort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F0F0F"/>
                </a:solidFill>
                <a:latin typeface="Calibri"/>
                <a:cs typeface="Calibri"/>
              </a:rPr>
              <a:t>Secondary Indexes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000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CD7A5D64-7233-425B-B8D4-74F4D9380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300" y="1791352"/>
            <a:ext cx="7181850" cy="37324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0417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91361EB-AD6A-4E7F-9103-F130F40C7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912" y="1662739"/>
            <a:ext cx="8723567" cy="36202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9509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5D5D-BC33-4733-9E9E-90075606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5618"/>
            <a:ext cx="9905998" cy="830870"/>
          </a:xfrm>
        </p:spPr>
        <p:txBody>
          <a:bodyPr/>
          <a:lstStyle/>
          <a:p>
            <a:pPr algn="ctr"/>
            <a:r>
              <a:rPr lang="en-US" cap="none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RDBMS vs NoSQL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9D6869C-CD8C-409C-B04F-16756BAB6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90" r="208" b="-216"/>
          <a:stretch/>
        </p:blipFill>
        <p:spPr>
          <a:xfrm>
            <a:off x="866775" y="1647825"/>
            <a:ext cx="4991102" cy="43680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Picture 8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AEF54ABB-DC32-444F-B9D4-717FDF00C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5" y="1648507"/>
            <a:ext cx="5305425" cy="43706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5602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1" name="Group 304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06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7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0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6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5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2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7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0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1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2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3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4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5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6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EF58D138-35FF-4A3E-9FCD-A6044FD3C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62" name="Rectangle 361">
              <a:extLst>
                <a:ext uri="{FF2B5EF4-FFF2-40B4-BE49-F238E27FC236}">
                  <a16:creationId xmlns:a16="http://schemas.microsoft.com/office/drawing/2014/main" id="{F5BD0798-598F-4D8A-86B1-B5EFC7444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3" name="Picture 2">
              <a:extLst>
                <a:ext uri="{FF2B5EF4-FFF2-40B4-BE49-F238E27FC236}">
                  <a16:creationId xmlns:a16="http://schemas.microsoft.com/office/drawing/2014/main" id="{AC94F2E1-5E1D-4DE4-876F-B863EF53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3F0441-D100-4016-B958-28C4E63D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575" y="418043"/>
            <a:ext cx="5277908" cy="6503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cap="none" dirty="0">
                <a:solidFill>
                  <a:srgbClr val="0F0F0F"/>
                </a:solidFill>
                <a:latin typeface="Calibri"/>
                <a:cs typeface="Calibri"/>
              </a:rPr>
              <a:t>Single-table access pattern</a:t>
            </a:r>
            <a:endParaRPr lang="en-US" dirty="0">
              <a:solidFill>
                <a:srgbClr val="0F0F0F"/>
              </a:solidFill>
              <a:latin typeface="Calibri"/>
              <a:cs typeface="Calibri"/>
            </a:endParaRP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B6B0FEEE-81F6-4CFD-9F19-7422C2BBB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66" name="Rectangle 5">
              <a:extLst>
                <a:ext uri="{FF2B5EF4-FFF2-40B4-BE49-F238E27FC236}">
                  <a16:creationId xmlns:a16="http://schemas.microsoft.com/office/drawing/2014/main" id="{610875A9-E6B1-4A9E-8D06-56271808A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7" name="Freeform 6">
              <a:extLst>
                <a:ext uri="{FF2B5EF4-FFF2-40B4-BE49-F238E27FC236}">
                  <a16:creationId xmlns:a16="http://schemas.microsoft.com/office/drawing/2014/main" id="{3568C212-C192-4F35-9EDA-FFAFA2620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8" name="Freeform 7">
              <a:extLst>
                <a:ext uri="{FF2B5EF4-FFF2-40B4-BE49-F238E27FC236}">
                  <a16:creationId xmlns:a16="http://schemas.microsoft.com/office/drawing/2014/main" id="{3AB2D5B1-4EF5-411D-98F9-332CE875D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9" name="Freeform 8">
              <a:extLst>
                <a:ext uri="{FF2B5EF4-FFF2-40B4-BE49-F238E27FC236}">
                  <a16:creationId xmlns:a16="http://schemas.microsoft.com/office/drawing/2014/main" id="{901DF0D0-5B9C-4A92-A0C5-F70CC77B4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0" name="Freeform 9">
              <a:extLst>
                <a:ext uri="{FF2B5EF4-FFF2-40B4-BE49-F238E27FC236}">
                  <a16:creationId xmlns:a16="http://schemas.microsoft.com/office/drawing/2014/main" id="{0E44C639-7E08-4ED9-87D3-7E1DEBD17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1" name="Freeform 10">
              <a:extLst>
                <a:ext uri="{FF2B5EF4-FFF2-40B4-BE49-F238E27FC236}">
                  <a16:creationId xmlns:a16="http://schemas.microsoft.com/office/drawing/2014/main" id="{8D55EDFE-6B27-4CEF-A149-DE03F258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2" name="Freeform 11">
              <a:extLst>
                <a:ext uri="{FF2B5EF4-FFF2-40B4-BE49-F238E27FC236}">
                  <a16:creationId xmlns:a16="http://schemas.microsoft.com/office/drawing/2014/main" id="{899753F1-0A7C-4019-B0D4-98E8D655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3" name="Freeform 12">
              <a:extLst>
                <a:ext uri="{FF2B5EF4-FFF2-40B4-BE49-F238E27FC236}">
                  <a16:creationId xmlns:a16="http://schemas.microsoft.com/office/drawing/2014/main" id="{2E46CC92-32DE-4118-9922-E40E32D0C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4" name="Freeform 13">
              <a:extLst>
                <a:ext uri="{FF2B5EF4-FFF2-40B4-BE49-F238E27FC236}">
                  <a16:creationId xmlns:a16="http://schemas.microsoft.com/office/drawing/2014/main" id="{6E837780-3EEC-4D7C-AE0A-B85D4B4D7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5" name="Freeform 14">
              <a:extLst>
                <a:ext uri="{FF2B5EF4-FFF2-40B4-BE49-F238E27FC236}">
                  <a16:creationId xmlns:a16="http://schemas.microsoft.com/office/drawing/2014/main" id="{FF9C7BD2-1595-4FB5-84CC-08DBE10EF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6" name="Freeform 15">
              <a:extLst>
                <a:ext uri="{FF2B5EF4-FFF2-40B4-BE49-F238E27FC236}">
                  <a16:creationId xmlns:a16="http://schemas.microsoft.com/office/drawing/2014/main" id="{223B4D7F-AAB4-4C07-8497-AC90FC7AC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7" name="Line 16">
              <a:extLst>
                <a:ext uri="{FF2B5EF4-FFF2-40B4-BE49-F238E27FC236}">
                  <a16:creationId xmlns:a16="http://schemas.microsoft.com/office/drawing/2014/main" id="{BF0BC434-CADA-4A14-9CC4-514A8AC0A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78" name="Freeform 17">
              <a:extLst>
                <a:ext uri="{FF2B5EF4-FFF2-40B4-BE49-F238E27FC236}">
                  <a16:creationId xmlns:a16="http://schemas.microsoft.com/office/drawing/2014/main" id="{64B93112-5E7A-4AD7-9F08-EC9DE3B7A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9" name="Freeform 18">
              <a:extLst>
                <a:ext uri="{FF2B5EF4-FFF2-40B4-BE49-F238E27FC236}">
                  <a16:creationId xmlns:a16="http://schemas.microsoft.com/office/drawing/2014/main" id="{104C40EC-49BC-4BF4-9B0F-36413F92C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0" name="Freeform 19">
              <a:extLst>
                <a:ext uri="{FF2B5EF4-FFF2-40B4-BE49-F238E27FC236}">
                  <a16:creationId xmlns:a16="http://schemas.microsoft.com/office/drawing/2014/main" id="{490CF2A3-97A8-4A5C-AA71-F66D5EFB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1" name="Freeform 20">
              <a:extLst>
                <a:ext uri="{FF2B5EF4-FFF2-40B4-BE49-F238E27FC236}">
                  <a16:creationId xmlns:a16="http://schemas.microsoft.com/office/drawing/2014/main" id="{AD278AAA-5D43-4120-94A8-8CABD2B2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2" name="Rectangle 21">
              <a:extLst>
                <a:ext uri="{FF2B5EF4-FFF2-40B4-BE49-F238E27FC236}">
                  <a16:creationId xmlns:a16="http://schemas.microsoft.com/office/drawing/2014/main" id="{4063DBF1-AA0B-41AE-B075-3592DD03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3" name="Freeform 22">
              <a:extLst>
                <a:ext uri="{FF2B5EF4-FFF2-40B4-BE49-F238E27FC236}">
                  <a16:creationId xmlns:a16="http://schemas.microsoft.com/office/drawing/2014/main" id="{084C0B7D-251C-4399-AF81-3D417E6CC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4" name="Freeform 23">
              <a:extLst>
                <a:ext uri="{FF2B5EF4-FFF2-40B4-BE49-F238E27FC236}">
                  <a16:creationId xmlns:a16="http://schemas.microsoft.com/office/drawing/2014/main" id="{41CBB601-6248-4C6A-8CE0-EDE956CA6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5" name="Freeform 24">
              <a:extLst>
                <a:ext uri="{FF2B5EF4-FFF2-40B4-BE49-F238E27FC236}">
                  <a16:creationId xmlns:a16="http://schemas.microsoft.com/office/drawing/2014/main" id="{61217433-E7AF-4C9E-B859-8B51FDE4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6" name="Freeform 25">
              <a:extLst>
                <a:ext uri="{FF2B5EF4-FFF2-40B4-BE49-F238E27FC236}">
                  <a16:creationId xmlns:a16="http://schemas.microsoft.com/office/drawing/2014/main" id="{83750ECC-2687-4D3D-AF82-9D55F4A95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7" name="Freeform 26">
              <a:extLst>
                <a:ext uri="{FF2B5EF4-FFF2-40B4-BE49-F238E27FC236}">
                  <a16:creationId xmlns:a16="http://schemas.microsoft.com/office/drawing/2014/main" id="{481712CE-D3D3-48A9-9194-29514E826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8" name="Freeform 27">
              <a:extLst>
                <a:ext uri="{FF2B5EF4-FFF2-40B4-BE49-F238E27FC236}">
                  <a16:creationId xmlns:a16="http://schemas.microsoft.com/office/drawing/2014/main" id="{AFDCA284-1452-42D7-8188-8DBBF5500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9" name="Freeform 28">
              <a:extLst>
                <a:ext uri="{FF2B5EF4-FFF2-40B4-BE49-F238E27FC236}">
                  <a16:creationId xmlns:a16="http://schemas.microsoft.com/office/drawing/2014/main" id="{84621BF2-B93B-49DE-A0E9-7DB87A12D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0" name="Freeform 29">
              <a:extLst>
                <a:ext uri="{FF2B5EF4-FFF2-40B4-BE49-F238E27FC236}">
                  <a16:creationId xmlns:a16="http://schemas.microsoft.com/office/drawing/2014/main" id="{23D257B1-AE83-4340-9A3D-9AF67475D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1" name="Freeform 30">
              <a:extLst>
                <a:ext uri="{FF2B5EF4-FFF2-40B4-BE49-F238E27FC236}">
                  <a16:creationId xmlns:a16="http://schemas.microsoft.com/office/drawing/2014/main" id="{48C080A8-F687-4FC3-85A0-06C260CA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2" name="Freeform 31">
              <a:extLst>
                <a:ext uri="{FF2B5EF4-FFF2-40B4-BE49-F238E27FC236}">
                  <a16:creationId xmlns:a16="http://schemas.microsoft.com/office/drawing/2014/main" id="{A63FB1C6-D023-4C54-8D8E-319888E05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ED8042C1-215E-4C21-BB6B-38C5EE469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395" name="Freeform 32">
              <a:extLst>
                <a:ext uri="{FF2B5EF4-FFF2-40B4-BE49-F238E27FC236}">
                  <a16:creationId xmlns:a16="http://schemas.microsoft.com/office/drawing/2014/main" id="{134E4A6E-1602-4ED8-95F4-2649025B4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6" name="Freeform 33">
              <a:extLst>
                <a:ext uri="{FF2B5EF4-FFF2-40B4-BE49-F238E27FC236}">
                  <a16:creationId xmlns:a16="http://schemas.microsoft.com/office/drawing/2014/main" id="{E26FC114-5BB0-453D-9D96-4A82F7EB7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7" name="Freeform 34">
              <a:extLst>
                <a:ext uri="{FF2B5EF4-FFF2-40B4-BE49-F238E27FC236}">
                  <a16:creationId xmlns:a16="http://schemas.microsoft.com/office/drawing/2014/main" id="{42DD29BE-7338-48CF-A8E4-AE63B9474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8" name="Freeform 35">
              <a:extLst>
                <a:ext uri="{FF2B5EF4-FFF2-40B4-BE49-F238E27FC236}">
                  <a16:creationId xmlns:a16="http://schemas.microsoft.com/office/drawing/2014/main" id="{38DA003C-8448-4B2C-AFEC-8354C0FCF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9" name="Freeform 36">
              <a:extLst>
                <a:ext uri="{FF2B5EF4-FFF2-40B4-BE49-F238E27FC236}">
                  <a16:creationId xmlns:a16="http://schemas.microsoft.com/office/drawing/2014/main" id="{444007C8-E852-4C4C-B866-1F029E7D3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0" name="Freeform 37">
              <a:extLst>
                <a:ext uri="{FF2B5EF4-FFF2-40B4-BE49-F238E27FC236}">
                  <a16:creationId xmlns:a16="http://schemas.microsoft.com/office/drawing/2014/main" id="{93687523-D874-491A-A0CA-5C46712A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1" name="Freeform 38">
              <a:extLst>
                <a:ext uri="{FF2B5EF4-FFF2-40B4-BE49-F238E27FC236}">
                  <a16:creationId xmlns:a16="http://schemas.microsoft.com/office/drawing/2014/main" id="{8B54C82F-6BF1-43CD-8E37-69E9A44A8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2" name="Freeform 39">
              <a:extLst>
                <a:ext uri="{FF2B5EF4-FFF2-40B4-BE49-F238E27FC236}">
                  <a16:creationId xmlns:a16="http://schemas.microsoft.com/office/drawing/2014/main" id="{7319E2D4-6B6C-40D8-BED9-458580829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3" name="Freeform 40">
              <a:extLst>
                <a:ext uri="{FF2B5EF4-FFF2-40B4-BE49-F238E27FC236}">
                  <a16:creationId xmlns:a16="http://schemas.microsoft.com/office/drawing/2014/main" id="{12E07592-0C27-4DBF-9DCB-3629BB6DE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4" name="Rectangle 41">
              <a:extLst>
                <a:ext uri="{FF2B5EF4-FFF2-40B4-BE49-F238E27FC236}">
                  <a16:creationId xmlns:a16="http://schemas.microsoft.com/office/drawing/2014/main" id="{9EA2E577-F748-4C1C-BD16-8356C2F76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B9666F2A-50B8-4485-A48F-6B74D02B1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25" y="1612246"/>
            <a:ext cx="8972550" cy="43002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04954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C60A-0CB6-4524-9150-A264F033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7518"/>
            <a:ext cx="9905998" cy="1478570"/>
          </a:xfrm>
        </p:spPr>
        <p:txBody>
          <a:bodyPr/>
          <a:lstStyle/>
          <a:p>
            <a:pPr algn="ctr"/>
            <a:r>
              <a:rPr lang="en-US" cap="none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boto3 SDK helpers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B9343363-C50A-4DB9-878F-E5D2B7022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807767"/>
            <a:ext cx="6296025" cy="23280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974EB8-9ED0-47DA-9749-AE14D79E9882}"/>
              </a:ext>
            </a:extLst>
          </p:cNvPr>
          <p:cNvSpPr txBox="1"/>
          <p:nvPr/>
        </p:nvSpPr>
        <p:spPr>
          <a:xfrm>
            <a:off x="7410450" y="2571750"/>
            <a:ext cx="29718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F0F0F"/>
                </a:solidFill>
                <a:latin typeface="Calibri"/>
                <a:cs typeface="Calibri"/>
              </a:rPr>
              <a:t>(Without helper class)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74D26-DDA9-4014-991E-BEB57CC398F0}"/>
              </a:ext>
            </a:extLst>
          </p:cNvPr>
          <p:cNvSpPr txBox="1"/>
          <p:nvPr/>
        </p:nvSpPr>
        <p:spPr>
          <a:xfrm>
            <a:off x="2505075" y="52387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F0F0F"/>
                </a:solidFill>
                <a:latin typeface="Calibri"/>
                <a:cs typeface="Calibri"/>
              </a:rPr>
              <a:t>(With Key helper Class)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32D36980-ABD7-4D12-9490-5F1A0BAEF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4311713"/>
            <a:ext cx="6296025" cy="22350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3269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Application>Microsoft Office PowerPoint</Application>
  <PresentationFormat>Widescreen</PresentationFormat>
  <Slides>10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Circuit</vt:lpstr>
      <vt:lpstr> </vt:lpstr>
      <vt:lpstr>Who am I?</vt:lpstr>
      <vt:lpstr>PowerPoint Presentation</vt:lpstr>
      <vt:lpstr>What is DynamoDB?</vt:lpstr>
      <vt:lpstr> Table Components</vt:lpstr>
      <vt:lpstr>PowerPoint Presentation</vt:lpstr>
      <vt:lpstr>RDBMS vs NoSQL</vt:lpstr>
      <vt:lpstr>Single-table access pattern</vt:lpstr>
      <vt:lpstr>boto3 SDK helpers</vt:lpstr>
      <vt:lpstr>Demo App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448</cp:revision>
  <dcterms:created xsi:type="dcterms:W3CDTF">2021-06-14T17:21:58Z</dcterms:created>
  <dcterms:modified xsi:type="dcterms:W3CDTF">2021-06-23T19:42:26Z</dcterms:modified>
</cp:coreProperties>
</file>