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9" r:id="rId3"/>
    <p:sldId id="270" r:id="rId4"/>
    <p:sldId id="257" r:id="rId5"/>
    <p:sldId id="258" r:id="rId6"/>
    <p:sldId id="271" r:id="rId7"/>
    <p:sldId id="259" r:id="rId8"/>
    <p:sldId id="263" r:id="rId9"/>
    <p:sldId id="267" r:id="rId10"/>
    <p:sldId id="268" r:id="rId11"/>
    <p:sldId id="272" r:id="rId12"/>
    <p:sldId id="260" r:id="rId13"/>
    <p:sldId id="262" r:id="rId14"/>
    <p:sldId id="261" r:id="rId15"/>
    <p:sldId id="264" r:id="rId16"/>
    <p:sldId id="274" r:id="rId17"/>
    <p:sldId id="266" r:id="rId18"/>
    <p:sldId id="275" r:id="rId19"/>
    <p:sldId id="277" r:id="rId20"/>
    <p:sldId id="281" r:id="rId21"/>
    <p:sldId id="280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06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114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419AAC-756A-4A2A-B021-080228206D8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C69263E-9E27-4612-9AB2-D8AC3D957301}" type="asst">
      <dgm:prSet phldrT="[文字]" custT="1"/>
      <dgm:spPr/>
      <dgm:t>
        <a:bodyPr/>
        <a:lstStyle/>
        <a:p>
          <a:r>
            <a:rPr lang="en-GB" sz="1600" dirty="0"/>
            <a:t>Course </a:t>
          </a:r>
          <a:r>
            <a:rPr lang="en-GB" sz="1600" dirty="0" smtClean="0"/>
            <a:t>Scheduler</a:t>
          </a:r>
          <a:endParaRPr lang="zh-TW" altLang="en-US" sz="1600" dirty="0"/>
        </a:p>
      </dgm:t>
    </dgm:pt>
    <dgm:pt modelId="{60F6AE94-EC23-4396-8D26-1E233B565876}" type="parTrans" cxnId="{4A0B8135-D33E-43CA-BF2E-BF58A2DF5A3F}">
      <dgm:prSet/>
      <dgm:spPr/>
      <dgm:t>
        <a:bodyPr/>
        <a:lstStyle/>
        <a:p>
          <a:endParaRPr lang="zh-TW" altLang="en-US"/>
        </a:p>
      </dgm:t>
    </dgm:pt>
    <dgm:pt modelId="{D40A5B68-3A8A-4CE2-8672-E78761072406}" type="sibTrans" cxnId="{4A0B8135-D33E-43CA-BF2E-BF58A2DF5A3F}">
      <dgm:prSet/>
      <dgm:spPr/>
      <dgm:t>
        <a:bodyPr/>
        <a:lstStyle/>
        <a:p>
          <a:endParaRPr lang="zh-TW" altLang="en-US"/>
        </a:p>
      </dgm:t>
    </dgm:pt>
    <dgm:pt modelId="{2AA7A521-664A-457D-89FB-B390F3B46E34}">
      <dgm:prSet phldrT="[文字]" custT="1"/>
      <dgm:spPr/>
      <dgm:t>
        <a:bodyPr/>
        <a:lstStyle/>
        <a:p>
          <a:r>
            <a:rPr lang="en-GB" sz="1600"/>
            <a:t>Define problem</a:t>
          </a:r>
          <a:endParaRPr lang="zh-TW" altLang="en-US" sz="1600"/>
        </a:p>
      </dgm:t>
    </dgm:pt>
    <dgm:pt modelId="{9876D5DE-28D2-4C51-94EF-9F7BDED045EF}" type="parTrans" cxnId="{31BF5458-8CEB-4D5A-B4AF-C1C62E21282D}">
      <dgm:prSet/>
      <dgm:spPr/>
      <dgm:t>
        <a:bodyPr/>
        <a:lstStyle/>
        <a:p>
          <a:endParaRPr lang="zh-TW" altLang="en-US" sz="1600"/>
        </a:p>
      </dgm:t>
    </dgm:pt>
    <dgm:pt modelId="{F1EC203F-8D70-4445-99CA-0958BCCFDB19}" type="sibTrans" cxnId="{31BF5458-8CEB-4D5A-B4AF-C1C62E21282D}">
      <dgm:prSet/>
      <dgm:spPr/>
      <dgm:t>
        <a:bodyPr/>
        <a:lstStyle/>
        <a:p>
          <a:endParaRPr lang="zh-TW" altLang="en-US"/>
        </a:p>
      </dgm:t>
    </dgm:pt>
    <dgm:pt modelId="{1E0F4C12-97BC-4042-BC67-950BF2C30A5A}">
      <dgm:prSet phldrT="[文字]" custT="1"/>
      <dgm:spPr/>
      <dgm:t>
        <a:bodyPr/>
        <a:lstStyle/>
        <a:p>
          <a:r>
            <a:rPr lang="en-GB" sz="1600"/>
            <a:t>Design Solution</a:t>
          </a:r>
          <a:endParaRPr lang="zh-TW" altLang="en-US" sz="1600"/>
        </a:p>
      </dgm:t>
    </dgm:pt>
    <dgm:pt modelId="{143AD274-DB82-4048-A449-18AF42664924}" type="parTrans" cxnId="{7AC6D0D2-CA52-453B-B957-4F5054CF1FF3}">
      <dgm:prSet/>
      <dgm:spPr/>
      <dgm:t>
        <a:bodyPr/>
        <a:lstStyle/>
        <a:p>
          <a:endParaRPr lang="zh-TW" altLang="en-US" sz="1600"/>
        </a:p>
      </dgm:t>
    </dgm:pt>
    <dgm:pt modelId="{A98C953F-C4CA-471C-9358-60708C09D29B}" type="sibTrans" cxnId="{7AC6D0D2-CA52-453B-B957-4F5054CF1FF3}">
      <dgm:prSet/>
      <dgm:spPr/>
      <dgm:t>
        <a:bodyPr/>
        <a:lstStyle/>
        <a:p>
          <a:endParaRPr lang="zh-TW" altLang="en-US"/>
        </a:p>
      </dgm:t>
    </dgm:pt>
    <dgm:pt modelId="{E049E02C-62F1-4614-A40B-9B1F656C03C5}">
      <dgm:prSet phldrT="[文字]" custT="1"/>
      <dgm:spPr/>
      <dgm:t>
        <a:bodyPr/>
        <a:lstStyle/>
        <a:p>
          <a:r>
            <a:rPr lang="en-GB" sz="1600"/>
            <a:t>Software Development</a:t>
          </a:r>
          <a:endParaRPr lang="zh-TW" altLang="en-US" sz="1600"/>
        </a:p>
      </dgm:t>
    </dgm:pt>
    <dgm:pt modelId="{61C12BB7-6101-4BE8-A0E5-0169D0A191C3}" type="parTrans" cxnId="{870BC81B-7460-4F36-ADF4-724ADBAAB405}">
      <dgm:prSet/>
      <dgm:spPr/>
      <dgm:t>
        <a:bodyPr/>
        <a:lstStyle/>
        <a:p>
          <a:endParaRPr lang="zh-TW" altLang="en-US" sz="1600"/>
        </a:p>
      </dgm:t>
    </dgm:pt>
    <dgm:pt modelId="{BB4F97D9-D33F-4F36-B0BD-466C7CBD077F}" type="sibTrans" cxnId="{870BC81B-7460-4F36-ADF4-724ADBAAB405}">
      <dgm:prSet/>
      <dgm:spPr/>
      <dgm:t>
        <a:bodyPr/>
        <a:lstStyle/>
        <a:p>
          <a:endParaRPr lang="zh-TW" altLang="en-US"/>
        </a:p>
      </dgm:t>
    </dgm:pt>
    <dgm:pt modelId="{07DE62C7-9476-4CE6-8F0B-44114D15F66C}">
      <dgm:prSet custT="1"/>
      <dgm:spPr/>
      <dgm:t>
        <a:bodyPr/>
        <a:lstStyle/>
        <a:p>
          <a:r>
            <a:rPr lang="en-GB" sz="1600"/>
            <a:t>Software Testing</a:t>
          </a:r>
          <a:endParaRPr lang="zh-TW" altLang="en-US" sz="1600"/>
        </a:p>
      </dgm:t>
    </dgm:pt>
    <dgm:pt modelId="{D7439B22-FFE3-4971-BD48-3BCB9FE07DAC}" type="parTrans" cxnId="{6C7FCB67-F9CC-4F78-B376-5E28CDEDB34F}">
      <dgm:prSet/>
      <dgm:spPr/>
      <dgm:t>
        <a:bodyPr/>
        <a:lstStyle/>
        <a:p>
          <a:endParaRPr lang="zh-TW" altLang="en-US" sz="1600"/>
        </a:p>
      </dgm:t>
    </dgm:pt>
    <dgm:pt modelId="{C4EEC6EB-0CCC-4C11-BEDA-2368086859A2}" type="sibTrans" cxnId="{6C7FCB67-F9CC-4F78-B376-5E28CDEDB34F}">
      <dgm:prSet/>
      <dgm:spPr/>
      <dgm:t>
        <a:bodyPr/>
        <a:lstStyle/>
        <a:p>
          <a:endParaRPr lang="zh-TW" altLang="en-US"/>
        </a:p>
      </dgm:t>
    </dgm:pt>
    <dgm:pt modelId="{2D918B54-5DB6-4EF3-9238-8329BE86DCB8}">
      <dgm:prSet custT="1"/>
      <dgm:spPr/>
      <dgm:t>
        <a:bodyPr/>
        <a:lstStyle/>
        <a:p>
          <a:r>
            <a:rPr lang="en-GB" sz="1600"/>
            <a:t>Deployment</a:t>
          </a:r>
          <a:endParaRPr lang="zh-TW" altLang="en-US" sz="1600"/>
        </a:p>
      </dgm:t>
    </dgm:pt>
    <dgm:pt modelId="{671917CE-9701-4585-B19F-9D3D654CB713}" type="parTrans" cxnId="{5BA77F9F-C502-4028-932A-197E0AB6B654}">
      <dgm:prSet/>
      <dgm:spPr/>
      <dgm:t>
        <a:bodyPr/>
        <a:lstStyle/>
        <a:p>
          <a:endParaRPr lang="zh-TW" altLang="en-US" sz="1600"/>
        </a:p>
      </dgm:t>
    </dgm:pt>
    <dgm:pt modelId="{056B3A12-F419-42DD-AD1A-1123FD1FC80B}" type="sibTrans" cxnId="{5BA77F9F-C502-4028-932A-197E0AB6B654}">
      <dgm:prSet/>
      <dgm:spPr/>
      <dgm:t>
        <a:bodyPr/>
        <a:lstStyle/>
        <a:p>
          <a:endParaRPr lang="zh-TW" altLang="en-US"/>
        </a:p>
      </dgm:t>
    </dgm:pt>
    <dgm:pt modelId="{1CD7577E-D521-4502-95A4-38752FBADF06}">
      <dgm:prSet custT="1"/>
      <dgm:spPr/>
      <dgm:t>
        <a:bodyPr/>
        <a:lstStyle/>
        <a:p>
          <a:r>
            <a:rPr lang="en-GB" sz="1600" dirty="0"/>
            <a:t>Design Use Case Diagram</a:t>
          </a:r>
          <a:endParaRPr lang="zh-TW" altLang="en-US" sz="1600" dirty="0"/>
        </a:p>
      </dgm:t>
    </dgm:pt>
    <dgm:pt modelId="{8574E1B1-E72F-44B8-A094-C6E56F132127}" type="parTrans" cxnId="{2E5A60DB-4F5A-4C6F-A62B-74526764A90C}">
      <dgm:prSet/>
      <dgm:spPr/>
      <dgm:t>
        <a:bodyPr/>
        <a:lstStyle/>
        <a:p>
          <a:endParaRPr lang="zh-TW" altLang="en-US" sz="1600"/>
        </a:p>
      </dgm:t>
    </dgm:pt>
    <dgm:pt modelId="{8686E6A8-3771-4B09-B492-7163077C8348}" type="sibTrans" cxnId="{2E5A60DB-4F5A-4C6F-A62B-74526764A90C}">
      <dgm:prSet/>
      <dgm:spPr/>
      <dgm:t>
        <a:bodyPr/>
        <a:lstStyle/>
        <a:p>
          <a:endParaRPr lang="zh-TW" altLang="en-US"/>
        </a:p>
      </dgm:t>
    </dgm:pt>
    <dgm:pt modelId="{F9131AD0-6772-4D27-8033-C45129B6B247}">
      <dgm:prSet custT="1"/>
      <dgm:spPr/>
      <dgm:t>
        <a:bodyPr/>
        <a:lstStyle/>
        <a:p>
          <a:r>
            <a:rPr lang="en-US" altLang="zh-TW" sz="1600" dirty="0"/>
            <a:t>Get User Requirement</a:t>
          </a:r>
          <a:endParaRPr lang="zh-TW" altLang="en-US" sz="1600" dirty="0"/>
        </a:p>
      </dgm:t>
    </dgm:pt>
    <dgm:pt modelId="{93D11EA8-EB2F-45C3-B393-F7621720AC83}" type="parTrans" cxnId="{1A9C45FD-0198-4F60-8A00-9085C619ACB4}">
      <dgm:prSet/>
      <dgm:spPr/>
      <dgm:t>
        <a:bodyPr/>
        <a:lstStyle/>
        <a:p>
          <a:endParaRPr lang="zh-TW" altLang="en-US" sz="1600"/>
        </a:p>
      </dgm:t>
    </dgm:pt>
    <dgm:pt modelId="{73E33E1B-4A31-4BD3-B770-E37F3E4EECCE}" type="sibTrans" cxnId="{1A9C45FD-0198-4F60-8A00-9085C619ACB4}">
      <dgm:prSet/>
      <dgm:spPr/>
      <dgm:t>
        <a:bodyPr/>
        <a:lstStyle/>
        <a:p>
          <a:endParaRPr lang="zh-TW" altLang="en-US"/>
        </a:p>
      </dgm:t>
    </dgm:pt>
    <dgm:pt modelId="{5F91BA7A-689D-4BF8-BDBA-DE29853B7E6E}">
      <dgm:prSet custT="1"/>
      <dgm:spPr/>
      <dgm:t>
        <a:bodyPr/>
        <a:lstStyle/>
        <a:p>
          <a:r>
            <a:rPr lang="en-US" sz="1600" dirty="0"/>
            <a:t>Decide the implementation of the program </a:t>
          </a:r>
          <a:endParaRPr lang="zh-TW" altLang="en-US" sz="1600" dirty="0"/>
        </a:p>
      </dgm:t>
    </dgm:pt>
    <dgm:pt modelId="{D3D13B9D-8D6E-4D84-84F1-13EE3DE4A907}" type="parTrans" cxnId="{B424EC04-C31B-436B-980B-B27226D8B9C2}">
      <dgm:prSet/>
      <dgm:spPr/>
      <dgm:t>
        <a:bodyPr/>
        <a:lstStyle/>
        <a:p>
          <a:endParaRPr lang="zh-TW" altLang="en-US" sz="1600"/>
        </a:p>
      </dgm:t>
    </dgm:pt>
    <dgm:pt modelId="{8C1BC805-157A-42F1-971E-5A1BC3496515}" type="sibTrans" cxnId="{B424EC04-C31B-436B-980B-B27226D8B9C2}">
      <dgm:prSet/>
      <dgm:spPr/>
      <dgm:t>
        <a:bodyPr/>
        <a:lstStyle/>
        <a:p>
          <a:endParaRPr lang="zh-TW" altLang="en-US"/>
        </a:p>
      </dgm:t>
    </dgm:pt>
    <dgm:pt modelId="{28BA5C80-6A04-4292-895A-ECEF76EBBEFE}">
      <dgm:prSet custT="1"/>
      <dgm:spPr/>
      <dgm:t>
        <a:bodyPr/>
        <a:lstStyle/>
        <a:p>
          <a:r>
            <a:rPr lang="en-US" sz="1600"/>
            <a:t>Define set of functions</a:t>
          </a:r>
          <a:endParaRPr lang="zh-TW" altLang="en-US" sz="1600"/>
        </a:p>
      </dgm:t>
    </dgm:pt>
    <dgm:pt modelId="{07285192-386E-4097-8534-7E29182E4D4A}" type="parTrans" cxnId="{EA9D74B1-6B7D-4683-BB42-95BE0CDC00EB}">
      <dgm:prSet/>
      <dgm:spPr/>
      <dgm:t>
        <a:bodyPr/>
        <a:lstStyle/>
        <a:p>
          <a:endParaRPr lang="zh-TW" altLang="en-US" sz="1600"/>
        </a:p>
      </dgm:t>
    </dgm:pt>
    <dgm:pt modelId="{5AE07EF4-82C7-4986-B4CE-CC4341452FC6}" type="sibTrans" cxnId="{EA9D74B1-6B7D-4683-BB42-95BE0CDC00EB}">
      <dgm:prSet/>
      <dgm:spPr/>
      <dgm:t>
        <a:bodyPr/>
        <a:lstStyle/>
        <a:p>
          <a:endParaRPr lang="zh-TW" altLang="en-US"/>
        </a:p>
      </dgm:t>
    </dgm:pt>
    <dgm:pt modelId="{94746B66-3329-4F38-BB29-32A8C2CBE297}">
      <dgm:prSet custT="1"/>
      <dgm:spPr/>
      <dgm:t>
        <a:bodyPr/>
        <a:lstStyle/>
        <a:p>
          <a:r>
            <a:rPr lang="en-US" altLang="zh-TW" sz="1600"/>
            <a:t>Define the structure of Program</a:t>
          </a:r>
          <a:endParaRPr lang="zh-TW" altLang="en-US" sz="1600"/>
        </a:p>
      </dgm:t>
    </dgm:pt>
    <dgm:pt modelId="{360FDBF1-1F70-469D-92E8-56242C336EB1}" type="parTrans" cxnId="{6D47DF34-BB56-45BB-A872-3817F90C32B7}">
      <dgm:prSet/>
      <dgm:spPr/>
      <dgm:t>
        <a:bodyPr/>
        <a:lstStyle/>
        <a:p>
          <a:endParaRPr lang="zh-TW" altLang="en-US" sz="1600"/>
        </a:p>
      </dgm:t>
    </dgm:pt>
    <dgm:pt modelId="{F9C7D285-9065-40F2-B77E-A3B769577E20}" type="sibTrans" cxnId="{6D47DF34-BB56-45BB-A872-3817F90C32B7}">
      <dgm:prSet/>
      <dgm:spPr/>
      <dgm:t>
        <a:bodyPr/>
        <a:lstStyle/>
        <a:p>
          <a:endParaRPr lang="zh-TW" altLang="en-US"/>
        </a:p>
      </dgm:t>
    </dgm:pt>
    <dgm:pt modelId="{FEC75873-C255-499E-9A03-C9A2E6011A8D}">
      <dgm:prSet custT="1"/>
      <dgm:spPr/>
      <dgm:t>
        <a:bodyPr/>
        <a:lstStyle/>
        <a:p>
          <a:r>
            <a:rPr lang="en-US" altLang="zh-TW" sz="1600"/>
            <a:t>Release1</a:t>
          </a:r>
          <a:endParaRPr lang="zh-TW" altLang="en-US" sz="1600"/>
        </a:p>
      </dgm:t>
    </dgm:pt>
    <dgm:pt modelId="{C8E3DDE2-18F4-4A52-971B-00DF1A10C5A8}" type="parTrans" cxnId="{B3921401-A6D7-4070-808F-37A702289B80}">
      <dgm:prSet/>
      <dgm:spPr/>
      <dgm:t>
        <a:bodyPr/>
        <a:lstStyle/>
        <a:p>
          <a:endParaRPr lang="zh-TW" altLang="en-US" sz="1600"/>
        </a:p>
      </dgm:t>
    </dgm:pt>
    <dgm:pt modelId="{737C1B14-CA70-4765-8428-0266D7DD884A}" type="sibTrans" cxnId="{B3921401-A6D7-4070-808F-37A702289B80}">
      <dgm:prSet/>
      <dgm:spPr/>
      <dgm:t>
        <a:bodyPr/>
        <a:lstStyle/>
        <a:p>
          <a:endParaRPr lang="zh-TW" altLang="en-US"/>
        </a:p>
      </dgm:t>
    </dgm:pt>
    <dgm:pt modelId="{7538B337-4180-4D36-9135-4BE652B394F8}">
      <dgm:prSet custT="1"/>
      <dgm:spPr/>
      <dgm:t>
        <a:bodyPr/>
        <a:lstStyle/>
        <a:p>
          <a:r>
            <a:rPr lang="en-US" altLang="zh-TW" sz="1600"/>
            <a:t>Release 2</a:t>
          </a:r>
          <a:endParaRPr lang="zh-TW" altLang="en-US" sz="1600"/>
        </a:p>
      </dgm:t>
    </dgm:pt>
    <dgm:pt modelId="{ED625A94-3404-44E2-B9B7-3757C2F43F12}" type="parTrans" cxnId="{20FFC091-ABF5-4832-9104-ABD7B10B3D70}">
      <dgm:prSet/>
      <dgm:spPr/>
      <dgm:t>
        <a:bodyPr/>
        <a:lstStyle/>
        <a:p>
          <a:endParaRPr lang="zh-TW" altLang="en-US" sz="1600"/>
        </a:p>
      </dgm:t>
    </dgm:pt>
    <dgm:pt modelId="{E39B3476-17FF-4BCD-841F-108FBEE9C8D2}" type="sibTrans" cxnId="{20FFC091-ABF5-4832-9104-ABD7B10B3D70}">
      <dgm:prSet/>
      <dgm:spPr/>
      <dgm:t>
        <a:bodyPr/>
        <a:lstStyle/>
        <a:p>
          <a:endParaRPr lang="zh-TW" altLang="en-US"/>
        </a:p>
      </dgm:t>
    </dgm:pt>
    <dgm:pt modelId="{3BDABCC9-EABD-42A5-A878-6A1A3EBB0C5F}">
      <dgm:prSet custT="1"/>
      <dgm:spPr/>
      <dgm:t>
        <a:bodyPr/>
        <a:lstStyle/>
        <a:p>
          <a:r>
            <a:rPr lang="en-US" altLang="zh-TW" sz="1600"/>
            <a:t>Release 3</a:t>
          </a:r>
          <a:endParaRPr lang="zh-TW" altLang="en-US" sz="1600"/>
        </a:p>
      </dgm:t>
    </dgm:pt>
    <dgm:pt modelId="{0CF9CA2C-2A32-4004-8EC6-ED4505A428FC}" type="parTrans" cxnId="{AE2303BC-0CF2-40C2-A91E-3732637AE997}">
      <dgm:prSet/>
      <dgm:spPr/>
      <dgm:t>
        <a:bodyPr/>
        <a:lstStyle/>
        <a:p>
          <a:endParaRPr lang="zh-TW" altLang="en-US" sz="1600"/>
        </a:p>
      </dgm:t>
    </dgm:pt>
    <dgm:pt modelId="{B902AAFB-B63E-4F2A-9F1A-B518234CAB88}" type="sibTrans" cxnId="{AE2303BC-0CF2-40C2-A91E-3732637AE997}">
      <dgm:prSet/>
      <dgm:spPr/>
      <dgm:t>
        <a:bodyPr/>
        <a:lstStyle/>
        <a:p>
          <a:endParaRPr lang="zh-TW" altLang="en-US"/>
        </a:p>
      </dgm:t>
    </dgm:pt>
    <dgm:pt modelId="{F978C10D-F043-4B43-85F0-A01D75AD7A23}">
      <dgm:prSet custT="1"/>
      <dgm:spPr/>
      <dgm:t>
        <a:bodyPr/>
        <a:lstStyle/>
        <a:p>
          <a:r>
            <a:rPr lang="en-US" altLang="zh-TW" sz="1600"/>
            <a:t>Unit Test</a:t>
          </a:r>
          <a:endParaRPr lang="zh-TW" altLang="en-US" sz="1600"/>
        </a:p>
      </dgm:t>
    </dgm:pt>
    <dgm:pt modelId="{40721258-27DB-4EDE-83CD-D4733E1AE903}" type="parTrans" cxnId="{B5F90258-5E26-40A1-8B91-A12695ECE8BE}">
      <dgm:prSet/>
      <dgm:spPr/>
      <dgm:t>
        <a:bodyPr/>
        <a:lstStyle/>
        <a:p>
          <a:endParaRPr lang="zh-TW" altLang="en-US" sz="1600"/>
        </a:p>
      </dgm:t>
    </dgm:pt>
    <dgm:pt modelId="{C005F358-01A5-4974-85E8-55481883C0CC}" type="sibTrans" cxnId="{B5F90258-5E26-40A1-8B91-A12695ECE8BE}">
      <dgm:prSet/>
      <dgm:spPr/>
      <dgm:t>
        <a:bodyPr/>
        <a:lstStyle/>
        <a:p>
          <a:endParaRPr lang="zh-TW" altLang="en-US"/>
        </a:p>
      </dgm:t>
    </dgm:pt>
    <dgm:pt modelId="{B3A5EA6B-0343-4766-83B0-371C885754D8}">
      <dgm:prSet custT="1"/>
      <dgm:spPr/>
      <dgm:t>
        <a:bodyPr/>
        <a:lstStyle/>
        <a:p>
          <a:r>
            <a:rPr lang="en-US" altLang="zh-TW" sz="1600"/>
            <a:t>System Test</a:t>
          </a:r>
          <a:endParaRPr lang="zh-TW" altLang="en-US" sz="1600"/>
        </a:p>
      </dgm:t>
    </dgm:pt>
    <dgm:pt modelId="{8F9AF9D7-0B65-408F-934F-4ADF6503E001}" type="parTrans" cxnId="{9C4FB988-6AE5-4F33-B878-9BD4569A38C5}">
      <dgm:prSet/>
      <dgm:spPr/>
      <dgm:t>
        <a:bodyPr/>
        <a:lstStyle/>
        <a:p>
          <a:endParaRPr lang="zh-TW" altLang="en-US" sz="1600"/>
        </a:p>
      </dgm:t>
    </dgm:pt>
    <dgm:pt modelId="{9808B399-12A1-43B9-B896-925F45159530}" type="sibTrans" cxnId="{9C4FB988-6AE5-4F33-B878-9BD4569A38C5}">
      <dgm:prSet/>
      <dgm:spPr/>
      <dgm:t>
        <a:bodyPr/>
        <a:lstStyle/>
        <a:p>
          <a:endParaRPr lang="zh-TW" altLang="en-US"/>
        </a:p>
      </dgm:t>
    </dgm:pt>
    <dgm:pt modelId="{F64CEC55-DB4E-43B7-AB02-DFE5F76BA026}">
      <dgm:prSet custT="1"/>
      <dgm:spPr/>
      <dgm:t>
        <a:bodyPr/>
        <a:lstStyle/>
        <a:p>
          <a:r>
            <a:rPr lang="en-US" altLang="zh-TW" sz="1600"/>
            <a:t>Release 1</a:t>
          </a:r>
          <a:endParaRPr lang="zh-TW" altLang="en-US" sz="1600"/>
        </a:p>
      </dgm:t>
    </dgm:pt>
    <dgm:pt modelId="{AB7AB54E-B11F-4204-911D-6AE7DA8A558F}" type="parTrans" cxnId="{41035B53-97D0-4DFD-92F8-0A34814713FC}">
      <dgm:prSet/>
      <dgm:spPr/>
      <dgm:t>
        <a:bodyPr/>
        <a:lstStyle/>
        <a:p>
          <a:endParaRPr lang="zh-TW" altLang="en-US" sz="1600"/>
        </a:p>
      </dgm:t>
    </dgm:pt>
    <dgm:pt modelId="{2BE3D0BB-A1CD-4E8D-BBB0-DD1155C43C0D}" type="sibTrans" cxnId="{41035B53-97D0-4DFD-92F8-0A34814713FC}">
      <dgm:prSet/>
      <dgm:spPr/>
      <dgm:t>
        <a:bodyPr/>
        <a:lstStyle/>
        <a:p>
          <a:endParaRPr lang="zh-TW" altLang="en-US"/>
        </a:p>
      </dgm:t>
    </dgm:pt>
    <dgm:pt modelId="{75C54797-39FA-4749-A138-78676CB46D31}">
      <dgm:prSet custT="1"/>
      <dgm:spPr/>
      <dgm:t>
        <a:bodyPr/>
        <a:lstStyle/>
        <a:p>
          <a:r>
            <a:rPr lang="en-US" altLang="zh-TW" sz="1600"/>
            <a:t>Release 2</a:t>
          </a:r>
          <a:endParaRPr lang="zh-TW" altLang="en-US" sz="1600"/>
        </a:p>
      </dgm:t>
    </dgm:pt>
    <dgm:pt modelId="{A43AB719-CBBE-4CB8-A48F-7E2B56A811CB}" type="parTrans" cxnId="{580816A3-274B-4FFA-97CA-2DB046062E4D}">
      <dgm:prSet/>
      <dgm:spPr/>
      <dgm:t>
        <a:bodyPr/>
        <a:lstStyle/>
        <a:p>
          <a:endParaRPr lang="zh-TW" altLang="en-US" sz="1600"/>
        </a:p>
      </dgm:t>
    </dgm:pt>
    <dgm:pt modelId="{35A3B8CB-60D0-4044-AF36-3ECCEBF1533A}" type="sibTrans" cxnId="{580816A3-274B-4FFA-97CA-2DB046062E4D}">
      <dgm:prSet/>
      <dgm:spPr/>
      <dgm:t>
        <a:bodyPr/>
        <a:lstStyle/>
        <a:p>
          <a:endParaRPr lang="zh-TW" altLang="en-US"/>
        </a:p>
      </dgm:t>
    </dgm:pt>
    <dgm:pt modelId="{29DE867D-9DE6-4C6A-8BD0-4EA8770C5180}">
      <dgm:prSet custT="1"/>
      <dgm:spPr/>
      <dgm:t>
        <a:bodyPr/>
        <a:lstStyle/>
        <a:p>
          <a:r>
            <a:rPr lang="en-US" altLang="zh-TW" sz="1600"/>
            <a:t>Release 3</a:t>
          </a:r>
          <a:endParaRPr lang="zh-TW" altLang="en-US" sz="1600"/>
        </a:p>
      </dgm:t>
    </dgm:pt>
    <dgm:pt modelId="{EB537D8F-4F4A-4F30-AD7E-B06605A6E8DA}" type="parTrans" cxnId="{671E3178-D797-4111-B820-E68453A5CC9A}">
      <dgm:prSet/>
      <dgm:spPr/>
      <dgm:t>
        <a:bodyPr/>
        <a:lstStyle/>
        <a:p>
          <a:endParaRPr lang="zh-TW" altLang="en-US" sz="1600"/>
        </a:p>
      </dgm:t>
    </dgm:pt>
    <dgm:pt modelId="{9764EF0C-60AD-4719-97DF-11E5FB1A499E}" type="sibTrans" cxnId="{671E3178-D797-4111-B820-E68453A5CC9A}">
      <dgm:prSet/>
      <dgm:spPr/>
      <dgm:t>
        <a:bodyPr/>
        <a:lstStyle/>
        <a:p>
          <a:endParaRPr lang="zh-TW" altLang="en-US"/>
        </a:p>
      </dgm:t>
    </dgm:pt>
    <dgm:pt modelId="{314F4065-E841-4B4A-B85C-BF754E4965FB}" type="pres">
      <dgm:prSet presAssocID="{E8419AAC-756A-4A2A-B021-080228206D8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8AA4F1C3-8A64-46E0-A692-5F9B601D37E4}" type="pres">
      <dgm:prSet presAssocID="{DC69263E-9E27-4612-9AB2-D8AC3D957301}" presName="hierRoot1" presStyleCnt="0">
        <dgm:presLayoutVars>
          <dgm:hierBranch val="init"/>
        </dgm:presLayoutVars>
      </dgm:prSet>
      <dgm:spPr/>
    </dgm:pt>
    <dgm:pt modelId="{D541BEC1-BC39-4A35-8EAE-5C10957E5AD3}" type="pres">
      <dgm:prSet presAssocID="{DC69263E-9E27-4612-9AB2-D8AC3D957301}" presName="rootComposite1" presStyleCnt="0"/>
      <dgm:spPr/>
    </dgm:pt>
    <dgm:pt modelId="{8EC8479F-04FB-4941-B2B0-179EBF42BBCB}" type="pres">
      <dgm:prSet presAssocID="{DC69263E-9E27-4612-9AB2-D8AC3D95730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39FC796-9021-40A8-9180-E76508732133}" type="pres">
      <dgm:prSet presAssocID="{DC69263E-9E27-4612-9AB2-D8AC3D957301}" presName="rootConnector1" presStyleLbl="asst0" presStyleIdx="0" presStyleCnt="0"/>
      <dgm:spPr/>
      <dgm:t>
        <a:bodyPr/>
        <a:lstStyle/>
        <a:p>
          <a:endParaRPr lang="zh-TW" altLang="en-US"/>
        </a:p>
      </dgm:t>
    </dgm:pt>
    <dgm:pt modelId="{BDC995B5-9933-43D1-AF90-451B4793F615}" type="pres">
      <dgm:prSet presAssocID="{DC69263E-9E27-4612-9AB2-D8AC3D957301}" presName="hierChild2" presStyleCnt="0"/>
      <dgm:spPr/>
    </dgm:pt>
    <dgm:pt modelId="{BD3F8A4E-02CE-4791-A731-C587FF17FCA9}" type="pres">
      <dgm:prSet presAssocID="{9876D5DE-28D2-4C51-94EF-9F7BDED045EF}" presName="Name37" presStyleLbl="parChTrans1D2" presStyleIdx="0" presStyleCnt="5"/>
      <dgm:spPr/>
      <dgm:t>
        <a:bodyPr/>
        <a:lstStyle/>
        <a:p>
          <a:endParaRPr lang="zh-TW" altLang="en-US"/>
        </a:p>
      </dgm:t>
    </dgm:pt>
    <dgm:pt modelId="{2200EC36-5029-4107-BD84-3E503E5CBC30}" type="pres">
      <dgm:prSet presAssocID="{2AA7A521-664A-457D-89FB-B390F3B46E34}" presName="hierRoot2" presStyleCnt="0">
        <dgm:presLayoutVars>
          <dgm:hierBranch val="init"/>
        </dgm:presLayoutVars>
      </dgm:prSet>
      <dgm:spPr/>
    </dgm:pt>
    <dgm:pt modelId="{5CF11921-900A-4491-B59A-B33EAC23CE40}" type="pres">
      <dgm:prSet presAssocID="{2AA7A521-664A-457D-89FB-B390F3B46E34}" presName="rootComposite" presStyleCnt="0"/>
      <dgm:spPr/>
    </dgm:pt>
    <dgm:pt modelId="{7907BE6B-BD29-47EA-BCB7-B53B4A4F8810}" type="pres">
      <dgm:prSet presAssocID="{2AA7A521-664A-457D-89FB-B390F3B46E34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86B2A97-80F0-4366-9004-80834ED4A0DC}" type="pres">
      <dgm:prSet presAssocID="{2AA7A521-664A-457D-89FB-B390F3B46E34}" presName="rootConnector" presStyleLbl="node2" presStyleIdx="0" presStyleCnt="5"/>
      <dgm:spPr/>
      <dgm:t>
        <a:bodyPr/>
        <a:lstStyle/>
        <a:p>
          <a:endParaRPr lang="zh-TW" altLang="en-US"/>
        </a:p>
      </dgm:t>
    </dgm:pt>
    <dgm:pt modelId="{E3EE42CF-D199-4B2F-9916-D9A6DC26E629}" type="pres">
      <dgm:prSet presAssocID="{2AA7A521-664A-457D-89FB-B390F3B46E34}" presName="hierChild4" presStyleCnt="0"/>
      <dgm:spPr/>
    </dgm:pt>
    <dgm:pt modelId="{14188B6C-605E-4F58-9CF0-4C536BE8E90A}" type="pres">
      <dgm:prSet presAssocID="{8574E1B1-E72F-44B8-A094-C6E56F132127}" presName="Name37" presStyleLbl="parChTrans1D3" presStyleIdx="0" presStyleCnt="13"/>
      <dgm:spPr/>
      <dgm:t>
        <a:bodyPr/>
        <a:lstStyle/>
        <a:p>
          <a:endParaRPr lang="zh-TW" altLang="en-US"/>
        </a:p>
      </dgm:t>
    </dgm:pt>
    <dgm:pt modelId="{003CA6A6-1446-4A54-A788-A64BEEC9479B}" type="pres">
      <dgm:prSet presAssocID="{1CD7577E-D521-4502-95A4-38752FBADF06}" presName="hierRoot2" presStyleCnt="0">
        <dgm:presLayoutVars>
          <dgm:hierBranch val="init"/>
        </dgm:presLayoutVars>
      </dgm:prSet>
      <dgm:spPr/>
    </dgm:pt>
    <dgm:pt modelId="{07CEA23B-2EF7-4A94-9ACC-303FC74A1C29}" type="pres">
      <dgm:prSet presAssocID="{1CD7577E-D521-4502-95A4-38752FBADF06}" presName="rootComposite" presStyleCnt="0"/>
      <dgm:spPr/>
    </dgm:pt>
    <dgm:pt modelId="{613AEB90-9E67-4A14-A2D4-212A2E987D61}" type="pres">
      <dgm:prSet presAssocID="{1CD7577E-D521-4502-95A4-38752FBADF06}" presName="rootText" presStyleLbl="node3" presStyleIdx="0" presStyleCnt="13" custScaleY="9458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BFB47D7-36C9-4EEB-BD6B-6B41F9D89386}" type="pres">
      <dgm:prSet presAssocID="{1CD7577E-D521-4502-95A4-38752FBADF06}" presName="rootConnector" presStyleLbl="node3" presStyleIdx="0" presStyleCnt="13"/>
      <dgm:spPr/>
      <dgm:t>
        <a:bodyPr/>
        <a:lstStyle/>
        <a:p>
          <a:endParaRPr lang="zh-TW" altLang="en-US"/>
        </a:p>
      </dgm:t>
    </dgm:pt>
    <dgm:pt modelId="{2ECEA1EE-705A-411E-B04E-BBF01A7832FA}" type="pres">
      <dgm:prSet presAssocID="{1CD7577E-D521-4502-95A4-38752FBADF06}" presName="hierChild4" presStyleCnt="0"/>
      <dgm:spPr/>
    </dgm:pt>
    <dgm:pt modelId="{E7F2BEE6-7AD2-4E9F-8B7E-AC75B67AD70A}" type="pres">
      <dgm:prSet presAssocID="{1CD7577E-D521-4502-95A4-38752FBADF06}" presName="hierChild5" presStyleCnt="0"/>
      <dgm:spPr/>
    </dgm:pt>
    <dgm:pt modelId="{119750EE-868C-477F-9F72-6B03D3AF92B7}" type="pres">
      <dgm:prSet presAssocID="{2AA7A521-664A-457D-89FB-B390F3B46E34}" presName="hierChild5" presStyleCnt="0"/>
      <dgm:spPr/>
    </dgm:pt>
    <dgm:pt modelId="{CF9EA050-E467-4B34-811C-09394D21E1DE}" type="pres">
      <dgm:prSet presAssocID="{143AD274-DB82-4048-A449-18AF42664924}" presName="Name37" presStyleLbl="parChTrans1D2" presStyleIdx="1" presStyleCnt="5"/>
      <dgm:spPr/>
      <dgm:t>
        <a:bodyPr/>
        <a:lstStyle/>
        <a:p>
          <a:endParaRPr lang="zh-TW" altLang="en-US"/>
        </a:p>
      </dgm:t>
    </dgm:pt>
    <dgm:pt modelId="{18022E12-0F1E-4DCA-A0EF-5BDAB32E9F02}" type="pres">
      <dgm:prSet presAssocID="{1E0F4C12-97BC-4042-BC67-950BF2C30A5A}" presName="hierRoot2" presStyleCnt="0">
        <dgm:presLayoutVars>
          <dgm:hierBranch val="init"/>
        </dgm:presLayoutVars>
      </dgm:prSet>
      <dgm:spPr/>
    </dgm:pt>
    <dgm:pt modelId="{9E994452-F63A-463F-AE44-BC0F0287C866}" type="pres">
      <dgm:prSet presAssocID="{1E0F4C12-97BC-4042-BC67-950BF2C30A5A}" presName="rootComposite" presStyleCnt="0"/>
      <dgm:spPr/>
    </dgm:pt>
    <dgm:pt modelId="{2222A9AA-F608-4B49-B2C5-3FF0D126EFC9}" type="pres">
      <dgm:prSet presAssocID="{1E0F4C12-97BC-4042-BC67-950BF2C30A5A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40FA66A-6B47-4851-8F83-04F248FF283C}" type="pres">
      <dgm:prSet presAssocID="{1E0F4C12-97BC-4042-BC67-950BF2C30A5A}" presName="rootConnector" presStyleLbl="node2" presStyleIdx="1" presStyleCnt="5"/>
      <dgm:spPr/>
      <dgm:t>
        <a:bodyPr/>
        <a:lstStyle/>
        <a:p>
          <a:endParaRPr lang="zh-TW" altLang="en-US"/>
        </a:p>
      </dgm:t>
    </dgm:pt>
    <dgm:pt modelId="{AD8B409A-62D7-43D2-A29C-AF71CDC877A9}" type="pres">
      <dgm:prSet presAssocID="{1E0F4C12-97BC-4042-BC67-950BF2C30A5A}" presName="hierChild4" presStyleCnt="0"/>
      <dgm:spPr/>
    </dgm:pt>
    <dgm:pt modelId="{E0466CA7-696E-4893-B383-91E7F2F82307}" type="pres">
      <dgm:prSet presAssocID="{93D11EA8-EB2F-45C3-B393-F7621720AC83}" presName="Name37" presStyleLbl="parChTrans1D3" presStyleIdx="1" presStyleCnt="13"/>
      <dgm:spPr/>
      <dgm:t>
        <a:bodyPr/>
        <a:lstStyle/>
        <a:p>
          <a:endParaRPr lang="zh-TW" altLang="en-US"/>
        </a:p>
      </dgm:t>
    </dgm:pt>
    <dgm:pt modelId="{67E0B433-F152-4012-A6A1-B189976395AE}" type="pres">
      <dgm:prSet presAssocID="{F9131AD0-6772-4D27-8033-C45129B6B247}" presName="hierRoot2" presStyleCnt="0">
        <dgm:presLayoutVars>
          <dgm:hierBranch val="init"/>
        </dgm:presLayoutVars>
      </dgm:prSet>
      <dgm:spPr/>
    </dgm:pt>
    <dgm:pt modelId="{A54CB087-814E-4756-B063-82529C0A880D}" type="pres">
      <dgm:prSet presAssocID="{F9131AD0-6772-4D27-8033-C45129B6B247}" presName="rootComposite" presStyleCnt="0"/>
      <dgm:spPr/>
    </dgm:pt>
    <dgm:pt modelId="{42FBAA4D-F207-4956-86BB-BED07FD7C60C}" type="pres">
      <dgm:prSet presAssocID="{F9131AD0-6772-4D27-8033-C45129B6B247}" presName="rootText" presStyleLbl="node3" presStyleIdx="1" presStyleCnt="13" custScaleX="11040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E9DE85D-4B6C-453F-B91D-BC5E999CA788}" type="pres">
      <dgm:prSet presAssocID="{F9131AD0-6772-4D27-8033-C45129B6B247}" presName="rootConnector" presStyleLbl="node3" presStyleIdx="1" presStyleCnt="13"/>
      <dgm:spPr/>
      <dgm:t>
        <a:bodyPr/>
        <a:lstStyle/>
        <a:p>
          <a:endParaRPr lang="zh-TW" altLang="en-US"/>
        </a:p>
      </dgm:t>
    </dgm:pt>
    <dgm:pt modelId="{4CE8FFEF-5DAE-4C60-B51A-0FD378A58975}" type="pres">
      <dgm:prSet presAssocID="{F9131AD0-6772-4D27-8033-C45129B6B247}" presName="hierChild4" presStyleCnt="0"/>
      <dgm:spPr/>
    </dgm:pt>
    <dgm:pt modelId="{845F6B7F-A172-49AE-8066-EA68658BE9E4}" type="pres">
      <dgm:prSet presAssocID="{F9131AD0-6772-4D27-8033-C45129B6B247}" presName="hierChild5" presStyleCnt="0"/>
      <dgm:spPr/>
    </dgm:pt>
    <dgm:pt modelId="{B7315B79-7466-4653-BA7C-7FC9215CCCD2}" type="pres">
      <dgm:prSet presAssocID="{D3D13B9D-8D6E-4D84-84F1-13EE3DE4A907}" presName="Name37" presStyleLbl="parChTrans1D3" presStyleIdx="2" presStyleCnt="13"/>
      <dgm:spPr/>
      <dgm:t>
        <a:bodyPr/>
        <a:lstStyle/>
        <a:p>
          <a:endParaRPr lang="zh-TW" altLang="en-US"/>
        </a:p>
      </dgm:t>
    </dgm:pt>
    <dgm:pt modelId="{D8D1D665-7F0D-449A-AE72-656983399E38}" type="pres">
      <dgm:prSet presAssocID="{5F91BA7A-689D-4BF8-BDBA-DE29853B7E6E}" presName="hierRoot2" presStyleCnt="0">
        <dgm:presLayoutVars>
          <dgm:hierBranch val="init"/>
        </dgm:presLayoutVars>
      </dgm:prSet>
      <dgm:spPr/>
    </dgm:pt>
    <dgm:pt modelId="{5DADC5AC-F709-41D5-80C7-B26C96E62C7A}" type="pres">
      <dgm:prSet presAssocID="{5F91BA7A-689D-4BF8-BDBA-DE29853B7E6E}" presName="rootComposite" presStyleCnt="0"/>
      <dgm:spPr/>
    </dgm:pt>
    <dgm:pt modelId="{90C222E0-2F0E-4614-A69D-908AB1591D86}" type="pres">
      <dgm:prSet presAssocID="{5F91BA7A-689D-4BF8-BDBA-DE29853B7E6E}" presName="rootText" presStyleLbl="node3" presStyleIdx="2" presStyleCnt="13" custScaleX="110481" custScaleY="16674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4364151-EA9A-43D8-82A7-92FAC10EFED2}" type="pres">
      <dgm:prSet presAssocID="{5F91BA7A-689D-4BF8-BDBA-DE29853B7E6E}" presName="rootConnector" presStyleLbl="node3" presStyleIdx="2" presStyleCnt="13"/>
      <dgm:spPr/>
      <dgm:t>
        <a:bodyPr/>
        <a:lstStyle/>
        <a:p>
          <a:endParaRPr lang="zh-TW" altLang="en-US"/>
        </a:p>
      </dgm:t>
    </dgm:pt>
    <dgm:pt modelId="{7270B607-AA93-4AA5-9C34-BFC7EF3B92D2}" type="pres">
      <dgm:prSet presAssocID="{5F91BA7A-689D-4BF8-BDBA-DE29853B7E6E}" presName="hierChild4" presStyleCnt="0"/>
      <dgm:spPr/>
    </dgm:pt>
    <dgm:pt modelId="{38C27161-6BFD-4E66-AEA7-8F6537E0EC4A}" type="pres">
      <dgm:prSet presAssocID="{5F91BA7A-689D-4BF8-BDBA-DE29853B7E6E}" presName="hierChild5" presStyleCnt="0"/>
      <dgm:spPr/>
    </dgm:pt>
    <dgm:pt modelId="{434C9860-AF55-41C6-8218-E7A8BA3F933C}" type="pres">
      <dgm:prSet presAssocID="{07285192-386E-4097-8534-7E29182E4D4A}" presName="Name37" presStyleLbl="parChTrans1D3" presStyleIdx="3" presStyleCnt="13"/>
      <dgm:spPr/>
      <dgm:t>
        <a:bodyPr/>
        <a:lstStyle/>
        <a:p>
          <a:endParaRPr lang="zh-TW" altLang="en-US"/>
        </a:p>
      </dgm:t>
    </dgm:pt>
    <dgm:pt modelId="{2E7FC1BC-A81D-4E3E-89DE-EE8E58C588E5}" type="pres">
      <dgm:prSet presAssocID="{28BA5C80-6A04-4292-895A-ECEF76EBBEFE}" presName="hierRoot2" presStyleCnt="0">
        <dgm:presLayoutVars>
          <dgm:hierBranch val="init"/>
        </dgm:presLayoutVars>
      </dgm:prSet>
      <dgm:spPr/>
    </dgm:pt>
    <dgm:pt modelId="{E3D291DC-63AC-4E2F-9331-BAF6D9B5159A}" type="pres">
      <dgm:prSet presAssocID="{28BA5C80-6A04-4292-895A-ECEF76EBBEFE}" presName="rootComposite" presStyleCnt="0"/>
      <dgm:spPr/>
    </dgm:pt>
    <dgm:pt modelId="{238A0426-48D5-4931-8F92-AD2EDC998C82}" type="pres">
      <dgm:prSet presAssocID="{28BA5C80-6A04-4292-895A-ECEF76EBBEFE}" presName="rootText" presStyleLbl="node3" presStyleIdx="3" presStyleCnt="13" custScaleX="11040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455E2DE-4ADC-4927-8D4D-A82CA152414F}" type="pres">
      <dgm:prSet presAssocID="{28BA5C80-6A04-4292-895A-ECEF76EBBEFE}" presName="rootConnector" presStyleLbl="node3" presStyleIdx="3" presStyleCnt="13"/>
      <dgm:spPr/>
      <dgm:t>
        <a:bodyPr/>
        <a:lstStyle/>
        <a:p>
          <a:endParaRPr lang="zh-TW" altLang="en-US"/>
        </a:p>
      </dgm:t>
    </dgm:pt>
    <dgm:pt modelId="{07D7FEA6-6A7E-42D0-A7D2-EA160D438039}" type="pres">
      <dgm:prSet presAssocID="{28BA5C80-6A04-4292-895A-ECEF76EBBEFE}" presName="hierChild4" presStyleCnt="0"/>
      <dgm:spPr/>
    </dgm:pt>
    <dgm:pt modelId="{A96E98A8-015D-4D8D-BDB7-68E8C166E32C}" type="pres">
      <dgm:prSet presAssocID="{28BA5C80-6A04-4292-895A-ECEF76EBBEFE}" presName="hierChild5" presStyleCnt="0"/>
      <dgm:spPr/>
    </dgm:pt>
    <dgm:pt modelId="{BE95F126-6A0A-4C1D-9EF5-740E6E1B5A4F}" type="pres">
      <dgm:prSet presAssocID="{360FDBF1-1F70-469D-92E8-56242C336EB1}" presName="Name37" presStyleLbl="parChTrans1D3" presStyleIdx="4" presStyleCnt="13"/>
      <dgm:spPr/>
      <dgm:t>
        <a:bodyPr/>
        <a:lstStyle/>
        <a:p>
          <a:endParaRPr lang="zh-TW" altLang="en-US"/>
        </a:p>
      </dgm:t>
    </dgm:pt>
    <dgm:pt modelId="{B9E6D85A-23CB-4AC3-8BF2-F3ADBF2D855E}" type="pres">
      <dgm:prSet presAssocID="{94746B66-3329-4F38-BB29-32A8C2CBE297}" presName="hierRoot2" presStyleCnt="0">
        <dgm:presLayoutVars>
          <dgm:hierBranch val="init"/>
        </dgm:presLayoutVars>
      </dgm:prSet>
      <dgm:spPr/>
    </dgm:pt>
    <dgm:pt modelId="{440EE61E-FD37-4F58-8597-6D55947F267C}" type="pres">
      <dgm:prSet presAssocID="{94746B66-3329-4F38-BB29-32A8C2CBE297}" presName="rootComposite" presStyleCnt="0"/>
      <dgm:spPr/>
    </dgm:pt>
    <dgm:pt modelId="{FBD8492A-2031-4BE6-957B-07BF3914A768}" type="pres">
      <dgm:prSet presAssocID="{94746B66-3329-4F38-BB29-32A8C2CBE297}" presName="rootText" presStyleLbl="node3" presStyleIdx="4" presStyleCnt="13" custScaleX="11040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6A025DA-A1A9-4E8F-8D97-FDDFF46EEBF9}" type="pres">
      <dgm:prSet presAssocID="{94746B66-3329-4F38-BB29-32A8C2CBE297}" presName="rootConnector" presStyleLbl="node3" presStyleIdx="4" presStyleCnt="13"/>
      <dgm:spPr/>
      <dgm:t>
        <a:bodyPr/>
        <a:lstStyle/>
        <a:p>
          <a:endParaRPr lang="zh-TW" altLang="en-US"/>
        </a:p>
      </dgm:t>
    </dgm:pt>
    <dgm:pt modelId="{420870C1-809D-493B-B690-A5B8F98D7DB7}" type="pres">
      <dgm:prSet presAssocID="{94746B66-3329-4F38-BB29-32A8C2CBE297}" presName="hierChild4" presStyleCnt="0"/>
      <dgm:spPr/>
    </dgm:pt>
    <dgm:pt modelId="{19F080D9-C1EF-4D1A-8F9E-B25BF02BC7B0}" type="pres">
      <dgm:prSet presAssocID="{94746B66-3329-4F38-BB29-32A8C2CBE297}" presName="hierChild5" presStyleCnt="0"/>
      <dgm:spPr/>
    </dgm:pt>
    <dgm:pt modelId="{82270006-95D5-435B-BCB0-A7B573E89EA8}" type="pres">
      <dgm:prSet presAssocID="{1E0F4C12-97BC-4042-BC67-950BF2C30A5A}" presName="hierChild5" presStyleCnt="0"/>
      <dgm:spPr/>
    </dgm:pt>
    <dgm:pt modelId="{4A3F5B5D-6EDC-4D41-B6AF-A11C207DB9B0}" type="pres">
      <dgm:prSet presAssocID="{61C12BB7-6101-4BE8-A0E5-0169D0A191C3}" presName="Name37" presStyleLbl="parChTrans1D2" presStyleIdx="2" presStyleCnt="5"/>
      <dgm:spPr/>
      <dgm:t>
        <a:bodyPr/>
        <a:lstStyle/>
        <a:p>
          <a:endParaRPr lang="zh-TW" altLang="en-US"/>
        </a:p>
      </dgm:t>
    </dgm:pt>
    <dgm:pt modelId="{80E10CB5-D14E-4A0E-BFE4-7AD9C91B2D76}" type="pres">
      <dgm:prSet presAssocID="{E049E02C-62F1-4614-A40B-9B1F656C03C5}" presName="hierRoot2" presStyleCnt="0">
        <dgm:presLayoutVars>
          <dgm:hierBranch val="init"/>
        </dgm:presLayoutVars>
      </dgm:prSet>
      <dgm:spPr/>
    </dgm:pt>
    <dgm:pt modelId="{ED8CCCA9-CBB9-438E-8118-8F776ACE86C4}" type="pres">
      <dgm:prSet presAssocID="{E049E02C-62F1-4614-A40B-9B1F656C03C5}" presName="rootComposite" presStyleCnt="0"/>
      <dgm:spPr/>
    </dgm:pt>
    <dgm:pt modelId="{2D63C95C-582F-47E7-820B-94F3DA506757}" type="pres">
      <dgm:prSet presAssocID="{E049E02C-62F1-4614-A40B-9B1F656C03C5}" presName="rootText" presStyleLbl="node2" presStyleIdx="2" presStyleCnt="5" custAng="0" custLinFactNeighborX="97" custLinFactNeighborY="167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C758F59-C9FC-4DEC-A134-2013451E3721}" type="pres">
      <dgm:prSet presAssocID="{E049E02C-62F1-4614-A40B-9B1F656C03C5}" presName="rootConnector" presStyleLbl="node2" presStyleIdx="2" presStyleCnt="5"/>
      <dgm:spPr/>
      <dgm:t>
        <a:bodyPr/>
        <a:lstStyle/>
        <a:p>
          <a:endParaRPr lang="zh-TW" altLang="en-US"/>
        </a:p>
      </dgm:t>
    </dgm:pt>
    <dgm:pt modelId="{A9F43165-21D2-4105-96EC-648C98BE7C68}" type="pres">
      <dgm:prSet presAssocID="{E049E02C-62F1-4614-A40B-9B1F656C03C5}" presName="hierChild4" presStyleCnt="0"/>
      <dgm:spPr/>
    </dgm:pt>
    <dgm:pt modelId="{7F768AFA-2D38-4CAA-9595-4ED2DCEBEFC6}" type="pres">
      <dgm:prSet presAssocID="{C8E3DDE2-18F4-4A52-971B-00DF1A10C5A8}" presName="Name37" presStyleLbl="parChTrans1D3" presStyleIdx="5" presStyleCnt="13"/>
      <dgm:spPr/>
      <dgm:t>
        <a:bodyPr/>
        <a:lstStyle/>
        <a:p>
          <a:endParaRPr lang="zh-TW" altLang="en-US"/>
        </a:p>
      </dgm:t>
    </dgm:pt>
    <dgm:pt modelId="{5995336D-816B-4065-820A-1E9C53884E62}" type="pres">
      <dgm:prSet presAssocID="{FEC75873-C255-499E-9A03-C9A2E6011A8D}" presName="hierRoot2" presStyleCnt="0">
        <dgm:presLayoutVars>
          <dgm:hierBranch val="init"/>
        </dgm:presLayoutVars>
      </dgm:prSet>
      <dgm:spPr/>
    </dgm:pt>
    <dgm:pt modelId="{5480E653-4D22-4545-A841-95C0C80B041A}" type="pres">
      <dgm:prSet presAssocID="{FEC75873-C255-499E-9A03-C9A2E6011A8D}" presName="rootComposite" presStyleCnt="0"/>
      <dgm:spPr/>
    </dgm:pt>
    <dgm:pt modelId="{62A1DD23-FAC9-438D-825E-C63E12E7DA47}" type="pres">
      <dgm:prSet presAssocID="{FEC75873-C255-499E-9A03-C9A2E6011A8D}" presName="rootText" presStyleLbl="node3" presStyleIdx="5" presStyleCnt="1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7F2DFD9-A287-4EAD-B03C-BE89BFA94779}" type="pres">
      <dgm:prSet presAssocID="{FEC75873-C255-499E-9A03-C9A2E6011A8D}" presName="rootConnector" presStyleLbl="node3" presStyleIdx="5" presStyleCnt="13"/>
      <dgm:spPr/>
      <dgm:t>
        <a:bodyPr/>
        <a:lstStyle/>
        <a:p>
          <a:endParaRPr lang="zh-TW" altLang="en-US"/>
        </a:p>
      </dgm:t>
    </dgm:pt>
    <dgm:pt modelId="{666494EF-2F9A-4959-B0EB-108503CF328B}" type="pres">
      <dgm:prSet presAssocID="{FEC75873-C255-499E-9A03-C9A2E6011A8D}" presName="hierChild4" presStyleCnt="0"/>
      <dgm:spPr/>
    </dgm:pt>
    <dgm:pt modelId="{FBFEC063-CD18-4180-A305-66ABF8781D0C}" type="pres">
      <dgm:prSet presAssocID="{FEC75873-C255-499E-9A03-C9A2E6011A8D}" presName="hierChild5" presStyleCnt="0"/>
      <dgm:spPr/>
    </dgm:pt>
    <dgm:pt modelId="{F57BBD2D-F838-46EA-9E48-2B66469FF015}" type="pres">
      <dgm:prSet presAssocID="{ED625A94-3404-44E2-B9B7-3757C2F43F12}" presName="Name37" presStyleLbl="parChTrans1D3" presStyleIdx="6" presStyleCnt="13"/>
      <dgm:spPr/>
      <dgm:t>
        <a:bodyPr/>
        <a:lstStyle/>
        <a:p>
          <a:endParaRPr lang="zh-TW" altLang="en-US"/>
        </a:p>
      </dgm:t>
    </dgm:pt>
    <dgm:pt modelId="{0865A688-1292-47DC-9A01-DF6117556627}" type="pres">
      <dgm:prSet presAssocID="{7538B337-4180-4D36-9135-4BE652B394F8}" presName="hierRoot2" presStyleCnt="0">
        <dgm:presLayoutVars>
          <dgm:hierBranch val="init"/>
        </dgm:presLayoutVars>
      </dgm:prSet>
      <dgm:spPr/>
    </dgm:pt>
    <dgm:pt modelId="{3603A33B-21EA-4668-9610-3AE713180838}" type="pres">
      <dgm:prSet presAssocID="{7538B337-4180-4D36-9135-4BE652B394F8}" presName="rootComposite" presStyleCnt="0"/>
      <dgm:spPr/>
    </dgm:pt>
    <dgm:pt modelId="{0AAB95F1-65E4-4307-8505-DA961D0850EC}" type="pres">
      <dgm:prSet presAssocID="{7538B337-4180-4D36-9135-4BE652B394F8}" presName="rootText" presStyleLbl="node3" presStyleIdx="6" presStyleCnt="1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BEE7191-EE97-44BF-BFC9-51C9FAB9454C}" type="pres">
      <dgm:prSet presAssocID="{7538B337-4180-4D36-9135-4BE652B394F8}" presName="rootConnector" presStyleLbl="node3" presStyleIdx="6" presStyleCnt="13"/>
      <dgm:spPr/>
      <dgm:t>
        <a:bodyPr/>
        <a:lstStyle/>
        <a:p>
          <a:endParaRPr lang="zh-TW" altLang="en-US"/>
        </a:p>
      </dgm:t>
    </dgm:pt>
    <dgm:pt modelId="{236AFA7C-184A-4D9F-8C4E-89A92C13516E}" type="pres">
      <dgm:prSet presAssocID="{7538B337-4180-4D36-9135-4BE652B394F8}" presName="hierChild4" presStyleCnt="0"/>
      <dgm:spPr/>
    </dgm:pt>
    <dgm:pt modelId="{22FB6E7F-8A94-417C-B381-6D29BAE51862}" type="pres">
      <dgm:prSet presAssocID="{7538B337-4180-4D36-9135-4BE652B394F8}" presName="hierChild5" presStyleCnt="0"/>
      <dgm:spPr/>
    </dgm:pt>
    <dgm:pt modelId="{85717821-601E-4687-B5EE-79C6FC568F11}" type="pres">
      <dgm:prSet presAssocID="{0CF9CA2C-2A32-4004-8EC6-ED4505A428FC}" presName="Name37" presStyleLbl="parChTrans1D3" presStyleIdx="7" presStyleCnt="13"/>
      <dgm:spPr/>
      <dgm:t>
        <a:bodyPr/>
        <a:lstStyle/>
        <a:p>
          <a:endParaRPr lang="zh-TW" altLang="en-US"/>
        </a:p>
      </dgm:t>
    </dgm:pt>
    <dgm:pt modelId="{B93FB16B-48DD-4CEA-BFC4-01AB4B25D052}" type="pres">
      <dgm:prSet presAssocID="{3BDABCC9-EABD-42A5-A878-6A1A3EBB0C5F}" presName="hierRoot2" presStyleCnt="0">
        <dgm:presLayoutVars>
          <dgm:hierBranch val="init"/>
        </dgm:presLayoutVars>
      </dgm:prSet>
      <dgm:spPr/>
    </dgm:pt>
    <dgm:pt modelId="{686DDBA8-8DAF-4D2F-B426-78E38DFB4668}" type="pres">
      <dgm:prSet presAssocID="{3BDABCC9-EABD-42A5-A878-6A1A3EBB0C5F}" presName="rootComposite" presStyleCnt="0"/>
      <dgm:spPr/>
    </dgm:pt>
    <dgm:pt modelId="{26F525D3-311B-4A74-9957-0BDA0FD2A339}" type="pres">
      <dgm:prSet presAssocID="{3BDABCC9-EABD-42A5-A878-6A1A3EBB0C5F}" presName="rootText" presStyleLbl="node3" presStyleIdx="7" presStyleCnt="1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6374464-14D5-46F0-8DAE-106CDDCF6972}" type="pres">
      <dgm:prSet presAssocID="{3BDABCC9-EABD-42A5-A878-6A1A3EBB0C5F}" presName="rootConnector" presStyleLbl="node3" presStyleIdx="7" presStyleCnt="13"/>
      <dgm:spPr/>
      <dgm:t>
        <a:bodyPr/>
        <a:lstStyle/>
        <a:p>
          <a:endParaRPr lang="zh-TW" altLang="en-US"/>
        </a:p>
      </dgm:t>
    </dgm:pt>
    <dgm:pt modelId="{603F8FE4-D8D8-46F1-AB00-F740FC44202E}" type="pres">
      <dgm:prSet presAssocID="{3BDABCC9-EABD-42A5-A878-6A1A3EBB0C5F}" presName="hierChild4" presStyleCnt="0"/>
      <dgm:spPr/>
    </dgm:pt>
    <dgm:pt modelId="{997A3790-8285-4003-AF15-9BCE6025C490}" type="pres">
      <dgm:prSet presAssocID="{3BDABCC9-EABD-42A5-A878-6A1A3EBB0C5F}" presName="hierChild5" presStyleCnt="0"/>
      <dgm:spPr/>
    </dgm:pt>
    <dgm:pt modelId="{0F774EB6-B2E0-4434-A744-E51F2425C506}" type="pres">
      <dgm:prSet presAssocID="{E049E02C-62F1-4614-A40B-9B1F656C03C5}" presName="hierChild5" presStyleCnt="0"/>
      <dgm:spPr/>
    </dgm:pt>
    <dgm:pt modelId="{9F273112-DA52-4838-B68F-E6590F52D9B1}" type="pres">
      <dgm:prSet presAssocID="{D7439B22-FFE3-4971-BD48-3BCB9FE07DAC}" presName="Name37" presStyleLbl="parChTrans1D2" presStyleIdx="3" presStyleCnt="5"/>
      <dgm:spPr/>
      <dgm:t>
        <a:bodyPr/>
        <a:lstStyle/>
        <a:p>
          <a:endParaRPr lang="zh-TW" altLang="en-US"/>
        </a:p>
      </dgm:t>
    </dgm:pt>
    <dgm:pt modelId="{3E709E9C-6A66-4721-BF07-32477D72F1E0}" type="pres">
      <dgm:prSet presAssocID="{07DE62C7-9476-4CE6-8F0B-44114D15F66C}" presName="hierRoot2" presStyleCnt="0">
        <dgm:presLayoutVars>
          <dgm:hierBranch val="init"/>
        </dgm:presLayoutVars>
      </dgm:prSet>
      <dgm:spPr/>
    </dgm:pt>
    <dgm:pt modelId="{A61F155C-6656-4304-9135-B986C274E84C}" type="pres">
      <dgm:prSet presAssocID="{07DE62C7-9476-4CE6-8F0B-44114D15F66C}" presName="rootComposite" presStyleCnt="0"/>
      <dgm:spPr/>
    </dgm:pt>
    <dgm:pt modelId="{489837F3-F773-4826-A238-0DF923248C7C}" type="pres">
      <dgm:prSet presAssocID="{07DE62C7-9476-4CE6-8F0B-44114D15F66C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F9E84A7-E830-4CA5-AF81-3585A1FE7CAC}" type="pres">
      <dgm:prSet presAssocID="{07DE62C7-9476-4CE6-8F0B-44114D15F66C}" presName="rootConnector" presStyleLbl="node2" presStyleIdx="3" presStyleCnt="5"/>
      <dgm:spPr/>
      <dgm:t>
        <a:bodyPr/>
        <a:lstStyle/>
        <a:p>
          <a:endParaRPr lang="zh-TW" altLang="en-US"/>
        </a:p>
      </dgm:t>
    </dgm:pt>
    <dgm:pt modelId="{B8D304A9-E570-467A-B621-4C496CEEEB2F}" type="pres">
      <dgm:prSet presAssocID="{07DE62C7-9476-4CE6-8F0B-44114D15F66C}" presName="hierChild4" presStyleCnt="0"/>
      <dgm:spPr/>
    </dgm:pt>
    <dgm:pt modelId="{978E6762-30B7-4938-9517-415CE4209186}" type="pres">
      <dgm:prSet presAssocID="{40721258-27DB-4EDE-83CD-D4733E1AE903}" presName="Name37" presStyleLbl="parChTrans1D3" presStyleIdx="8" presStyleCnt="13"/>
      <dgm:spPr/>
      <dgm:t>
        <a:bodyPr/>
        <a:lstStyle/>
        <a:p>
          <a:endParaRPr lang="zh-TW" altLang="en-US"/>
        </a:p>
      </dgm:t>
    </dgm:pt>
    <dgm:pt modelId="{B0F305ED-8F7B-4639-BF10-F200FDECA962}" type="pres">
      <dgm:prSet presAssocID="{F978C10D-F043-4B43-85F0-A01D75AD7A23}" presName="hierRoot2" presStyleCnt="0">
        <dgm:presLayoutVars>
          <dgm:hierBranch val="init"/>
        </dgm:presLayoutVars>
      </dgm:prSet>
      <dgm:spPr/>
    </dgm:pt>
    <dgm:pt modelId="{0EBD8211-E1CA-4F00-A6B9-D40E514992A9}" type="pres">
      <dgm:prSet presAssocID="{F978C10D-F043-4B43-85F0-A01D75AD7A23}" presName="rootComposite" presStyleCnt="0"/>
      <dgm:spPr/>
    </dgm:pt>
    <dgm:pt modelId="{2ECDE611-8E19-4A45-BDC8-B8F1C8FCB669}" type="pres">
      <dgm:prSet presAssocID="{F978C10D-F043-4B43-85F0-A01D75AD7A23}" presName="rootText" presStyleLbl="node3" presStyleIdx="8" presStyleCnt="1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56E15A0-0874-45DF-956C-F8F8B3AAC131}" type="pres">
      <dgm:prSet presAssocID="{F978C10D-F043-4B43-85F0-A01D75AD7A23}" presName="rootConnector" presStyleLbl="node3" presStyleIdx="8" presStyleCnt="13"/>
      <dgm:spPr/>
      <dgm:t>
        <a:bodyPr/>
        <a:lstStyle/>
        <a:p>
          <a:endParaRPr lang="zh-TW" altLang="en-US"/>
        </a:p>
      </dgm:t>
    </dgm:pt>
    <dgm:pt modelId="{BA86B6AB-3778-41C1-9965-9229BAF707CD}" type="pres">
      <dgm:prSet presAssocID="{F978C10D-F043-4B43-85F0-A01D75AD7A23}" presName="hierChild4" presStyleCnt="0"/>
      <dgm:spPr/>
    </dgm:pt>
    <dgm:pt modelId="{93C6DF48-D5A2-445A-808E-6859AA6AE2AE}" type="pres">
      <dgm:prSet presAssocID="{F978C10D-F043-4B43-85F0-A01D75AD7A23}" presName="hierChild5" presStyleCnt="0"/>
      <dgm:spPr/>
    </dgm:pt>
    <dgm:pt modelId="{162DC094-96D5-4019-A9CE-4E4670C5DF38}" type="pres">
      <dgm:prSet presAssocID="{8F9AF9D7-0B65-408F-934F-4ADF6503E001}" presName="Name37" presStyleLbl="parChTrans1D3" presStyleIdx="9" presStyleCnt="13"/>
      <dgm:spPr/>
      <dgm:t>
        <a:bodyPr/>
        <a:lstStyle/>
        <a:p>
          <a:endParaRPr lang="zh-TW" altLang="en-US"/>
        </a:p>
      </dgm:t>
    </dgm:pt>
    <dgm:pt modelId="{47593EDB-CC74-45D3-81E2-EFFE166D99FD}" type="pres">
      <dgm:prSet presAssocID="{B3A5EA6B-0343-4766-83B0-371C885754D8}" presName="hierRoot2" presStyleCnt="0">
        <dgm:presLayoutVars>
          <dgm:hierBranch val="init"/>
        </dgm:presLayoutVars>
      </dgm:prSet>
      <dgm:spPr/>
    </dgm:pt>
    <dgm:pt modelId="{623A8DE1-6013-4CFB-ADFE-9BF0ED20FBA3}" type="pres">
      <dgm:prSet presAssocID="{B3A5EA6B-0343-4766-83B0-371C885754D8}" presName="rootComposite" presStyleCnt="0"/>
      <dgm:spPr/>
    </dgm:pt>
    <dgm:pt modelId="{8F35D268-BFEA-437A-840C-CD4ED92830F2}" type="pres">
      <dgm:prSet presAssocID="{B3A5EA6B-0343-4766-83B0-371C885754D8}" presName="rootText" presStyleLbl="node3" presStyleIdx="9" presStyleCnt="1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FB20C31-ED9C-45CD-BBAD-7DBD65E499CE}" type="pres">
      <dgm:prSet presAssocID="{B3A5EA6B-0343-4766-83B0-371C885754D8}" presName="rootConnector" presStyleLbl="node3" presStyleIdx="9" presStyleCnt="13"/>
      <dgm:spPr/>
      <dgm:t>
        <a:bodyPr/>
        <a:lstStyle/>
        <a:p>
          <a:endParaRPr lang="zh-TW" altLang="en-US"/>
        </a:p>
      </dgm:t>
    </dgm:pt>
    <dgm:pt modelId="{E78B8E7B-A536-4A1B-878F-E1ED736C5FA0}" type="pres">
      <dgm:prSet presAssocID="{B3A5EA6B-0343-4766-83B0-371C885754D8}" presName="hierChild4" presStyleCnt="0"/>
      <dgm:spPr/>
    </dgm:pt>
    <dgm:pt modelId="{21A6C825-99BF-4508-B6FE-0E2B7349566B}" type="pres">
      <dgm:prSet presAssocID="{B3A5EA6B-0343-4766-83B0-371C885754D8}" presName="hierChild5" presStyleCnt="0"/>
      <dgm:spPr/>
    </dgm:pt>
    <dgm:pt modelId="{326048FE-E931-45C3-AD6E-0863E9A9051C}" type="pres">
      <dgm:prSet presAssocID="{07DE62C7-9476-4CE6-8F0B-44114D15F66C}" presName="hierChild5" presStyleCnt="0"/>
      <dgm:spPr/>
    </dgm:pt>
    <dgm:pt modelId="{B471EF35-70BF-448D-91BB-5F077FE5FF92}" type="pres">
      <dgm:prSet presAssocID="{671917CE-9701-4585-B19F-9D3D654CB713}" presName="Name37" presStyleLbl="parChTrans1D2" presStyleIdx="4" presStyleCnt="5"/>
      <dgm:spPr/>
      <dgm:t>
        <a:bodyPr/>
        <a:lstStyle/>
        <a:p>
          <a:endParaRPr lang="zh-TW" altLang="en-US"/>
        </a:p>
      </dgm:t>
    </dgm:pt>
    <dgm:pt modelId="{AFA04288-9010-433D-A978-29C4DA3D109A}" type="pres">
      <dgm:prSet presAssocID="{2D918B54-5DB6-4EF3-9238-8329BE86DCB8}" presName="hierRoot2" presStyleCnt="0">
        <dgm:presLayoutVars>
          <dgm:hierBranch val="init"/>
        </dgm:presLayoutVars>
      </dgm:prSet>
      <dgm:spPr/>
    </dgm:pt>
    <dgm:pt modelId="{BB829AAD-ACE8-4EF3-B868-59571716D999}" type="pres">
      <dgm:prSet presAssocID="{2D918B54-5DB6-4EF3-9238-8329BE86DCB8}" presName="rootComposite" presStyleCnt="0"/>
      <dgm:spPr/>
    </dgm:pt>
    <dgm:pt modelId="{FE048438-CF2B-4C55-810A-09B02B94C958}" type="pres">
      <dgm:prSet presAssocID="{2D918B54-5DB6-4EF3-9238-8329BE86DCB8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CC9C13B-DAA3-4339-B88B-8DC639F48A7F}" type="pres">
      <dgm:prSet presAssocID="{2D918B54-5DB6-4EF3-9238-8329BE86DCB8}" presName="rootConnector" presStyleLbl="node2" presStyleIdx="4" presStyleCnt="5"/>
      <dgm:spPr/>
      <dgm:t>
        <a:bodyPr/>
        <a:lstStyle/>
        <a:p>
          <a:endParaRPr lang="zh-TW" altLang="en-US"/>
        </a:p>
      </dgm:t>
    </dgm:pt>
    <dgm:pt modelId="{7EA386A4-6E49-47E5-A713-B02A0535BD92}" type="pres">
      <dgm:prSet presAssocID="{2D918B54-5DB6-4EF3-9238-8329BE86DCB8}" presName="hierChild4" presStyleCnt="0"/>
      <dgm:spPr/>
    </dgm:pt>
    <dgm:pt modelId="{8A802280-E0CF-4E20-BB2C-3ADF14790D9B}" type="pres">
      <dgm:prSet presAssocID="{AB7AB54E-B11F-4204-911D-6AE7DA8A558F}" presName="Name37" presStyleLbl="parChTrans1D3" presStyleIdx="10" presStyleCnt="13"/>
      <dgm:spPr/>
      <dgm:t>
        <a:bodyPr/>
        <a:lstStyle/>
        <a:p>
          <a:endParaRPr lang="zh-TW" altLang="en-US"/>
        </a:p>
      </dgm:t>
    </dgm:pt>
    <dgm:pt modelId="{F3CDB6E4-810C-497C-B6F4-E83714418B4F}" type="pres">
      <dgm:prSet presAssocID="{F64CEC55-DB4E-43B7-AB02-DFE5F76BA026}" presName="hierRoot2" presStyleCnt="0">
        <dgm:presLayoutVars>
          <dgm:hierBranch val="init"/>
        </dgm:presLayoutVars>
      </dgm:prSet>
      <dgm:spPr/>
    </dgm:pt>
    <dgm:pt modelId="{53A43F14-9765-4540-B891-BFA56C5940F5}" type="pres">
      <dgm:prSet presAssocID="{F64CEC55-DB4E-43B7-AB02-DFE5F76BA026}" presName="rootComposite" presStyleCnt="0"/>
      <dgm:spPr/>
    </dgm:pt>
    <dgm:pt modelId="{7484F528-15CC-4A1F-BB97-57DB4FD2DF01}" type="pres">
      <dgm:prSet presAssocID="{F64CEC55-DB4E-43B7-AB02-DFE5F76BA026}" presName="rootText" presStyleLbl="node3" presStyleIdx="10" presStyleCnt="1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FA3D447-5126-4300-924A-6E02C3CD4E41}" type="pres">
      <dgm:prSet presAssocID="{F64CEC55-DB4E-43B7-AB02-DFE5F76BA026}" presName="rootConnector" presStyleLbl="node3" presStyleIdx="10" presStyleCnt="13"/>
      <dgm:spPr/>
      <dgm:t>
        <a:bodyPr/>
        <a:lstStyle/>
        <a:p>
          <a:endParaRPr lang="zh-TW" altLang="en-US"/>
        </a:p>
      </dgm:t>
    </dgm:pt>
    <dgm:pt modelId="{8DC9DF9F-A6B3-4151-A0B6-A39E0EADCD2C}" type="pres">
      <dgm:prSet presAssocID="{F64CEC55-DB4E-43B7-AB02-DFE5F76BA026}" presName="hierChild4" presStyleCnt="0"/>
      <dgm:spPr/>
    </dgm:pt>
    <dgm:pt modelId="{F96C05A5-C0B7-4554-89C2-B72C36DCD96A}" type="pres">
      <dgm:prSet presAssocID="{F64CEC55-DB4E-43B7-AB02-DFE5F76BA026}" presName="hierChild5" presStyleCnt="0"/>
      <dgm:spPr/>
    </dgm:pt>
    <dgm:pt modelId="{1EDDDE33-A1B9-400F-BA05-A22723D599C7}" type="pres">
      <dgm:prSet presAssocID="{A43AB719-CBBE-4CB8-A48F-7E2B56A811CB}" presName="Name37" presStyleLbl="parChTrans1D3" presStyleIdx="11" presStyleCnt="13"/>
      <dgm:spPr/>
      <dgm:t>
        <a:bodyPr/>
        <a:lstStyle/>
        <a:p>
          <a:endParaRPr lang="zh-TW" altLang="en-US"/>
        </a:p>
      </dgm:t>
    </dgm:pt>
    <dgm:pt modelId="{341B69C5-B86F-4E49-9DD7-1F1B860C678C}" type="pres">
      <dgm:prSet presAssocID="{75C54797-39FA-4749-A138-78676CB46D31}" presName="hierRoot2" presStyleCnt="0">
        <dgm:presLayoutVars>
          <dgm:hierBranch val="init"/>
        </dgm:presLayoutVars>
      </dgm:prSet>
      <dgm:spPr/>
    </dgm:pt>
    <dgm:pt modelId="{D6B3A11D-A3F4-4A69-BFD9-9AD0FEED39D3}" type="pres">
      <dgm:prSet presAssocID="{75C54797-39FA-4749-A138-78676CB46D31}" presName="rootComposite" presStyleCnt="0"/>
      <dgm:spPr/>
    </dgm:pt>
    <dgm:pt modelId="{35942D37-E19C-48D0-A79C-CE15F3DBD3CF}" type="pres">
      <dgm:prSet presAssocID="{75C54797-39FA-4749-A138-78676CB46D31}" presName="rootText" presStyleLbl="node3" presStyleIdx="11" presStyleCnt="1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90557AB-0864-4184-97CC-B171DCEE831A}" type="pres">
      <dgm:prSet presAssocID="{75C54797-39FA-4749-A138-78676CB46D31}" presName="rootConnector" presStyleLbl="node3" presStyleIdx="11" presStyleCnt="13"/>
      <dgm:spPr/>
      <dgm:t>
        <a:bodyPr/>
        <a:lstStyle/>
        <a:p>
          <a:endParaRPr lang="zh-TW" altLang="en-US"/>
        </a:p>
      </dgm:t>
    </dgm:pt>
    <dgm:pt modelId="{23A5522D-EC71-4963-9DDF-59F48CA97C18}" type="pres">
      <dgm:prSet presAssocID="{75C54797-39FA-4749-A138-78676CB46D31}" presName="hierChild4" presStyleCnt="0"/>
      <dgm:spPr/>
    </dgm:pt>
    <dgm:pt modelId="{6110180D-80B1-4EB7-8F67-6D539F888A02}" type="pres">
      <dgm:prSet presAssocID="{75C54797-39FA-4749-A138-78676CB46D31}" presName="hierChild5" presStyleCnt="0"/>
      <dgm:spPr/>
    </dgm:pt>
    <dgm:pt modelId="{0CE0365C-598F-47C3-870C-E631A49A3D24}" type="pres">
      <dgm:prSet presAssocID="{EB537D8F-4F4A-4F30-AD7E-B06605A6E8DA}" presName="Name37" presStyleLbl="parChTrans1D3" presStyleIdx="12" presStyleCnt="13"/>
      <dgm:spPr/>
      <dgm:t>
        <a:bodyPr/>
        <a:lstStyle/>
        <a:p>
          <a:endParaRPr lang="zh-TW" altLang="en-US"/>
        </a:p>
      </dgm:t>
    </dgm:pt>
    <dgm:pt modelId="{081BAC5F-DF06-4E0E-9147-AC24902C28EE}" type="pres">
      <dgm:prSet presAssocID="{29DE867D-9DE6-4C6A-8BD0-4EA8770C5180}" presName="hierRoot2" presStyleCnt="0">
        <dgm:presLayoutVars>
          <dgm:hierBranch val="init"/>
        </dgm:presLayoutVars>
      </dgm:prSet>
      <dgm:spPr/>
    </dgm:pt>
    <dgm:pt modelId="{D6690C72-819D-490A-B1EE-1C2F605E3779}" type="pres">
      <dgm:prSet presAssocID="{29DE867D-9DE6-4C6A-8BD0-4EA8770C5180}" presName="rootComposite" presStyleCnt="0"/>
      <dgm:spPr/>
    </dgm:pt>
    <dgm:pt modelId="{18DADA22-F644-45BA-A067-8DD839953E47}" type="pres">
      <dgm:prSet presAssocID="{29DE867D-9DE6-4C6A-8BD0-4EA8770C5180}" presName="rootText" presStyleLbl="node3" presStyleIdx="12" presStyleCnt="1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4F1AD1E-71AD-4EC7-9CB6-1839ECA53C38}" type="pres">
      <dgm:prSet presAssocID="{29DE867D-9DE6-4C6A-8BD0-4EA8770C5180}" presName="rootConnector" presStyleLbl="node3" presStyleIdx="12" presStyleCnt="13"/>
      <dgm:spPr/>
      <dgm:t>
        <a:bodyPr/>
        <a:lstStyle/>
        <a:p>
          <a:endParaRPr lang="zh-TW" altLang="en-US"/>
        </a:p>
      </dgm:t>
    </dgm:pt>
    <dgm:pt modelId="{937DE072-54C7-4893-B60F-EED3ED0AF2B0}" type="pres">
      <dgm:prSet presAssocID="{29DE867D-9DE6-4C6A-8BD0-4EA8770C5180}" presName="hierChild4" presStyleCnt="0"/>
      <dgm:spPr/>
    </dgm:pt>
    <dgm:pt modelId="{CE76C882-E9BA-4F55-976F-097AB55BC4B5}" type="pres">
      <dgm:prSet presAssocID="{29DE867D-9DE6-4C6A-8BD0-4EA8770C5180}" presName="hierChild5" presStyleCnt="0"/>
      <dgm:spPr/>
    </dgm:pt>
    <dgm:pt modelId="{B85DD4EB-E66D-4D32-A4E4-3DC4E03AB724}" type="pres">
      <dgm:prSet presAssocID="{2D918B54-5DB6-4EF3-9238-8329BE86DCB8}" presName="hierChild5" presStyleCnt="0"/>
      <dgm:spPr/>
    </dgm:pt>
    <dgm:pt modelId="{C378DC10-075D-4709-8B65-CCA55A199BCF}" type="pres">
      <dgm:prSet presAssocID="{DC69263E-9E27-4612-9AB2-D8AC3D957301}" presName="hierChild3" presStyleCnt="0"/>
      <dgm:spPr/>
    </dgm:pt>
  </dgm:ptLst>
  <dgm:cxnLst>
    <dgm:cxn modelId="{049CFCAC-59FB-4B27-9F8C-EE8F92C0F1B6}" type="presOf" srcId="{F978C10D-F043-4B43-85F0-A01D75AD7A23}" destId="{156E15A0-0874-45DF-956C-F8F8B3AAC131}" srcOrd="1" destOrd="0" presId="urn:microsoft.com/office/officeart/2005/8/layout/orgChart1"/>
    <dgm:cxn modelId="{D61C3A55-3957-4A2E-8470-4811A3E2D5A8}" type="presOf" srcId="{9876D5DE-28D2-4C51-94EF-9F7BDED045EF}" destId="{BD3F8A4E-02CE-4791-A731-C587FF17FCA9}" srcOrd="0" destOrd="0" presId="urn:microsoft.com/office/officeart/2005/8/layout/orgChart1"/>
    <dgm:cxn modelId="{B6423109-0262-44E7-9C25-933EE3014AEF}" type="presOf" srcId="{E049E02C-62F1-4614-A40B-9B1F656C03C5}" destId="{2D63C95C-582F-47E7-820B-94F3DA506757}" srcOrd="0" destOrd="0" presId="urn:microsoft.com/office/officeart/2005/8/layout/orgChart1"/>
    <dgm:cxn modelId="{6D47DF34-BB56-45BB-A872-3817F90C32B7}" srcId="{1E0F4C12-97BC-4042-BC67-950BF2C30A5A}" destId="{94746B66-3329-4F38-BB29-32A8C2CBE297}" srcOrd="3" destOrd="0" parTransId="{360FDBF1-1F70-469D-92E8-56242C336EB1}" sibTransId="{F9C7D285-9065-40F2-B77E-A3B769577E20}"/>
    <dgm:cxn modelId="{925C98DB-F427-4640-BD30-9D610CF582B9}" type="presOf" srcId="{FEC75873-C255-499E-9A03-C9A2E6011A8D}" destId="{62A1DD23-FAC9-438D-825E-C63E12E7DA47}" srcOrd="0" destOrd="0" presId="urn:microsoft.com/office/officeart/2005/8/layout/orgChart1"/>
    <dgm:cxn modelId="{703F8C84-B662-46DE-B9F2-820552812FD4}" type="presOf" srcId="{29DE867D-9DE6-4C6A-8BD0-4EA8770C5180}" destId="{F4F1AD1E-71AD-4EC7-9CB6-1839ECA53C38}" srcOrd="1" destOrd="0" presId="urn:microsoft.com/office/officeart/2005/8/layout/orgChart1"/>
    <dgm:cxn modelId="{4250FBF4-B8B9-4719-9D77-E409DAB8502C}" type="presOf" srcId="{E049E02C-62F1-4614-A40B-9B1F656C03C5}" destId="{9C758F59-C9FC-4DEC-A134-2013451E3721}" srcOrd="1" destOrd="0" presId="urn:microsoft.com/office/officeart/2005/8/layout/orgChart1"/>
    <dgm:cxn modelId="{E21661D4-78C8-414B-A3EC-E2849B5C4D3E}" type="presOf" srcId="{07285192-386E-4097-8534-7E29182E4D4A}" destId="{434C9860-AF55-41C6-8218-E7A8BA3F933C}" srcOrd="0" destOrd="0" presId="urn:microsoft.com/office/officeart/2005/8/layout/orgChart1"/>
    <dgm:cxn modelId="{6C7FCB67-F9CC-4F78-B376-5E28CDEDB34F}" srcId="{DC69263E-9E27-4612-9AB2-D8AC3D957301}" destId="{07DE62C7-9476-4CE6-8F0B-44114D15F66C}" srcOrd="3" destOrd="0" parTransId="{D7439B22-FFE3-4971-BD48-3BCB9FE07DAC}" sibTransId="{C4EEC6EB-0CCC-4C11-BEDA-2368086859A2}"/>
    <dgm:cxn modelId="{B8BD2ED9-6B69-4CE3-8C0A-DCC885BC480F}" type="presOf" srcId="{3BDABCC9-EABD-42A5-A878-6A1A3EBB0C5F}" destId="{26F525D3-311B-4A74-9957-0BDA0FD2A339}" srcOrd="0" destOrd="0" presId="urn:microsoft.com/office/officeart/2005/8/layout/orgChart1"/>
    <dgm:cxn modelId="{7CFAD310-F4DF-4E88-8050-E0C27A13F8CE}" type="presOf" srcId="{29DE867D-9DE6-4C6A-8BD0-4EA8770C5180}" destId="{18DADA22-F644-45BA-A067-8DD839953E47}" srcOrd="0" destOrd="0" presId="urn:microsoft.com/office/officeart/2005/8/layout/orgChart1"/>
    <dgm:cxn modelId="{870BC81B-7460-4F36-ADF4-724ADBAAB405}" srcId="{DC69263E-9E27-4612-9AB2-D8AC3D957301}" destId="{E049E02C-62F1-4614-A40B-9B1F656C03C5}" srcOrd="2" destOrd="0" parTransId="{61C12BB7-6101-4BE8-A0E5-0169D0A191C3}" sibTransId="{BB4F97D9-D33F-4F36-B0BD-466C7CBD077F}"/>
    <dgm:cxn modelId="{B49791F3-F5F6-417E-98F2-B0FA258540BE}" type="presOf" srcId="{0CF9CA2C-2A32-4004-8EC6-ED4505A428FC}" destId="{85717821-601E-4687-B5EE-79C6FC568F11}" srcOrd="0" destOrd="0" presId="urn:microsoft.com/office/officeart/2005/8/layout/orgChart1"/>
    <dgm:cxn modelId="{20FFC091-ABF5-4832-9104-ABD7B10B3D70}" srcId="{E049E02C-62F1-4614-A40B-9B1F656C03C5}" destId="{7538B337-4180-4D36-9135-4BE652B394F8}" srcOrd="1" destOrd="0" parTransId="{ED625A94-3404-44E2-B9B7-3757C2F43F12}" sibTransId="{E39B3476-17FF-4BCD-841F-108FBEE9C8D2}"/>
    <dgm:cxn modelId="{5C1E3623-1B1D-4044-8152-777278B689A1}" type="presOf" srcId="{1E0F4C12-97BC-4042-BC67-950BF2C30A5A}" destId="{2222A9AA-F608-4B49-B2C5-3FF0D126EFC9}" srcOrd="0" destOrd="0" presId="urn:microsoft.com/office/officeart/2005/8/layout/orgChart1"/>
    <dgm:cxn modelId="{2E5A60DB-4F5A-4C6F-A62B-74526764A90C}" srcId="{2AA7A521-664A-457D-89FB-B390F3B46E34}" destId="{1CD7577E-D521-4502-95A4-38752FBADF06}" srcOrd="0" destOrd="0" parTransId="{8574E1B1-E72F-44B8-A094-C6E56F132127}" sibTransId="{8686E6A8-3771-4B09-B492-7163077C8348}"/>
    <dgm:cxn modelId="{C2626BF0-E58D-467E-BD08-206143887618}" type="presOf" srcId="{8F9AF9D7-0B65-408F-934F-4ADF6503E001}" destId="{162DC094-96D5-4019-A9CE-4E4670C5DF38}" srcOrd="0" destOrd="0" presId="urn:microsoft.com/office/officeart/2005/8/layout/orgChart1"/>
    <dgm:cxn modelId="{31BF5458-8CEB-4D5A-B4AF-C1C62E21282D}" srcId="{DC69263E-9E27-4612-9AB2-D8AC3D957301}" destId="{2AA7A521-664A-457D-89FB-B390F3B46E34}" srcOrd="0" destOrd="0" parTransId="{9876D5DE-28D2-4C51-94EF-9F7BDED045EF}" sibTransId="{F1EC203F-8D70-4445-99CA-0958BCCFDB19}"/>
    <dgm:cxn modelId="{739522C1-0EE6-4693-AC1D-E56AB7F9A9A5}" type="presOf" srcId="{D7439B22-FFE3-4971-BD48-3BCB9FE07DAC}" destId="{9F273112-DA52-4838-B68F-E6590F52D9B1}" srcOrd="0" destOrd="0" presId="urn:microsoft.com/office/officeart/2005/8/layout/orgChart1"/>
    <dgm:cxn modelId="{52DB386A-77AC-4003-9A45-FE64F6DF9C24}" type="presOf" srcId="{5F91BA7A-689D-4BF8-BDBA-DE29853B7E6E}" destId="{94364151-EA9A-43D8-82A7-92FAC10EFED2}" srcOrd="1" destOrd="0" presId="urn:microsoft.com/office/officeart/2005/8/layout/orgChart1"/>
    <dgm:cxn modelId="{F75C7AFC-39E9-4792-BB73-5C11CD702ABC}" type="presOf" srcId="{1E0F4C12-97BC-4042-BC67-950BF2C30A5A}" destId="{440FA66A-6B47-4851-8F83-04F248FF283C}" srcOrd="1" destOrd="0" presId="urn:microsoft.com/office/officeart/2005/8/layout/orgChart1"/>
    <dgm:cxn modelId="{5BA77F9F-C502-4028-932A-197E0AB6B654}" srcId="{DC69263E-9E27-4612-9AB2-D8AC3D957301}" destId="{2D918B54-5DB6-4EF3-9238-8329BE86DCB8}" srcOrd="4" destOrd="0" parTransId="{671917CE-9701-4585-B19F-9D3D654CB713}" sibTransId="{056B3A12-F419-42DD-AD1A-1123FD1FC80B}"/>
    <dgm:cxn modelId="{E0E70F76-5815-4D25-8145-2679338B16F8}" type="presOf" srcId="{28BA5C80-6A04-4292-895A-ECEF76EBBEFE}" destId="{238A0426-48D5-4931-8F92-AD2EDC998C82}" srcOrd="0" destOrd="0" presId="urn:microsoft.com/office/officeart/2005/8/layout/orgChart1"/>
    <dgm:cxn modelId="{9C4FB988-6AE5-4F33-B878-9BD4569A38C5}" srcId="{07DE62C7-9476-4CE6-8F0B-44114D15F66C}" destId="{B3A5EA6B-0343-4766-83B0-371C885754D8}" srcOrd="1" destOrd="0" parTransId="{8F9AF9D7-0B65-408F-934F-4ADF6503E001}" sibTransId="{9808B399-12A1-43B9-B896-925F45159530}"/>
    <dgm:cxn modelId="{6F78D38D-E4C1-4E54-A5EE-AD4050092E18}" type="presOf" srcId="{AB7AB54E-B11F-4204-911D-6AE7DA8A558F}" destId="{8A802280-E0CF-4E20-BB2C-3ADF14790D9B}" srcOrd="0" destOrd="0" presId="urn:microsoft.com/office/officeart/2005/8/layout/orgChart1"/>
    <dgm:cxn modelId="{98EE351D-B4E0-4655-9345-7097C72CFA21}" type="presOf" srcId="{B3A5EA6B-0343-4766-83B0-371C885754D8}" destId="{AFB20C31-ED9C-45CD-BBAD-7DBD65E499CE}" srcOrd="1" destOrd="0" presId="urn:microsoft.com/office/officeart/2005/8/layout/orgChart1"/>
    <dgm:cxn modelId="{8094F7DD-AE05-4AA4-84B3-092C69B737DD}" type="presOf" srcId="{28BA5C80-6A04-4292-895A-ECEF76EBBEFE}" destId="{7455E2DE-4ADC-4927-8D4D-A82CA152414F}" srcOrd="1" destOrd="0" presId="urn:microsoft.com/office/officeart/2005/8/layout/orgChart1"/>
    <dgm:cxn modelId="{8B4BA343-15D6-486C-B4BA-42DFEA97B4E7}" type="presOf" srcId="{75C54797-39FA-4749-A138-78676CB46D31}" destId="{35942D37-E19C-48D0-A79C-CE15F3DBD3CF}" srcOrd="0" destOrd="0" presId="urn:microsoft.com/office/officeart/2005/8/layout/orgChart1"/>
    <dgm:cxn modelId="{AE2303BC-0CF2-40C2-A91E-3732637AE997}" srcId="{E049E02C-62F1-4614-A40B-9B1F656C03C5}" destId="{3BDABCC9-EABD-42A5-A878-6A1A3EBB0C5F}" srcOrd="2" destOrd="0" parTransId="{0CF9CA2C-2A32-4004-8EC6-ED4505A428FC}" sibTransId="{B902AAFB-B63E-4F2A-9F1A-B518234CAB88}"/>
    <dgm:cxn modelId="{90ED89FF-06AF-447E-9D4D-919E7A8DBEDC}" type="presOf" srcId="{A43AB719-CBBE-4CB8-A48F-7E2B56A811CB}" destId="{1EDDDE33-A1B9-400F-BA05-A22723D599C7}" srcOrd="0" destOrd="0" presId="urn:microsoft.com/office/officeart/2005/8/layout/orgChart1"/>
    <dgm:cxn modelId="{1CDCD08C-3F63-4D8E-91E3-722D145442A8}" type="presOf" srcId="{F64CEC55-DB4E-43B7-AB02-DFE5F76BA026}" destId="{DFA3D447-5126-4300-924A-6E02C3CD4E41}" srcOrd="1" destOrd="0" presId="urn:microsoft.com/office/officeart/2005/8/layout/orgChart1"/>
    <dgm:cxn modelId="{CDEC5C3C-602D-415A-80F6-39ECE1386F03}" type="presOf" srcId="{FEC75873-C255-499E-9A03-C9A2E6011A8D}" destId="{77F2DFD9-A287-4EAD-B03C-BE89BFA94779}" srcOrd="1" destOrd="0" presId="urn:microsoft.com/office/officeart/2005/8/layout/orgChart1"/>
    <dgm:cxn modelId="{B7461872-0849-4442-A11B-883AB4120B55}" type="presOf" srcId="{7538B337-4180-4D36-9135-4BE652B394F8}" destId="{FBEE7191-EE97-44BF-BFC9-51C9FAB9454C}" srcOrd="1" destOrd="0" presId="urn:microsoft.com/office/officeart/2005/8/layout/orgChart1"/>
    <dgm:cxn modelId="{8B7C82BB-9AE8-45DB-88D9-8398CA6F0137}" type="presOf" srcId="{1CD7577E-D521-4502-95A4-38752FBADF06}" destId="{3BFB47D7-36C9-4EEB-BD6B-6B41F9D89386}" srcOrd="1" destOrd="0" presId="urn:microsoft.com/office/officeart/2005/8/layout/orgChart1"/>
    <dgm:cxn modelId="{187D700B-A2DF-4F07-B61A-F8694D3EB78D}" type="presOf" srcId="{DC69263E-9E27-4612-9AB2-D8AC3D957301}" destId="{8EC8479F-04FB-4941-B2B0-179EBF42BBCB}" srcOrd="0" destOrd="0" presId="urn:microsoft.com/office/officeart/2005/8/layout/orgChart1"/>
    <dgm:cxn modelId="{671E3178-D797-4111-B820-E68453A5CC9A}" srcId="{2D918B54-5DB6-4EF3-9238-8329BE86DCB8}" destId="{29DE867D-9DE6-4C6A-8BD0-4EA8770C5180}" srcOrd="2" destOrd="0" parTransId="{EB537D8F-4F4A-4F30-AD7E-B06605A6E8DA}" sibTransId="{9764EF0C-60AD-4719-97DF-11E5FB1A499E}"/>
    <dgm:cxn modelId="{B3C122BB-25BF-48FA-88C7-E85ED14B4CF0}" type="presOf" srcId="{671917CE-9701-4585-B19F-9D3D654CB713}" destId="{B471EF35-70BF-448D-91BB-5F077FE5FF92}" srcOrd="0" destOrd="0" presId="urn:microsoft.com/office/officeart/2005/8/layout/orgChart1"/>
    <dgm:cxn modelId="{4A0B8135-D33E-43CA-BF2E-BF58A2DF5A3F}" srcId="{E8419AAC-756A-4A2A-B021-080228206D86}" destId="{DC69263E-9E27-4612-9AB2-D8AC3D957301}" srcOrd="0" destOrd="0" parTransId="{60F6AE94-EC23-4396-8D26-1E233B565876}" sibTransId="{D40A5B68-3A8A-4CE2-8672-E78761072406}"/>
    <dgm:cxn modelId="{7F18EC90-FCAC-45F0-B205-A62E8EF4A9D5}" type="presOf" srcId="{B3A5EA6B-0343-4766-83B0-371C885754D8}" destId="{8F35D268-BFEA-437A-840C-CD4ED92830F2}" srcOrd="0" destOrd="0" presId="urn:microsoft.com/office/officeart/2005/8/layout/orgChart1"/>
    <dgm:cxn modelId="{A61830CE-9FC0-41CF-B1C6-D6064C15360E}" type="presOf" srcId="{2AA7A521-664A-457D-89FB-B390F3B46E34}" destId="{486B2A97-80F0-4366-9004-80834ED4A0DC}" srcOrd="1" destOrd="0" presId="urn:microsoft.com/office/officeart/2005/8/layout/orgChart1"/>
    <dgm:cxn modelId="{67AB9205-2FE6-4233-AFFE-0ACB40A7A2A9}" type="presOf" srcId="{8574E1B1-E72F-44B8-A094-C6E56F132127}" destId="{14188B6C-605E-4F58-9CF0-4C536BE8E90A}" srcOrd="0" destOrd="0" presId="urn:microsoft.com/office/officeart/2005/8/layout/orgChart1"/>
    <dgm:cxn modelId="{66F67AA9-6326-4785-8AC1-710F78A8E288}" type="presOf" srcId="{F978C10D-F043-4B43-85F0-A01D75AD7A23}" destId="{2ECDE611-8E19-4A45-BDC8-B8F1C8FCB669}" srcOrd="0" destOrd="0" presId="urn:microsoft.com/office/officeart/2005/8/layout/orgChart1"/>
    <dgm:cxn modelId="{D62AD4DA-732F-4233-978B-980C66114D92}" type="presOf" srcId="{F9131AD0-6772-4D27-8033-C45129B6B247}" destId="{9E9DE85D-4B6C-453F-B91D-BC5E999CA788}" srcOrd="1" destOrd="0" presId="urn:microsoft.com/office/officeart/2005/8/layout/orgChart1"/>
    <dgm:cxn modelId="{DF34463C-FA21-4683-8EED-516F0EE465FB}" type="presOf" srcId="{5F91BA7A-689D-4BF8-BDBA-DE29853B7E6E}" destId="{90C222E0-2F0E-4614-A69D-908AB1591D86}" srcOrd="0" destOrd="0" presId="urn:microsoft.com/office/officeart/2005/8/layout/orgChart1"/>
    <dgm:cxn modelId="{AA7B7E75-6F8E-42FC-B0DE-3C4A98B23076}" type="presOf" srcId="{93D11EA8-EB2F-45C3-B393-F7621720AC83}" destId="{E0466CA7-696E-4893-B383-91E7F2F82307}" srcOrd="0" destOrd="0" presId="urn:microsoft.com/office/officeart/2005/8/layout/orgChart1"/>
    <dgm:cxn modelId="{D73FE863-8778-4AF2-A4C2-D74E7F339D27}" type="presOf" srcId="{2D918B54-5DB6-4EF3-9238-8329BE86DCB8}" destId="{FCC9C13B-DAA3-4339-B88B-8DC639F48A7F}" srcOrd="1" destOrd="0" presId="urn:microsoft.com/office/officeart/2005/8/layout/orgChart1"/>
    <dgm:cxn modelId="{FBD46A38-DAB5-4104-B5F4-DD555D51D97E}" type="presOf" srcId="{C8E3DDE2-18F4-4A52-971B-00DF1A10C5A8}" destId="{7F768AFA-2D38-4CAA-9595-4ED2DCEBEFC6}" srcOrd="0" destOrd="0" presId="urn:microsoft.com/office/officeart/2005/8/layout/orgChart1"/>
    <dgm:cxn modelId="{B5F90258-5E26-40A1-8B91-A12695ECE8BE}" srcId="{07DE62C7-9476-4CE6-8F0B-44114D15F66C}" destId="{F978C10D-F043-4B43-85F0-A01D75AD7A23}" srcOrd="0" destOrd="0" parTransId="{40721258-27DB-4EDE-83CD-D4733E1AE903}" sibTransId="{C005F358-01A5-4974-85E8-55481883C0CC}"/>
    <dgm:cxn modelId="{D4D73BA8-B421-404D-A8C0-B3F212B3E221}" type="presOf" srcId="{94746B66-3329-4F38-BB29-32A8C2CBE297}" destId="{16A025DA-A1A9-4E8F-8D97-FDDFF46EEBF9}" srcOrd="1" destOrd="0" presId="urn:microsoft.com/office/officeart/2005/8/layout/orgChart1"/>
    <dgm:cxn modelId="{FA5A794F-ED7B-478E-B423-0E56C509B91F}" type="presOf" srcId="{DC69263E-9E27-4612-9AB2-D8AC3D957301}" destId="{639FC796-9021-40A8-9180-E76508732133}" srcOrd="1" destOrd="0" presId="urn:microsoft.com/office/officeart/2005/8/layout/orgChart1"/>
    <dgm:cxn modelId="{D47EDA0C-20E0-45B1-A3B0-AB226704BE85}" type="presOf" srcId="{94746B66-3329-4F38-BB29-32A8C2CBE297}" destId="{FBD8492A-2031-4BE6-957B-07BF3914A768}" srcOrd="0" destOrd="0" presId="urn:microsoft.com/office/officeart/2005/8/layout/orgChart1"/>
    <dgm:cxn modelId="{923DA790-7F2B-4FA6-B964-3F175C57F642}" type="presOf" srcId="{2D918B54-5DB6-4EF3-9238-8329BE86DCB8}" destId="{FE048438-CF2B-4C55-810A-09B02B94C958}" srcOrd="0" destOrd="0" presId="urn:microsoft.com/office/officeart/2005/8/layout/orgChart1"/>
    <dgm:cxn modelId="{C08FCE51-651C-4938-8168-FC5161302A69}" type="presOf" srcId="{ED625A94-3404-44E2-B9B7-3757C2F43F12}" destId="{F57BBD2D-F838-46EA-9E48-2B66469FF015}" srcOrd="0" destOrd="0" presId="urn:microsoft.com/office/officeart/2005/8/layout/orgChart1"/>
    <dgm:cxn modelId="{9E1AF2A1-00C6-4F43-B806-CBB20680A239}" type="presOf" srcId="{360FDBF1-1F70-469D-92E8-56242C336EB1}" destId="{BE95F126-6A0A-4C1D-9EF5-740E6E1B5A4F}" srcOrd="0" destOrd="0" presId="urn:microsoft.com/office/officeart/2005/8/layout/orgChart1"/>
    <dgm:cxn modelId="{2D29DF74-3393-45BC-AAD4-9F087FA44658}" type="presOf" srcId="{75C54797-39FA-4749-A138-78676CB46D31}" destId="{390557AB-0864-4184-97CC-B171DCEE831A}" srcOrd="1" destOrd="0" presId="urn:microsoft.com/office/officeart/2005/8/layout/orgChart1"/>
    <dgm:cxn modelId="{1A9C45FD-0198-4F60-8A00-9085C619ACB4}" srcId="{1E0F4C12-97BC-4042-BC67-950BF2C30A5A}" destId="{F9131AD0-6772-4D27-8033-C45129B6B247}" srcOrd="0" destOrd="0" parTransId="{93D11EA8-EB2F-45C3-B393-F7621720AC83}" sibTransId="{73E33E1B-4A31-4BD3-B770-E37F3E4EECCE}"/>
    <dgm:cxn modelId="{466F0430-EB54-4A0A-95FB-974714B9BBBC}" type="presOf" srcId="{61C12BB7-6101-4BE8-A0E5-0169D0A191C3}" destId="{4A3F5B5D-6EDC-4D41-B6AF-A11C207DB9B0}" srcOrd="0" destOrd="0" presId="urn:microsoft.com/office/officeart/2005/8/layout/orgChart1"/>
    <dgm:cxn modelId="{D3135467-10D3-4C43-9678-DA70147F0CC0}" type="presOf" srcId="{2AA7A521-664A-457D-89FB-B390F3B46E34}" destId="{7907BE6B-BD29-47EA-BCB7-B53B4A4F8810}" srcOrd="0" destOrd="0" presId="urn:microsoft.com/office/officeart/2005/8/layout/orgChart1"/>
    <dgm:cxn modelId="{194F49FB-C736-4686-B401-6E74C23FEC11}" type="presOf" srcId="{F9131AD0-6772-4D27-8033-C45129B6B247}" destId="{42FBAA4D-F207-4956-86BB-BED07FD7C60C}" srcOrd="0" destOrd="0" presId="urn:microsoft.com/office/officeart/2005/8/layout/orgChart1"/>
    <dgm:cxn modelId="{824BCF44-EE72-44F4-8862-DBDADEB6883D}" type="presOf" srcId="{1CD7577E-D521-4502-95A4-38752FBADF06}" destId="{613AEB90-9E67-4A14-A2D4-212A2E987D61}" srcOrd="0" destOrd="0" presId="urn:microsoft.com/office/officeart/2005/8/layout/orgChart1"/>
    <dgm:cxn modelId="{13AC2CB5-2884-4161-842F-CD0CEA7FDFD7}" type="presOf" srcId="{143AD274-DB82-4048-A449-18AF42664924}" destId="{CF9EA050-E467-4B34-811C-09394D21E1DE}" srcOrd="0" destOrd="0" presId="urn:microsoft.com/office/officeart/2005/8/layout/orgChart1"/>
    <dgm:cxn modelId="{8FBE3B97-8812-405C-A21C-A283199133E2}" type="presOf" srcId="{07DE62C7-9476-4CE6-8F0B-44114D15F66C}" destId="{0F9E84A7-E830-4CA5-AF81-3585A1FE7CAC}" srcOrd="1" destOrd="0" presId="urn:microsoft.com/office/officeart/2005/8/layout/orgChart1"/>
    <dgm:cxn modelId="{41035B53-97D0-4DFD-92F8-0A34814713FC}" srcId="{2D918B54-5DB6-4EF3-9238-8329BE86DCB8}" destId="{F64CEC55-DB4E-43B7-AB02-DFE5F76BA026}" srcOrd="0" destOrd="0" parTransId="{AB7AB54E-B11F-4204-911D-6AE7DA8A558F}" sibTransId="{2BE3D0BB-A1CD-4E8D-BBB0-DD1155C43C0D}"/>
    <dgm:cxn modelId="{6CC63E2A-A378-448A-8150-9D56B7F116CD}" type="presOf" srcId="{40721258-27DB-4EDE-83CD-D4733E1AE903}" destId="{978E6762-30B7-4938-9517-415CE4209186}" srcOrd="0" destOrd="0" presId="urn:microsoft.com/office/officeart/2005/8/layout/orgChart1"/>
    <dgm:cxn modelId="{8A1C394A-3ECB-426D-81B7-30E573ED36EF}" type="presOf" srcId="{E8419AAC-756A-4A2A-B021-080228206D86}" destId="{314F4065-E841-4B4A-B85C-BF754E4965FB}" srcOrd="0" destOrd="0" presId="urn:microsoft.com/office/officeart/2005/8/layout/orgChart1"/>
    <dgm:cxn modelId="{EA9D74B1-6B7D-4683-BB42-95BE0CDC00EB}" srcId="{1E0F4C12-97BC-4042-BC67-950BF2C30A5A}" destId="{28BA5C80-6A04-4292-895A-ECEF76EBBEFE}" srcOrd="2" destOrd="0" parTransId="{07285192-386E-4097-8534-7E29182E4D4A}" sibTransId="{5AE07EF4-82C7-4986-B4CE-CC4341452FC6}"/>
    <dgm:cxn modelId="{01FD38EF-05DF-4FD0-987E-721D752F7ACA}" type="presOf" srcId="{07DE62C7-9476-4CE6-8F0B-44114D15F66C}" destId="{489837F3-F773-4826-A238-0DF923248C7C}" srcOrd="0" destOrd="0" presId="urn:microsoft.com/office/officeart/2005/8/layout/orgChart1"/>
    <dgm:cxn modelId="{904EF916-A5B0-4CF9-9859-E17F6474C04F}" type="presOf" srcId="{7538B337-4180-4D36-9135-4BE652B394F8}" destId="{0AAB95F1-65E4-4307-8505-DA961D0850EC}" srcOrd="0" destOrd="0" presId="urn:microsoft.com/office/officeart/2005/8/layout/orgChart1"/>
    <dgm:cxn modelId="{B3921401-A6D7-4070-808F-37A702289B80}" srcId="{E049E02C-62F1-4614-A40B-9B1F656C03C5}" destId="{FEC75873-C255-499E-9A03-C9A2E6011A8D}" srcOrd="0" destOrd="0" parTransId="{C8E3DDE2-18F4-4A52-971B-00DF1A10C5A8}" sibTransId="{737C1B14-CA70-4765-8428-0266D7DD884A}"/>
    <dgm:cxn modelId="{A0FBE32C-99E2-41E9-9C96-5DCADB5010EF}" type="presOf" srcId="{3BDABCC9-EABD-42A5-A878-6A1A3EBB0C5F}" destId="{56374464-14D5-46F0-8DAE-106CDDCF6972}" srcOrd="1" destOrd="0" presId="urn:microsoft.com/office/officeart/2005/8/layout/orgChart1"/>
    <dgm:cxn modelId="{580816A3-274B-4FFA-97CA-2DB046062E4D}" srcId="{2D918B54-5DB6-4EF3-9238-8329BE86DCB8}" destId="{75C54797-39FA-4749-A138-78676CB46D31}" srcOrd="1" destOrd="0" parTransId="{A43AB719-CBBE-4CB8-A48F-7E2B56A811CB}" sibTransId="{35A3B8CB-60D0-4044-AF36-3ECCEBF1533A}"/>
    <dgm:cxn modelId="{7AC6D0D2-CA52-453B-B957-4F5054CF1FF3}" srcId="{DC69263E-9E27-4612-9AB2-D8AC3D957301}" destId="{1E0F4C12-97BC-4042-BC67-950BF2C30A5A}" srcOrd="1" destOrd="0" parTransId="{143AD274-DB82-4048-A449-18AF42664924}" sibTransId="{A98C953F-C4CA-471C-9358-60708C09D29B}"/>
    <dgm:cxn modelId="{8865A5BE-617F-4EDE-B006-D57E3CE354B0}" type="presOf" srcId="{F64CEC55-DB4E-43B7-AB02-DFE5F76BA026}" destId="{7484F528-15CC-4A1F-BB97-57DB4FD2DF01}" srcOrd="0" destOrd="0" presId="urn:microsoft.com/office/officeart/2005/8/layout/orgChart1"/>
    <dgm:cxn modelId="{B424EC04-C31B-436B-980B-B27226D8B9C2}" srcId="{1E0F4C12-97BC-4042-BC67-950BF2C30A5A}" destId="{5F91BA7A-689D-4BF8-BDBA-DE29853B7E6E}" srcOrd="1" destOrd="0" parTransId="{D3D13B9D-8D6E-4D84-84F1-13EE3DE4A907}" sibTransId="{8C1BC805-157A-42F1-971E-5A1BC3496515}"/>
    <dgm:cxn modelId="{6FE3FC79-E6C5-4A57-A50E-2CED1E7B03D3}" type="presOf" srcId="{EB537D8F-4F4A-4F30-AD7E-B06605A6E8DA}" destId="{0CE0365C-598F-47C3-870C-E631A49A3D24}" srcOrd="0" destOrd="0" presId="urn:microsoft.com/office/officeart/2005/8/layout/orgChart1"/>
    <dgm:cxn modelId="{DF35FC85-7AB4-403B-A610-718035C62371}" type="presOf" srcId="{D3D13B9D-8D6E-4D84-84F1-13EE3DE4A907}" destId="{B7315B79-7466-4653-BA7C-7FC9215CCCD2}" srcOrd="0" destOrd="0" presId="urn:microsoft.com/office/officeart/2005/8/layout/orgChart1"/>
    <dgm:cxn modelId="{57DC1760-B6EC-4256-A104-675B9BDADFA9}" type="presParOf" srcId="{314F4065-E841-4B4A-B85C-BF754E4965FB}" destId="{8AA4F1C3-8A64-46E0-A692-5F9B601D37E4}" srcOrd="0" destOrd="0" presId="urn:microsoft.com/office/officeart/2005/8/layout/orgChart1"/>
    <dgm:cxn modelId="{C185AE57-B8AD-478E-BCB0-5463FD3ABC7E}" type="presParOf" srcId="{8AA4F1C3-8A64-46E0-A692-5F9B601D37E4}" destId="{D541BEC1-BC39-4A35-8EAE-5C10957E5AD3}" srcOrd="0" destOrd="0" presId="urn:microsoft.com/office/officeart/2005/8/layout/orgChart1"/>
    <dgm:cxn modelId="{D7BA8DBC-7E63-436E-A707-AEC3BB62444A}" type="presParOf" srcId="{D541BEC1-BC39-4A35-8EAE-5C10957E5AD3}" destId="{8EC8479F-04FB-4941-B2B0-179EBF42BBCB}" srcOrd="0" destOrd="0" presId="urn:microsoft.com/office/officeart/2005/8/layout/orgChart1"/>
    <dgm:cxn modelId="{F90C6D1C-199E-4DFA-A3AD-5B6099C60D25}" type="presParOf" srcId="{D541BEC1-BC39-4A35-8EAE-5C10957E5AD3}" destId="{639FC796-9021-40A8-9180-E76508732133}" srcOrd="1" destOrd="0" presId="urn:microsoft.com/office/officeart/2005/8/layout/orgChart1"/>
    <dgm:cxn modelId="{B5E6350A-1C78-4EB7-9731-09C38EA818B4}" type="presParOf" srcId="{8AA4F1C3-8A64-46E0-A692-5F9B601D37E4}" destId="{BDC995B5-9933-43D1-AF90-451B4793F615}" srcOrd="1" destOrd="0" presId="urn:microsoft.com/office/officeart/2005/8/layout/orgChart1"/>
    <dgm:cxn modelId="{3BEE2705-FAB8-443B-88CC-C29937A18E23}" type="presParOf" srcId="{BDC995B5-9933-43D1-AF90-451B4793F615}" destId="{BD3F8A4E-02CE-4791-A731-C587FF17FCA9}" srcOrd="0" destOrd="0" presId="urn:microsoft.com/office/officeart/2005/8/layout/orgChart1"/>
    <dgm:cxn modelId="{7CE14741-7972-4A64-B45C-74EDEA8A9640}" type="presParOf" srcId="{BDC995B5-9933-43D1-AF90-451B4793F615}" destId="{2200EC36-5029-4107-BD84-3E503E5CBC30}" srcOrd="1" destOrd="0" presId="urn:microsoft.com/office/officeart/2005/8/layout/orgChart1"/>
    <dgm:cxn modelId="{E3174570-19C3-4E0B-975D-581DBF7C8E51}" type="presParOf" srcId="{2200EC36-5029-4107-BD84-3E503E5CBC30}" destId="{5CF11921-900A-4491-B59A-B33EAC23CE40}" srcOrd="0" destOrd="0" presId="urn:microsoft.com/office/officeart/2005/8/layout/orgChart1"/>
    <dgm:cxn modelId="{9C82CC8B-85C0-49C0-91A3-EAC473310988}" type="presParOf" srcId="{5CF11921-900A-4491-B59A-B33EAC23CE40}" destId="{7907BE6B-BD29-47EA-BCB7-B53B4A4F8810}" srcOrd="0" destOrd="0" presId="urn:microsoft.com/office/officeart/2005/8/layout/orgChart1"/>
    <dgm:cxn modelId="{F08A408A-BD69-4F02-AD14-40AEB05D06D5}" type="presParOf" srcId="{5CF11921-900A-4491-B59A-B33EAC23CE40}" destId="{486B2A97-80F0-4366-9004-80834ED4A0DC}" srcOrd="1" destOrd="0" presId="urn:microsoft.com/office/officeart/2005/8/layout/orgChart1"/>
    <dgm:cxn modelId="{A8C145E9-7296-4551-A83C-D682864E0AA8}" type="presParOf" srcId="{2200EC36-5029-4107-BD84-3E503E5CBC30}" destId="{E3EE42CF-D199-4B2F-9916-D9A6DC26E629}" srcOrd="1" destOrd="0" presId="urn:microsoft.com/office/officeart/2005/8/layout/orgChart1"/>
    <dgm:cxn modelId="{3B193CBA-3118-4C38-AA84-15F8D8BBE1CB}" type="presParOf" srcId="{E3EE42CF-D199-4B2F-9916-D9A6DC26E629}" destId="{14188B6C-605E-4F58-9CF0-4C536BE8E90A}" srcOrd="0" destOrd="0" presId="urn:microsoft.com/office/officeart/2005/8/layout/orgChart1"/>
    <dgm:cxn modelId="{C34DD8D7-33ED-4E19-AA2B-7C0A999DE1B6}" type="presParOf" srcId="{E3EE42CF-D199-4B2F-9916-D9A6DC26E629}" destId="{003CA6A6-1446-4A54-A788-A64BEEC9479B}" srcOrd="1" destOrd="0" presId="urn:microsoft.com/office/officeart/2005/8/layout/orgChart1"/>
    <dgm:cxn modelId="{56D6A124-88BF-478B-902D-DAEE699B8D22}" type="presParOf" srcId="{003CA6A6-1446-4A54-A788-A64BEEC9479B}" destId="{07CEA23B-2EF7-4A94-9ACC-303FC74A1C29}" srcOrd="0" destOrd="0" presId="urn:microsoft.com/office/officeart/2005/8/layout/orgChart1"/>
    <dgm:cxn modelId="{E7A76243-E126-4E0C-852E-9C783768D737}" type="presParOf" srcId="{07CEA23B-2EF7-4A94-9ACC-303FC74A1C29}" destId="{613AEB90-9E67-4A14-A2D4-212A2E987D61}" srcOrd="0" destOrd="0" presId="urn:microsoft.com/office/officeart/2005/8/layout/orgChart1"/>
    <dgm:cxn modelId="{A2988C28-94A3-425E-BB34-23245309D8C4}" type="presParOf" srcId="{07CEA23B-2EF7-4A94-9ACC-303FC74A1C29}" destId="{3BFB47D7-36C9-4EEB-BD6B-6B41F9D89386}" srcOrd="1" destOrd="0" presId="urn:microsoft.com/office/officeart/2005/8/layout/orgChart1"/>
    <dgm:cxn modelId="{5D4BAD3C-9BB8-4C4A-9381-315CAD826C79}" type="presParOf" srcId="{003CA6A6-1446-4A54-A788-A64BEEC9479B}" destId="{2ECEA1EE-705A-411E-B04E-BBF01A7832FA}" srcOrd="1" destOrd="0" presId="urn:microsoft.com/office/officeart/2005/8/layout/orgChart1"/>
    <dgm:cxn modelId="{E325AD06-96E1-482C-9AF6-22A714023D96}" type="presParOf" srcId="{003CA6A6-1446-4A54-A788-A64BEEC9479B}" destId="{E7F2BEE6-7AD2-4E9F-8B7E-AC75B67AD70A}" srcOrd="2" destOrd="0" presId="urn:microsoft.com/office/officeart/2005/8/layout/orgChart1"/>
    <dgm:cxn modelId="{A86A3CF9-9302-4220-A940-3E50CD837E95}" type="presParOf" srcId="{2200EC36-5029-4107-BD84-3E503E5CBC30}" destId="{119750EE-868C-477F-9F72-6B03D3AF92B7}" srcOrd="2" destOrd="0" presId="urn:microsoft.com/office/officeart/2005/8/layout/orgChart1"/>
    <dgm:cxn modelId="{32656A01-96AC-48B5-91A7-74C2B264307E}" type="presParOf" srcId="{BDC995B5-9933-43D1-AF90-451B4793F615}" destId="{CF9EA050-E467-4B34-811C-09394D21E1DE}" srcOrd="2" destOrd="0" presId="urn:microsoft.com/office/officeart/2005/8/layout/orgChart1"/>
    <dgm:cxn modelId="{3A7ABC6C-9AE8-4614-AF47-EDA8C9562D1F}" type="presParOf" srcId="{BDC995B5-9933-43D1-AF90-451B4793F615}" destId="{18022E12-0F1E-4DCA-A0EF-5BDAB32E9F02}" srcOrd="3" destOrd="0" presId="urn:microsoft.com/office/officeart/2005/8/layout/orgChart1"/>
    <dgm:cxn modelId="{140DFF8B-D7E1-4D5A-ACBA-CC5D1B95A0C7}" type="presParOf" srcId="{18022E12-0F1E-4DCA-A0EF-5BDAB32E9F02}" destId="{9E994452-F63A-463F-AE44-BC0F0287C866}" srcOrd="0" destOrd="0" presId="urn:microsoft.com/office/officeart/2005/8/layout/orgChart1"/>
    <dgm:cxn modelId="{01182A9A-3A07-419E-B6EA-B8053EBB888A}" type="presParOf" srcId="{9E994452-F63A-463F-AE44-BC0F0287C866}" destId="{2222A9AA-F608-4B49-B2C5-3FF0D126EFC9}" srcOrd="0" destOrd="0" presId="urn:microsoft.com/office/officeart/2005/8/layout/orgChart1"/>
    <dgm:cxn modelId="{8F5E2D36-E171-4555-9E9B-2C62F5C4C3EB}" type="presParOf" srcId="{9E994452-F63A-463F-AE44-BC0F0287C866}" destId="{440FA66A-6B47-4851-8F83-04F248FF283C}" srcOrd="1" destOrd="0" presId="urn:microsoft.com/office/officeart/2005/8/layout/orgChart1"/>
    <dgm:cxn modelId="{6FD8DCB0-A698-41F3-9D04-76976AEE9518}" type="presParOf" srcId="{18022E12-0F1E-4DCA-A0EF-5BDAB32E9F02}" destId="{AD8B409A-62D7-43D2-A29C-AF71CDC877A9}" srcOrd="1" destOrd="0" presId="urn:microsoft.com/office/officeart/2005/8/layout/orgChart1"/>
    <dgm:cxn modelId="{7E59CC57-1353-4B92-A1FA-2BE0EB1702C8}" type="presParOf" srcId="{AD8B409A-62D7-43D2-A29C-AF71CDC877A9}" destId="{E0466CA7-696E-4893-B383-91E7F2F82307}" srcOrd="0" destOrd="0" presId="urn:microsoft.com/office/officeart/2005/8/layout/orgChart1"/>
    <dgm:cxn modelId="{E57D7681-A71F-4B02-97B9-2C1DA1F4AFFE}" type="presParOf" srcId="{AD8B409A-62D7-43D2-A29C-AF71CDC877A9}" destId="{67E0B433-F152-4012-A6A1-B189976395AE}" srcOrd="1" destOrd="0" presId="urn:microsoft.com/office/officeart/2005/8/layout/orgChart1"/>
    <dgm:cxn modelId="{0CDA65E9-FD5B-4DF5-80C9-E37453592C5B}" type="presParOf" srcId="{67E0B433-F152-4012-A6A1-B189976395AE}" destId="{A54CB087-814E-4756-B063-82529C0A880D}" srcOrd="0" destOrd="0" presId="urn:microsoft.com/office/officeart/2005/8/layout/orgChart1"/>
    <dgm:cxn modelId="{84EE4246-8961-47F9-85F2-EC39E8130E17}" type="presParOf" srcId="{A54CB087-814E-4756-B063-82529C0A880D}" destId="{42FBAA4D-F207-4956-86BB-BED07FD7C60C}" srcOrd="0" destOrd="0" presId="urn:microsoft.com/office/officeart/2005/8/layout/orgChart1"/>
    <dgm:cxn modelId="{DAE66EA9-E4AE-400C-A8DC-421C81D661FC}" type="presParOf" srcId="{A54CB087-814E-4756-B063-82529C0A880D}" destId="{9E9DE85D-4B6C-453F-B91D-BC5E999CA788}" srcOrd="1" destOrd="0" presId="urn:microsoft.com/office/officeart/2005/8/layout/orgChart1"/>
    <dgm:cxn modelId="{48EC6C9B-070C-45FE-A508-3B147A8BA2CF}" type="presParOf" srcId="{67E0B433-F152-4012-A6A1-B189976395AE}" destId="{4CE8FFEF-5DAE-4C60-B51A-0FD378A58975}" srcOrd="1" destOrd="0" presId="urn:microsoft.com/office/officeart/2005/8/layout/orgChart1"/>
    <dgm:cxn modelId="{5913D84F-CD03-4B9E-A804-D999EB7C2941}" type="presParOf" srcId="{67E0B433-F152-4012-A6A1-B189976395AE}" destId="{845F6B7F-A172-49AE-8066-EA68658BE9E4}" srcOrd="2" destOrd="0" presId="urn:microsoft.com/office/officeart/2005/8/layout/orgChart1"/>
    <dgm:cxn modelId="{D491F0C0-BE13-4BC1-901A-A655B77302A6}" type="presParOf" srcId="{AD8B409A-62D7-43D2-A29C-AF71CDC877A9}" destId="{B7315B79-7466-4653-BA7C-7FC9215CCCD2}" srcOrd="2" destOrd="0" presId="urn:microsoft.com/office/officeart/2005/8/layout/orgChart1"/>
    <dgm:cxn modelId="{ECD1B535-00A8-4B9E-A954-282A06AF7235}" type="presParOf" srcId="{AD8B409A-62D7-43D2-A29C-AF71CDC877A9}" destId="{D8D1D665-7F0D-449A-AE72-656983399E38}" srcOrd="3" destOrd="0" presId="urn:microsoft.com/office/officeart/2005/8/layout/orgChart1"/>
    <dgm:cxn modelId="{D0B05A26-44D6-4420-A12D-1CD9CE758E05}" type="presParOf" srcId="{D8D1D665-7F0D-449A-AE72-656983399E38}" destId="{5DADC5AC-F709-41D5-80C7-B26C96E62C7A}" srcOrd="0" destOrd="0" presId="urn:microsoft.com/office/officeart/2005/8/layout/orgChart1"/>
    <dgm:cxn modelId="{97FE5310-BDC8-45D3-96D3-DA86BAE9ADB3}" type="presParOf" srcId="{5DADC5AC-F709-41D5-80C7-B26C96E62C7A}" destId="{90C222E0-2F0E-4614-A69D-908AB1591D86}" srcOrd="0" destOrd="0" presId="urn:microsoft.com/office/officeart/2005/8/layout/orgChart1"/>
    <dgm:cxn modelId="{006E4A8B-A7B3-4118-92C8-87212DF996D1}" type="presParOf" srcId="{5DADC5AC-F709-41D5-80C7-B26C96E62C7A}" destId="{94364151-EA9A-43D8-82A7-92FAC10EFED2}" srcOrd="1" destOrd="0" presId="urn:microsoft.com/office/officeart/2005/8/layout/orgChart1"/>
    <dgm:cxn modelId="{492622DB-6327-4827-9616-7C05CC0544FA}" type="presParOf" srcId="{D8D1D665-7F0D-449A-AE72-656983399E38}" destId="{7270B607-AA93-4AA5-9C34-BFC7EF3B92D2}" srcOrd="1" destOrd="0" presId="urn:microsoft.com/office/officeart/2005/8/layout/orgChart1"/>
    <dgm:cxn modelId="{88B004C9-C029-4C7F-9E53-65FE23A37E19}" type="presParOf" srcId="{D8D1D665-7F0D-449A-AE72-656983399E38}" destId="{38C27161-6BFD-4E66-AEA7-8F6537E0EC4A}" srcOrd="2" destOrd="0" presId="urn:microsoft.com/office/officeart/2005/8/layout/orgChart1"/>
    <dgm:cxn modelId="{915544C2-3F36-4950-8E6D-FB51AE6C68AF}" type="presParOf" srcId="{AD8B409A-62D7-43D2-A29C-AF71CDC877A9}" destId="{434C9860-AF55-41C6-8218-E7A8BA3F933C}" srcOrd="4" destOrd="0" presId="urn:microsoft.com/office/officeart/2005/8/layout/orgChart1"/>
    <dgm:cxn modelId="{FB7AC8BE-4968-4B0F-B772-F535EEF12A42}" type="presParOf" srcId="{AD8B409A-62D7-43D2-A29C-AF71CDC877A9}" destId="{2E7FC1BC-A81D-4E3E-89DE-EE8E58C588E5}" srcOrd="5" destOrd="0" presId="urn:microsoft.com/office/officeart/2005/8/layout/orgChart1"/>
    <dgm:cxn modelId="{54893B4A-E93C-47CB-B137-BB318FBBED19}" type="presParOf" srcId="{2E7FC1BC-A81D-4E3E-89DE-EE8E58C588E5}" destId="{E3D291DC-63AC-4E2F-9331-BAF6D9B5159A}" srcOrd="0" destOrd="0" presId="urn:microsoft.com/office/officeart/2005/8/layout/orgChart1"/>
    <dgm:cxn modelId="{2FBBF314-3BA0-4375-9D36-D462983C8F13}" type="presParOf" srcId="{E3D291DC-63AC-4E2F-9331-BAF6D9B5159A}" destId="{238A0426-48D5-4931-8F92-AD2EDC998C82}" srcOrd="0" destOrd="0" presId="urn:microsoft.com/office/officeart/2005/8/layout/orgChart1"/>
    <dgm:cxn modelId="{332F7C2D-9BCB-435E-B951-6CEA049D9698}" type="presParOf" srcId="{E3D291DC-63AC-4E2F-9331-BAF6D9B5159A}" destId="{7455E2DE-4ADC-4927-8D4D-A82CA152414F}" srcOrd="1" destOrd="0" presId="urn:microsoft.com/office/officeart/2005/8/layout/orgChart1"/>
    <dgm:cxn modelId="{6DD23D47-37E9-45DD-A91F-93D96232C40D}" type="presParOf" srcId="{2E7FC1BC-A81D-4E3E-89DE-EE8E58C588E5}" destId="{07D7FEA6-6A7E-42D0-A7D2-EA160D438039}" srcOrd="1" destOrd="0" presId="urn:microsoft.com/office/officeart/2005/8/layout/orgChart1"/>
    <dgm:cxn modelId="{26F3F48F-4927-4FE0-8DD1-8AA0CE323C5C}" type="presParOf" srcId="{2E7FC1BC-A81D-4E3E-89DE-EE8E58C588E5}" destId="{A96E98A8-015D-4D8D-BDB7-68E8C166E32C}" srcOrd="2" destOrd="0" presId="urn:microsoft.com/office/officeart/2005/8/layout/orgChart1"/>
    <dgm:cxn modelId="{6CF2680D-EA60-422C-B47A-623C968AF559}" type="presParOf" srcId="{AD8B409A-62D7-43D2-A29C-AF71CDC877A9}" destId="{BE95F126-6A0A-4C1D-9EF5-740E6E1B5A4F}" srcOrd="6" destOrd="0" presId="urn:microsoft.com/office/officeart/2005/8/layout/orgChart1"/>
    <dgm:cxn modelId="{95CE4591-B83E-4AD0-887D-828620E33801}" type="presParOf" srcId="{AD8B409A-62D7-43D2-A29C-AF71CDC877A9}" destId="{B9E6D85A-23CB-4AC3-8BF2-F3ADBF2D855E}" srcOrd="7" destOrd="0" presId="urn:microsoft.com/office/officeart/2005/8/layout/orgChart1"/>
    <dgm:cxn modelId="{461898F2-6FF9-43FA-AE75-5C85DCE1A1FC}" type="presParOf" srcId="{B9E6D85A-23CB-4AC3-8BF2-F3ADBF2D855E}" destId="{440EE61E-FD37-4F58-8597-6D55947F267C}" srcOrd="0" destOrd="0" presId="urn:microsoft.com/office/officeart/2005/8/layout/orgChart1"/>
    <dgm:cxn modelId="{10F04139-5EEB-4FA2-870E-CFB2249ED651}" type="presParOf" srcId="{440EE61E-FD37-4F58-8597-6D55947F267C}" destId="{FBD8492A-2031-4BE6-957B-07BF3914A768}" srcOrd="0" destOrd="0" presId="urn:microsoft.com/office/officeart/2005/8/layout/orgChart1"/>
    <dgm:cxn modelId="{A58CE7D9-1553-4ABF-A55A-0B8CE43CA6F6}" type="presParOf" srcId="{440EE61E-FD37-4F58-8597-6D55947F267C}" destId="{16A025DA-A1A9-4E8F-8D97-FDDFF46EEBF9}" srcOrd="1" destOrd="0" presId="urn:microsoft.com/office/officeart/2005/8/layout/orgChart1"/>
    <dgm:cxn modelId="{0E35BA1B-3E14-48FD-8587-E773FACE7F54}" type="presParOf" srcId="{B9E6D85A-23CB-4AC3-8BF2-F3ADBF2D855E}" destId="{420870C1-809D-493B-B690-A5B8F98D7DB7}" srcOrd="1" destOrd="0" presId="urn:microsoft.com/office/officeart/2005/8/layout/orgChart1"/>
    <dgm:cxn modelId="{293DD430-C470-454F-BF5A-4B4B2B84A0B8}" type="presParOf" srcId="{B9E6D85A-23CB-4AC3-8BF2-F3ADBF2D855E}" destId="{19F080D9-C1EF-4D1A-8F9E-B25BF02BC7B0}" srcOrd="2" destOrd="0" presId="urn:microsoft.com/office/officeart/2005/8/layout/orgChart1"/>
    <dgm:cxn modelId="{626C24FB-F17C-4BCF-ACE1-292FABB49F13}" type="presParOf" srcId="{18022E12-0F1E-4DCA-A0EF-5BDAB32E9F02}" destId="{82270006-95D5-435B-BCB0-A7B573E89EA8}" srcOrd="2" destOrd="0" presId="urn:microsoft.com/office/officeart/2005/8/layout/orgChart1"/>
    <dgm:cxn modelId="{B49D6BE1-9ED2-4FB9-8BD4-5115E37D00F3}" type="presParOf" srcId="{BDC995B5-9933-43D1-AF90-451B4793F615}" destId="{4A3F5B5D-6EDC-4D41-B6AF-A11C207DB9B0}" srcOrd="4" destOrd="0" presId="urn:microsoft.com/office/officeart/2005/8/layout/orgChart1"/>
    <dgm:cxn modelId="{85D5BAC6-3442-4301-AF68-7497DA4494D7}" type="presParOf" srcId="{BDC995B5-9933-43D1-AF90-451B4793F615}" destId="{80E10CB5-D14E-4A0E-BFE4-7AD9C91B2D76}" srcOrd="5" destOrd="0" presId="urn:microsoft.com/office/officeart/2005/8/layout/orgChart1"/>
    <dgm:cxn modelId="{6465852C-543A-4727-9B9A-1171026A1725}" type="presParOf" srcId="{80E10CB5-D14E-4A0E-BFE4-7AD9C91B2D76}" destId="{ED8CCCA9-CBB9-438E-8118-8F776ACE86C4}" srcOrd="0" destOrd="0" presId="urn:microsoft.com/office/officeart/2005/8/layout/orgChart1"/>
    <dgm:cxn modelId="{D745954D-0DF0-4B3F-8EA5-0F127515DDE4}" type="presParOf" srcId="{ED8CCCA9-CBB9-438E-8118-8F776ACE86C4}" destId="{2D63C95C-582F-47E7-820B-94F3DA506757}" srcOrd="0" destOrd="0" presId="urn:microsoft.com/office/officeart/2005/8/layout/orgChart1"/>
    <dgm:cxn modelId="{47905818-B9E7-4B25-B998-30D1E6A6B91B}" type="presParOf" srcId="{ED8CCCA9-CBB9-438E-8118-8F776ACE86C4}" destId="{9C758F59-C9FC-4DEC-A134-2013451E3721}" srcOrd="1" destOrd="0" presId="urn:microsoft.com/office/officeart/2005/8/layout/orgChart1"/>
    <dgm:cxn modelId="{56D1C9A5-1D58-4F72-9AB5-730C8332AE92}" type="presParOf" srcId="{80E10CB5-D14E-4A0E-BFE4-7AD9C91B2D76}" destId="{A9F43165-21D2-4105-96EC-648C98BE7C68}" srcOrd="1" destOrd="0" presId="urn:microsoft.com/office/officeart/2005/8/layout/orgChart1"/>
    <dgm:cxn modelId="{FB9CEFC4-A705-4B55-A1D7-EF4E0C1C309E}" type="presParOf" srcId="{A9F43165-21D2-4105-96EC-648C98BE7C68}" destId="{7F768AFA-2D38-4CAA-9595-4ED2DCEBEFC6}" srcOrd="0" destOrd="0" presId="urn:microsoft.com/office/officeart/2005/8/layout/orgChart1"/>
    <dgm:cxn modelId="{5AF1AE9B-1D06-432F-BB87-09CCA4A59205}" type="presParOf" srcId="{A9F43165-21D2-4105-96EC-648C98BE7C68}" destId="{5995336D-816B-4065-820A-1E9C53884E62}" srcOrd="1" destOrd="0" presId="urn:microsoft.com/office/officeart/2005/8/layout/orgChart1"/>
    <dgm:cxn modelId="{0523E8C8-5B78-4896-BD15-D863F42B84A2}" type="presParOf" srcId="{5995336D-816B-4065-820A-1E9C53884E62}" destId="{5480E653-4D22-4545-A841-95C0C80B041A}" srcOrd="0" destOrd="0" presId="urn:microsoft.com/office/officeart/2005/8/layout/orgChart1"/>
    <dgm:cxn modelId="{98F9B20B-D107-4EE9-B1A3-11D100B1DDD9}" type="presParOf" srcId="{5480E653-4D22-4545-A841-95C0C80B041A}" destId="{62A1DD23-FAC9-438D-825E-C63E12E7DA47}" srcOrd="0" destOrd="0" presId="urn:microsoft.com/office/officeart/2005/8/layout/orgChart1"/>
    <dgm:cxn modelId="{827D5FE4-1BA6-4A78-9951-AF0E4ECFA764}" type="presParOf" srcId="{5480E653-4D22-4545-A841-95C0C80B041A}" destId="{77F2DFD9-A287-4EAD-B03C-BE89BFA94779}" srcOrd="1" destOrd="0" presId="urn:microsoft.com/office/officeart/2005/8/layout/orgChart1"/>
    <dgm:cxn modelId="{1D7EA1A6-5F94-4DA5-9A81-A77292171B55}" type="presParOf" srcId="{5995336D-816B-4065-820A-1E9C53884E62}" destId="{666494EF-2F9A-4959-B0EB-108503CF328B}" srcOrd="1" destOrd="0" presId="urn:microsoft.com/office/officeart/2005/8/layout/orgChart1"/>
    <dgm:cxn modelId="{A8793C40-F232-4D47-8E70-42D14A1F7134}" type="presParOf" srcId="{5995336D-816B-4065-820A-1E9C53884E62}" destId="{FBFEC063-CD18-4180-A305-66ABF8781D0C}" srcOrd="2" destOrd="0" presId="urn:microsoft.com/office/officeart/2005/8/layout/orgChart1"/>
    <dgm:cxn modelId="{9F7DD274-0A9C-4898-B95D-BD1EB620FD4E}" type="presParOf" srcId="{A9F43165-21D2-4105-96EC-648C98BE7C68}" destId="{F57BBD2D-F838-46EA-9E48-2B66469FF015}" srcOrd="2" destOrd="0" presId="urn:microsoft.com/office/officeart/2005/8/layout/orgChart1"/>
    <dgm:cxn modelId="{D37360E2-D707-4053-85E7-C1C2209D6772}" type="presParOf" srcId="{A9F43165-21D2-4105-96EC-648C98BE7C68}" destId="{0865A688-1292-47DC-9A01-DF6117556627}" srcOrd="3" destOrd="0" presId="urn:microsoft.com/office/officeart/2005/8/layout/orgChart1"/>
    <dgm:cxn modelId="{61F4757F-6500-4739-9283-15D4ABB190A0}" type="presParOf" srcId="{0865A688-1292-47DC-9A01-DF6117556627}" destId="{3603A33B-21EA-4668-9610-3AE713180838}" srcOrd="0" destOrd="0" presId="urn:microsoft.com/office/officeart/2005/8/layout/orgChart1"/>
    <dgm:cxn modelId="{F45ED3DA-A244-4984-8B61-D630E8F4BB67}" type="presParOf" srcId="{3603A33B-21EA-4668-9610-3AE713180838}" destId="{0AAB95F1-65E4-4307-8505-DA961D0850EC}" srcOrd="0" destOrd="0" presId="urn:microsoft.com/office/officeart/2005/8/layout/orgChart1"/>
    <dgm:cxn modelId="{DB14E865-3597-4290-9DDB-010548D17789}" type="presParOf" srcId="{3603A33B-21EA-4668-9610-3AE713180838}" destId="{FBEE7191-EE97-44BF-BFC9-51C9FAB9454C}" srcOrd="1" destOrd="0" presId="urn:microsoft.com/office/officeart/2005/8/layout/orgChart1"/>
    <dgm:cxn modelId="{105A050A-7791-471F-97A0-37628A1FADC9}" type="presParOf" srcId="{0865A688-1292-47DC-9A01-DF6117556627}" destId="{236AFA7C-184A-4D9F-8C4E-89A92C13516E}" srcOrd="1" destOrd="0" presId="urn:microsoft.com/office/officeart/2005/8/layout/orgChart1"/>
    <dgm:cxn modelId="{CF4DEC89-E7E1-4D5E-8925-DA58CC67E185}" type="presParOf" srcId="{0865A688-1292-47DC-9A01-DF6117556627}" destId="{22FB6E7F-8A94-417C-B381-6D29BAE51862}" srcOrd="2" destOrd="0" presId="urn:microsoft.com/office/officeart/2005/8/layout/orgChart1"/>
    <dgm:cxn modelId="{D1D716BD-3BCB-4009-B843-3C5C29B57131}" type="presParOf" srcId="{A9F43165-21D2-4105-96EC-648C98BE7C68}" destId="{85717821-601E-4687-B5EE-79C6FC568F11}" srcOrd="4" destOrd="0" presId="urn:microsoft.com/office/officeart/2005/8/layout/orgChart1"/>
    <dgm:cxn modelId="{81419632-31DA-44A8-9991-8B535DB40FD0}" type="presParOf" srcId="{A9F43165-21D2-4105-96EC-648C98BE7C68}" destId="{B93FB16B-48DD-4CEA-BFC4-01AB4B25D052}" srcOrd="5" destOrd="0" presId="urn:microsoft.com/office/officeart/2005/8/layout/orgChart1"/>
    <dgm:cxn modelId="{10932644-C2FF-4ABE-9E51-7929D89D048F}" type="presParOf" srcId="{B93FB16B-48DD-4CEA-BFC4-01AB4B25D052}" destId="{686DDBA8-8DAF-4D2F-B426-78E38DFB4668}" srcOrd="0" destOrd="0" presId="urn:microsoft.com/office/officeart/2005/8/layout/orgChart1"/>
    <dgm:cxn modelId="{F9118BAF-BB6F-44BD-A05E-179090CC8E6B}" type="presParOf" srcId="{686DDBA8-8DAF-4D2F-B426-78E38DFB4668}" destId="{26F525D3-311B-4A74-9957-0BDA0FD2A339}" srcOrd="0" destOrd="0" presId="urn:microsoft.com/office/officeart/2005/8/layout/orgChart1"/>
    <dgm:cxn modelId="{E17CE167-1E86-41BA-B5A4-2EDAFE0277C1}" type="presParOf" srcId="{686DDBA8-8DAF-4D2F-B426-78E38DFB4668}" destId="{56374464-14D5-46F0-8DAE-106CDDCF6972}" srcOrd="1" destOrd="0" presId="urn:microsoft.com/office/officeart/2005/8/layout/orgChart1"/>
    <dgm:cxn modelId="{EC87C82B-CC72-41C0-BF2C-6C6AE24AB273}" type="presParOf" srcId="{B93FB16B-48DD-4CEA-BFC4-01AB4B25D052}" destId="{603F8FE4-D8D8-46F1-AB00-F740FC44202E}" srcOrd="1" destOrd="0" presId="urn:microsoft.com/office/officeart/2005/8/layout/orgChart1"/>
    <dgm:cxn modelId="{73E07D9A-DFB9-46A0-BA21-2772E13CD676}" type="presParOf" srcId="{B93FB16B-48DD-4CEA-BFC4-01AB4B25D052}" destId="{997A3790-8285-4003-AF15-9BCE6025C490}" srcOrd="2" destOrd="0" presId="urn:microsoft.com/office/officeart/2005/8/layout/orgChart1"/>
    <dgm:cxn modelId="{1CB53A78-C2B1-4FE0-8601-128350D61549}" type="presParOf" srcId="{80E10CB5-D14E-4A0E-BFE4-7AD9C91B2D76}" destId="{0F774EB6-B2E0-4434-A744-E51F2425C506}" srcOrd="2" destOrd="0" presId="urn:microsoft.com/office/officeart/2005/8/layout/orgChart1"/>
    <dgm:cxn modelId="{1F3B4B6F-6125-4E61-B893-65A0B1E7B365}" type="presParOf" srcId="{BDC995B5-9933-43D1-AF90-451B4793F615}" destId="{9F273112-DA52-4838-B68F-E6590F52D9B1}" srcOrd="6" destOrd="0" presId="urn:microsoft.com/office/officeart/2005/8/layout/orgChart1"/>
    <dgm:cxn modelId="{9F496894-7FDA-4F9F-8107-AA2E1FD66167}" type="presParOf" srcId="{BDC995B5-9933-43D1-AF90-451B4793F615}" destId="{3E709E9C-6A66-4721-BF07-32477D72F1E0}" srcOrd="7" destOrd="0" presId="urn:microsoft.com/office/officeart/2005/8/layout/orgChart1"/>
    <dgm:cxn modelId="{F580A66C-BC6F-4588-95D9-437D57704FE4}" type="presParOf" srcId="{3E709E9C-6A66-4721-BF07-32477D72F1E0}" destId="{A61F155C-6656-4304-9135-B986C274E84C}" srcOrd="0" destOrd="0" presId="urn:microsoft.com/office/officeart/2005/8/layout/orgChart1"/>
    <dgm:cxn modelId="{B3B14116-0AA0-48CE-AE82-87B6A15F1DEB}" type="presParOf" srcId="{A61F155C-6656-4304-9135-B986C274E84C}" destId="{489837F3-F773-4826-A238-0DF923248C7C}" srcOrd="0" destOrd="0" presId="urn:microsoft.com/office/officeart/2005/8/layout/orgChart1"/>
    <dgm:cxn modelId="{CB63E742-7D57-4312-92F3-700DCAFA4ADA}" type="presParOf" srcId="{A61F155C-6656-4304-9135-B986C274E84C}" destId="{0F9E84A7-E830-4CA5-AF81-3585A1FE7CAC}" srcOrd="1" destOrd="0" presId="urn:microsoft.com/office/officeart/2005/8/layout/orgChart1"/>
    <dgm:cxn modelId="{741C0E7D-E20D-4373-B6D0-ADFEAA9DBCDB}" type="presParOf" srcId="{3E709E9C-6A66-4721-BF07-32477D72F1E0}" destId="{B8D304A9-E570-467A-B621-4C496CEEEB2F}" srcOrd="1" destOrd="0" presId="urn:microsoft.com/office/officeart/2005/8/layout/orgChart1"/>
    <dgm:cxn modelId="{6A5E9CF4-3F53-49FD-895E-25AC4B5B13AB}" type="presParOf" srcId="{B8D304A9-E570-467A-B621-4C496CEEEB2F}" destId="{978E6762-30B7-4938-9517-415CE4209186}" srcOrd="0" destOrd="0" presId="urn:microsoft.com/office/officeart/2005/8/layout/orgChart1"/>
    <dgm:cxn modelId="{C2F9B71E-5F11-4CB0-8F35-960225BBB85B}" type="presParOf" srcId="{B8D304A9-E570-467A-B621-4C496CEEEB2F}" destId="{B0F305ED-8F7B-4639-BF10-F200FDECA962}" srcOrd="1" destOrd="0" presId="urn:microsoft.com/office/officeart/2005/8/layout/orgChart1"/>
    <dgm:cxn modelId="{F22F039C-FE7A-4C5C-928F-BB671292C68F}" type="presParOf" srcId="{B0F305ED-8F7B-4639-BF10-F200FDECA962}" destId="{0EBD8211-E1CA-4F00-A6B9-D40E514992A9}" srcOrd="0" destOrd="0" presId="urn:microsoft.com/office/officeart/2005/8/layout/orgChart1"/>
    <dgm:cxn modelId="{3B6FB794-FCB3-461A-AB99-5EC0CC7E9751}" type="presParOf" srcId="{0EBD8211-E1CA-4F00-A6B9-D40E514992A9}" destId="{2ECDE611-8E19-4A45-BDC8-B8F1C8FCB669}" srcOrd="0" destOrd="0" presId="urn:microsoft.com/office/officeart/2005/8/layout/orgChart1"/>
    <dgm:cxn modelId="{43E279CB-BC91-46F0-B81A-3137D5D322D0}" type="presParOf" srcId="{0EBD8211-E1CA-4F00-A6B9-D40E514992A9}" destId="{156E15A0-0874-45DF-956C-F8F8B3AAC131}" srcOrd="1" destOrd="0" presId="urn:microsoft.com/office/officeart/2005/8/layout/orgChart1"/>
    <dgm:cxn modelId="{10D0FF3C-1F37-42F6-A2D8-9DF1C322C247}" type="presParOf" srcId="{B0F305ED-8F7B-4639-BF10-F200FDECA962}" destId="{BA86B6AB-3778-41C1-9965-9229BAF707CD}" srcOrd="1" destOrd="0" presId="urn:microsoft.com/office/officeart/2005/8/layout/orgChart1"/>
    <dgm:cxn modelId="{B5A913A5-423E-4448-A508-A34F0D49CDAD}" type="presParOf" srcId="{B0F305ED-8F7B-4639-BF10-F200FDECA962}" destId="{93C6DF48-D5A2-445A-808E-6859AA6AE2AE}" srcOrd="2" destOrd="0" presId="urn:microsoft.com/office/officeart/2005/8/layout/orgChart1"/>
    <dgm:cxn modelId="{55A8BE7D-E995-42D7-AA85-709AD65B0D3E}" type="presParOf" srcId="{B8D304A9-E570-467A-B621-4C496CEEEB2F}" destId="{162DC094-96D5-4019-A9CE-4E4670C5DF38}" srcOrd="2" destOrd="0" presId="urn:microsoft.com/office/officeart/2005/8/layout/orgChart1"/>
    <dgm:cxn modelId="{03381F79-BDA5-4F62-A704-9941FDD167EA}" type="presParOf" srcId="{B8D304A9-E570-467A-B621-4C496CEEEB2F}" destId="{47593EDB-CC74-45D3-81E2-EFFE166D99FD}" srcOrd="3" destOrd="0" presId="urn:microsoft.com/office/officeart/2005/8/layout/orgChart1"/>
    <dgm:cxn modelId="{BE2F6A9A-AAAA-4622-B33C-A046D4DD4F5A}" type="presParOf" srcId="{47593EDB-CC74-45D3-81E2-EFFE166D99FD}" destId="{623A8DE1-6013-4CFB-ADFE-9BF0ED20FBA3}" srcOrd="0" destOrd="0" presId="urn:microsoft.com/office/officeart/2005/8/layout/orgChart1"/>
    <dgm:cxn modelId="{C02A9F34-9BAD-475A-A7DC-B2A3731E6C80}" type="presParOf" srcId="{623A8DE1-6013-4CFB-ADFE-9BF0ED20FBA3}" destId="{8F35D268-BFEA-437A-840C-CD4ED92830F2}" srcOrd="0" destOrd="0" presId="urn:microsoft.com/office/officeart/2005/8/layout/orgChart1"/>
    <dgm:cxn modelId="{B6D63722-2D6D-48E7-97A9-FC231236E4EC}" type="presParOf" srcId="{623A8DE1-6013-4CFB-ADFE-9BF0ED20FBA3}" destId="{AFB20C31-ED9C-45CD-BBAD-7DBD65E499CE}" srcOrd="1" destOrd="0" presId="urn:microsoft.com/office/officeart/2005/8/layout/orgChart1"/>
    <dgm:cxn modelId="{418768F6-E4D6-442F-A32F-88DF7E51B52B}" type="presParOf" srcId="{47593EDB-CC74-45D3-81E2-EFFE166D99FD}" destId="{E78B8E7B-A536-4A1B-878F-E1ED736C5FA0}" srcOrd="1" destOrd="0" presId="urn:microsoft.com/office/officeart/2005/8/layout/orgChart1"/>
    <dgm:cxn modelId="{0C35DB9D-0F2C-48CB-A7D7-544A721D1D1A}" type="presParOf" srcId="{47593EDB-CC74-45D3-81E2-EFFE166D99FD}" destId="{21A6C825-99BF-4508-B6FE-0E2B7349566B}" srcOrd="2" destOrd="0" presId="urn:microsoft.com/office/officeart/2005/8/layout/orgChart1"/>
    <dgm:cxn modelId="{C3FC7CCD-2A22-4EBA-B5BF-92C5CB17B3B2}" type="presParOf" srcId="{3E709E9C-6A66-4721-BF07-32477D72F1E0}" destId="{326048FE-E931-45C3-AD6E-0863E9A9051C}" srcOrd="2" destOrd="0" presId="urn:microsoft.com/office/officeart/2005/8/layout/orgChart1"/>
    <dgm:cxn modelId="{4070A415-7329-40A3-9E63-B528BFDB8B80}" type="presParOf" srcId="{BDC995B5-9933-43D1-AF90-451B4793F615}" destId="{B471EF35-70BF-448D-91BB-5F077FE5FF92}" srcOrd="8" destOrd="0" presId="urn:microsoft.com/office/officeart/2005/8/layout/orgChart1"/>
    <dgm:cxn modelId="{DDD57297-D115-4775-9797-A363B6553151}" type="presParOf" srcId="{BDC995B5-9933-43D1-AF90-451B4793F615}" destId="{AFA04288-9010-433D-A978-29C4DA3D109A}" srcOrd="9" destOrd="0" presId="urn:microsoft.com/office/officeart/2005/8/layout/orgChart1"/>
    <dgm:cxn modelId="{D64234B2-5FF1-4982-B2B5-55A7BC0C1BAD}" type="presParOf" srcId="{AFA04288-9010-433D-A978-29C4DA3D109A}" destId="{BB829AAD-ACE8-4EF3-B868-59571716D999}" srcOrd="0" destOrd="0" presId="urn:microsoft.com/office/officeart/2005/8/layout/orgChart1"/>
    <dgm:cxn modelId="{F3A8BBCB-41F3-46CB-9AD5-CE2CE573E8FE}" type="presParOf" srcId="{BB829AAD-ACE8-4EF3-B868-59571716D999}" destId="{FE048438-CF2B-4C55-810A-09B02B94C958}" srcOrd="0" destOrd="0" presId="urn:microsoft.com/office/officeart/2005/8/layout/orgChart1"/>
    <dgm:cxn modelId="{E1978338-9A38-422E-84C6-CAEBBAF86860}" type="presParOf" srcId="{BB829AAD-ACE8-4EF3-B868-59571716D999}" destId="{FCC9C13B-DAA3-4339-B88B-8DC639F48A7F}" srcOrd="1" destOrd="0" presId="urn:microsoft.com/office/officeart/2005/8/layout/orgChart1"/>
    <dgm:cxn modelId="{5FCEA615-8F46-4402-A685-368902D74DA4}" type="presParOf" srcId="{AFA04288-9010-433D-A978-29C4DA3D109A}" destId="{7EA386A4-6E49-47E5-A713-B02A0535BD92}" srcOrd="1" destOrd="0" presId="urn:microsoft.com/office/officeart/2005/8/layout/orgChart1"/>
    <dgm:cxn modelId="{CCC872F3-9CE8-4ED5-881D-336F3FABAAD2}" type="presParOf" srcId="{7EA386A4-6E49-47E5-A713-B02A0535BD92}" destId="{8A802280-E0CF-4E20-BB2C-3ADF14790D9B}" srcOrd="0" destOrd="0" presId="urn:microsoft.com/office/officeart/2005/8/layout/orgChart1"/>
    <dgm:cxn modelId="{F6CDE727-BD36-4D97-A287-CF4AD0ABECB4}" type="presParOf" srcId="{7EA386A4-6E49-47E5-A713-B02A0535BD92}" destId="{F3CDB6E4-810C-497C-B6F4-E83714418B4F}" srcOrd="1" destOrd="0" presId="urn:microsoft.com/office/officeart/2005/8/layout/orgChart1"/>
    <dgm:cxn modelId="{C1C09028-8F78-405D-AF0D-6C2656ABAC58}" type="presParOf" srcId="{F3CDB6E4-810C-497C-B6F4-E83714418B4F}" destId="{53A43F14-9765-4540-B891-BFA56C5940F5}" srcOrd="0" destOrd="0" presId="urn:microsoft.com/office/officeart/2005/8/layout/orgChart1"/>
    <dgm:cxn modelId="{A673E105-5FCC-4CF2-B118-46BEECB2BDD7}" type="presParOf" srcId="{53A43F14-9765-4540-B891-BFA56C5940F5}" destId="{7484F528-15CC-4A1F-BB97-57DB4FD2DF01}" srcOrd="0" destOrd="0" presId="urn:microsoft.com/office/officeart/2005/8/layout/orgChart1"/>
    <dgm:cxn modelId="{D44AD35B-73CE-47D9-B930-C2BC0832184C}" type="presParOf" srcId="{53A43F14-9765-4540-B891-BFA56C5940F5}" destId="{DFA3D447-5126-4300-924A-6E02C3CD4E41}" srcOrd="1" destOrd="0" presId="urn:microsoft.com/office/officeart/2005/8/layout/orgChart1"/>
    <dgm:cxn modelId="{BB92F6A9-7AC6-4D0B-86C3-49C9C9E4FEBA}" type="presParOf" srcId="{F3CDB6E4-810C-497C-B6F4-E83714418B4F}" destId="{8DC9DF9F-A6B3-4151-A0B6-A39E0EADCD2C}" srcOrd="1" destOrd="0" presId="urn:microsoft.com/office/officeart/2005/8/layout/orgChart1"/>
    <dgm:cxn modelId="{82106E07-A2AE-49CA-8F2B-306EABCC279B}" type="presParOf" srcId="{F3CDB6E4-810C-497C-B6F4-E83714418B4F}" destId="{F96C05A5-C0B7-4554-89C2-B72C36DCD96A}" srcOrd="2" destOrd="0" presId="urn:microsoft.com/office/officeart/2005/8/layout/orgChart1"/>
    <dgm:cxn modelId="{D945D54A-98E6-44D4-BAD8-FD635C700153}" type="presParOf" srcId="{7EA386A4-6E49-47E5-A713-B02A0535BD92}" destId="{1EDDDE33-A1B9-400F-BA05-A22723D599C7}" srcOrd="2" destOrd="0" presId="urn:microsoft.com/office/officeart/2005/8/layout/orgChart1"/>
    <dgm:cxn modelId="{BCFDBD1E-1B64-4340-B9E3-46BA7C02F4A9}" type="presParOf" srcId="{7EA386A4-6E49-47E5-A713-B02A0535BD92}" destId="{341B69C5-B86F-4E49-9DD7-1F1B860C678C}" srcOrd="3" destOrd="0" presId="urn:microsoft.com/office/officeart/2005/8/layout/orgChart1"/>
    <dgm:cxn modelId="{FC2E1462-2BE3-4B68-B730-F4E5B7816741}" type="presParOf" srcId="{341B69C5-B86F-4E49-9DD7-1F1B860C678C}" destId="{D6B3A11D-A3F4-4A69-BFD9-9AD0FEED39D3}" srcOrd="0" destOrd="0" presId="urn:microsoft.com/office/officeart/2005/8/layout/orgChart1"/>
    <dgm:cxn modelId="{CCDFE258-8477-4EC6-AB82-390C6016D30C}" type="presParOf" srcId="{D6B3A11D-A3F4-4A69-BFD9-9AD0FEED39D3}" destId="{35942D37-E19C-48D0-A79C-CE15F3DBD3CF}" srcOrd="0" destOrd="0" presId="urn:microsoft.com/office/officeart/2005/8/layout/orgChart1"/>
    <dgm:cxn modelId="{26908A7B-30EE-4856-91AF-FD6AF783DFE3}" type="presParOf" srcId="{D6B3A11D-A3F4-4A69-BFD9-9AD0FEED39D3}" destId="{390557AB-0864-4184-97CC-B171DCEE831A}" srcOrd="1" destOrd="0" presId="urn:microsoft.com/office/officeart/2005/8/layout/orgChart1"/>
    <dgm:cxn modelId="{19AB29B3-1E44-4720-B6D2-EEA2107B356E}" type="presParOf" srcId="{341B69C5-B86F-4E49-9DD7-1F1B860C678C}" destId="{23A5522D-EC71-4963-9DDF-59F48CA97C18}" srcOrd="1" destOrd="0" presId="urn:microsoft.com/office/officeart/2005/8/layout/orgChart1"/>
    <dgm:cxn modelId="{741C6D87-3CD1-46AB-8CC9-71D566CFF546}" type="presParOf" srcId="{341B69C5-B86F-4E49-9DD7-1F1B860C678C}" destId="{6110180D-80B1-4EB7-8F67-6D539F888A02}" srcOrd="2" destOrd="0" presId="urn:microsoft.com/office/officeart/2005/8/layout/orgChart1"/>
    <dgm:cxn modelId="{5E2ECB4C-E3CE-4CD0-BBCB-ABDAF530A93A}" type="presParOf" srcId="{7EA386A4-6E49-47E5-A713-B02A0535BD92}" destId="{0CE0365C-598F-47C3-870C-E631A49A3D24}" srcOrd="4" destOrd="0" presId="urn:microsoft.com/office/officeart/2005/8/layout/orgChart1"/>
    <dgm:cxn modelId="{B6B45777-2D15-49B2-A550-89E72F84E89A}" type="presParOf" srcId="{7EA386A4-6E49-47E5-A713-B02A0535BD92}" destId="{081BAC5F-DF06-4E0E-9147-AC24902C28EE}" srcOrd="5" destOrd="0" presId="urn:microsoft.com/office/officeart/2005/8/layout/orgChart1"/>
    <dgm:cxn modelId="{7B89B333-6BD0-46C1-B244-2C4E1201108F}" type="presParOf" srcId="{081BAC5F-DF06-4E0E-9147-AC24902C28EE}" destId="{D6690C72-819D-490A-B1EE-1C2F605E3779}" srcOrd="0" destOrd="0" presId="urn:microsoft.com/office/officeart/2005/8/layout/orgChart1"/>
    <dgm:cxn modelId="{08441515-B533-4012-B5B0-DA7A853330C9}" type="presParOf" srcId="{D6690C72-819D-490A-B1EE-1C2F605E3779}" destId="{18DADA22-F644-45BA-A067-8DD839953E47}" srcOrd="0" destOrd="0" presId="urn:microsoft.com/office/officeart/2005/8/layout/orgChart1"/>
    <dgm:cxn modelId="{88B08ACE-AD09-4019-A31E-259DC48A8DD3}" type="presParOf" srcId="{D6690C72-819D-490A-B1EE-1C2F605E3779}" destId="{F4F1AD1E-71AD-4EC7-9CB6-1839ECA53C38}" srcOrd="1" destOrd="0" presId="urn:microsoft.com/office/officeart/2005/8/layout/orgChart1"/>
    <dgm:cxn modelId="{3767BD28-5A4E-444B-804E-BFA5D41974BD}" type="presParOf" srcId="{081BAC5F-DF06-4E0E-9147-AC24902C28EE}" destId="{937DE072-54C7-4893-B60F-EED3ED0AF2B0}" srcOrd="1" destOrd="0" presId="urn:microsoft.com/office/officeart/2005/8/layout/orgChart1"/>
    <dgm:cxn modelId="{582ECA32-51E9-49C4-8B03-DB2A5674C4B2}" type="presParOf" srcId="{081BAC5F-DF06-4E0E-9147-AC24902C28EE}" destId="{CE76C882-E9BA-4F55-976F-097AB55BC4B5}" srcOrd="2" destOrd="0" presId="urn:microsoft.com/office/officeart/2005/8/layout/orgChart1"/>
    <dgm:cxn modelId="{F1BD972D-8DDE-4DFB-BAB0-5C34EA12AB4F}" type="presParOf" srcId="{AFA04288-9010-433D-A978-29C4DA3D109A}" destId="{B85DD4EB-E66D-4D32-A4E4-3DC4E03AB724}" srcOrd="2" destOrd="0" presId="urn:microsoft.com/office/officeart/2005/8/layout/orgChart1"/>
    <dgm:cxn modelId="{7B3ABBAE-1353-4861-81A6-0AA9544A3AAD}" type="presParOf" srcId="{8AA4F1C3-8A64-46E0-A692-5F9B601D37E4}" destId="{C378DC10-075D-4709-8B65-CCA55A199BC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419AAC-756A-4A2A-B021-080228206D8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C69263E-9E27-4612-9AB2-D8AC3D957301}" type="asst">
      <dgm:prSet phldrT="[文字]" custT="1"/>
      <dgm:spPr/>
      <dgm:t>
        <a:bodyPr/>
        <a:lstStyle/>
        <a:p>
          <a:r>
            <a:rPr lang="en-GB" sz="1800" dirty="0" smtClean="0"/>
            <a:t>Course Scheduler</a:t>
          </a:r>
          <a:endParaRPr lang="zh-TW" altLang="en-US" sz="1800" dirty="0"/>
        </a:p>
      </dgm:t>
    </dgm:pt>
    <dgm:pt modelId="{60F6AE94-EC23-4396-8D26-1E233B565876}" type="parTrans" cxnId="{4A0B8135-D33E-43CA-BF2E-BF58A2DF5A3F}">
      <dgm:prSet/>
      <dgm:spPr/>
      <dgm:t>
        <a:bodyPr/>
        <a:lstStyle/>
        <a:p>
          <a:endParaRPr lang="zh-TW" altLang="en-US"/>
        </a:p>
      </dgm:t>
    </dgm:pt>
    <dgm:pt modelId="{D40A5B68-3A8A-4CE2-8672-E78761072406}" type="sibTrans" cxnId="{4A0B8135-D33E-43CA-BF2E-BF58A2DF5A3F}">
      <dgm:prSet/>
      <dgm:spPr/>
      <dgm:t>
        <a:bodyPr/>
        <a:lstStyle/>
        <a:p>
          <a:endParaRPr lang="zh-TW" altLang="en-US"/>
        </a:p>
      </dgm:t>
    </dgm:pt>
    <dgm:pt modelId="{2AA7A521-664A-457D-89FB-B390F3B46E34}">
      <dgm:prSet phldrT="[文字]" custT="1"/>
      <dgm:spPr/>
      <dgm:t>
        <a:bodyPr/>
        <a:lstStyle/>
        <a:p>
          <a:r>
            <a:rPr lang="en-GB" sz="1800"/>
            <a:t>Controllers</a:t>
          </a:r>
          <a:endParaRPr lang="zh-TW" altLang="en-US" sz="1800"/>
        </a:p>
      </dgm:t>
    </dgm:pt>
    <dgm:pt modelId="{9876D5DE-28D2-4C51-94EF-9F7BDED045EF}" type="parTrans" cxnId="{31BF5458-8CEB-4D5A-B4AF-C1C62E21282D}">
      <dgm:prSet/>
      <dgm:spPr/>
      <dgm:t>
        <a:bodyPr/>
        <a:lstStyle/>
        <a:p>
          <a:endParaRPr lang="zh-TW" altLang="en-US" sz="1800"/>
        </a:p>
      </dgm:t>
    </dgm:pt>
    <dgm:pt modelId="{F1EC203F-8D70-4445-99CA-0958BCCFDB19}" type="sibTrans" cxnId="{31BF5458-8CEB-4D5A-B4AF-C1C62E21282D}">
      <dgm:prSet/>
      <dgm:spPr/>
      <dgm:t>
        <a:bodyPr/>
        <a:lstStyle/>
        <a:p>
          <a:endParaRPr lang="zh-TW" altLang="en-US"/>
        </a:p>
      </dgm:t>
    </dgm:pt>
    <dgm:pt modelId="{1E0F4C12-97BC-4042-BC67-950BF2C30A5A}">
      <dgm:prSet phldrT="[文字]" custT="1"/>
      <dgm:spPr/>
      <dgm:t>
        <a:bodyPr/>
        <a:lstStyle/>
        <a:p>
          <a:r>
            <a:rPr lang="en-US" altLang="zh-TW" sz="1800" dirty="0"/>
            <a:t>Exception Class</a:t>
          </a:r>
          <a:endParaRPr lang="zh-TW" altLang="en-US" sz="1800" dirty="0"/>
        </a:p>
      </dgm:t>
    </dgm:pt>
    <dgm:pt modelId="{143AD274-DB82-4048-A449-18AF42664924}" type="parTrans" cxnId="{7AC6D0D2-CA52-453B-B957-4F5054CF1FF3}">
      <dgm:prSet/>
      <dgm:spPr/>
      <dgm:t>
        <a:bodyPr/>
        <a:lstStyle/>
        <a:p>
          <a:endParaRPr lang="zh-TW" altLang="en-US" sz="1800"/>
        </a:p>
      </dgm:t>
    </dgm:pt>
    <dgm:pt modelId="{A98C953F-C4CA-471C-9358-60708C09D29B}" type="sibTrans" cxnId="{7AC6D0D2-CA52-453B-B957-4F5054CF1FF3}">
      <dgm:prSet/>
      <dgm:spPr/>
      <dgm:t>
        <a:bodyPr/>
        <a:lstStyle/>
        <a:p>
          <a:endParaRPr lang="zh-TW" altLang="en-US"/>
        </a:p>
      </dgm:t>
    </dgm:pt>
    <dgm:pt modelId="{E049E02C-62F1-4614-A40B-9B1F656C03C5}">
      <dgm:prSet phldrT="[文字]" custT="1"/>
      <dgm:spPr/>
      <dgm:t>
        <a:bodyPr/>
        <a:lstStyle/>
        <a:p>
          <a:r>
            <a:rPr lang="en-GB" sz="1800"/>
            <a:t>IO Module</a:t>
          </a:r>
          <a:endParaRPr lang="zh-TW" altLang="en-US" sz="1800"/>
        </a:p>
      </dgm:t>
    </dgm:pt>
    <dgm:pt modelId="{61C12BB7-6101-4BE8-A0E5-0169D0A191C3}" type="parTrans" cxnId="{870BC81B-7460-4F36-ADF4-724ADBAAB405}">
      <dgm:prSet/>
      <dgm:spPr/>
      <dgm:t>
        <a:bodyPr/>
        <a:lstStyle/>
        <a:p>
          <a:endParaRPr lang="zh-TW" altLang="en-US" sz="1800"/>
        </a:p>
      </dgm:t>
    </dgm:pt>
    <dgm:pt modelId="{BB4F97D9-D33F-4F36-B0BD-466C7CBD077F}" type="sibTrans" cxnId="{870BC81B-7460-4F36-ADF4-724ADBAAB405}">
      <dgm:prSet/>
      <dgm:spPr/>
      <dgm:t>
        <a:bodyPr/>
        <a:lstStyle/>
        <a:p>
          <a:endParaRPr lang="zh-TW" altLang="en-US"/>
        </a:p>
      </dgm:t>
    </dgm:pt>
    <dgm:pt modelId="{07DE62C7-9476-4CE6-8F0B-44114D15F66C}">
      <dgm:prSet custT="1"/>
      <dgm:spPr/>
      <dgm:t>
        <a:bodyPr/>
        <a:lstStyle/>
        <a:p>
          <a:r>
            <a:rPr lang="en-US" altLang="zh-TW" sz="1800"/>
            <a:t>Store</a:t>
          </a:r>
          <a:endParaRPr lang="zh-TW" altLang="en-US" sz="1800"/>
        </a:p>
      </dgm:t>
    </dgm:pt>
    <dgm:pt modelId="{D7439B22-FFE3-4971-BD48-3BCB9FE07DAC}" type="parTrans" cxnId="{6C7FCB67-F9CC-4F78-B376-5E28CDEDB34F}">
      <dgm:prSet/>
      <dgm:spPr/>
      <dgm:t>
        <a:bodyPr/>
        <a:lstStyle/>
        <a:p>
          <a:endParaRPr lang="zh-TW" altLang="en-US" sz="1800"/>
        </a:p>
      </dgm:t>
    </dgm:pt>
    <dgm:pt modelId="{C4EEC6EB-0CCC-4C11-BEDA-2368086859A2}" type="sibTrans" cxnId="{6C7FCB67-F9CC-4F78-B376-5E28CDEDB34F}">
      <dgm:prSet/>
      <dgm:spPr/>
      <dgm:t>
        <a:bodyPr/>
        <a:lstStyle/>
        <a:p>
          <a:endParaRPr lang="zh-TW" altLang="en-US"/>
        </a:p>
      </dgm:t>
    </dgm:pt>
    <dgm:pt modelId="{1CD7577E-D521-4502-95A4-38752FBADF06}">
      <dgm:prSet custT="1"/>
      <dgm:spPr/>
      <dgm:t>
        <a:bodyPr/>
        <a:lstStyle/>
        <a:p>
          <a:r>
            <a:rPr lang="en-GB" sz="1800" dirty="0" err="1"/>
            <a:t>MainController</a:t>
          </a:r>
          <a:endParaRPr lang="zh-TW" altLang="en-US" sz="1800" dirty="0"/>
        </a:p>
      </dgm:t>
    </dgm:pt>
    <dgm:pt modelId="{8574E1B1-E72F-44B8-A094-C6E56F132127}" type="parTrans" cxnId="{2E5A60DB-4F5A-4C6F-A62B-74526764A90C}">
      <dgm:prSet/>
      <dgm:spPr/>
      <dgm:t>
        <a:bodyPr/>
        <a:lstStyle/>
        <a:p>
          <a:endParaRPr lang="zh-TW" altLang="en-US" sz="1800"/>
        </a:p>
      </dgm:t>
    </dgm:pt>
    <dgm:pt modelId="{8686E6A8-3771-4B09-B492-7163077C8348}" type="sibTrans" cxnId="{2E5A60DB-4F5A-4C6F-A62B-74526764A90C}">
      <dgm:prSet/>
      <dgm:spPr/>
      <dgm:t>
        <a:bodyPr/>
        <a:lstStyle/>
        <a:p>
          <a:endParaRPr lang="zh-TW" altLang="en-US"/>
        </a:p>
      </dgm:t>
    </dgm:pt>
    <dgm:pt modelId="{FEC75873-C255-499E-9A03-C9A2E6011A8D}">
      <dgm:prSet custT="1"/>
      <dgm:spPr/>
      <dgm:t>
        <a:bodyPr/>
        <a:lstStyle/>
        <a:p>
          <a:r>
            <a:rPr lang="en-US" altLang="zh-TW" sz="1800"/>
            <a:t>IO</a:t>
          </a:r>
          <a:endParaRPr lang="zh-TW" altLang="en-US" sz="1800"/>
        </a:p>
      </dgm:t>
    </dgm:pt>
    <dgm:pt modelId="{C8E3DDE2-18F4-4A52-971B-00DF1A10C5A8}" type="parTrans" cxnId="{B3921401-A6D7-4070-808F-37A702289B80}">
      <dgm:prSet/>
      <dgm:spPr/>
      <dgm:t>
        <a:bodyPr/>
        <a:lstStyle/>
        <a:p>
          <a:endParaRPr lang="zh-TW" altLang="en-US" sz="1800"/>
        </a:p>
      </dgm:t>
    </dgm:pt>
    <dgm:pt modelId="{737C1B14-CA70-4765-8428-0266D7DD884A}" type="sibTrans" cxnId="{B3921401-A6D7-4070-808F-37A702289B80}">
      <dgm:prSet/>
      <dgm:spPr/>
      <dgm:t>
        <a:bodyPr/>
        <a:lstStyle/>
        <a:p>
          <a:endParaRPr lang="zh-TW" altLang="en-US"/>
        </a:p>
      </dgm:t>
    </dgm:pt>
    <dgm:pt modelId="{7538B337-4180-4D36-9135-4BE652B394F8}">
      <dgm:prSet custT="1"/>
      <dgm:spPr/>
      <dgm:t>
        <a:bodyPr/>
        <a:lstStyle/>
        <a:p>
          <a:r>
            <a:rPr lang="en-US" altLang="zh-TW" sz="1800"/>
            <a:t>XMLparser</a:t>
          </a:r>
          <a:endParaRPr lang="zh-TW" altLang="en-US" sz="1800"/>
        </a:p>
      </dgm:t>
    </dgm:pt>
    <dgm:pt modelId="{ED625A94-3404-44E2-B9B7-3757C2F43F12}" type="parTrans" cxnId="{20FFC091-ABF5-4832-9104-ABD7B10B3D70}">
      <dgm:prSet/>
      <dgm:spPr/>
      <dgm:t>
        <a:bodyPr/>
        <a:lstStyle/>
        <a:p>
          <a:endParaRPr lang="zh-TW" altLang="en-US" sz="1800"/>
        </a:p>
      </dgm:t>
    </dgm:pt>
    <dgm:pt modelId="{E39B3476-17FF-4BCD-841F-108FBEE9C8D2}" type="sibTrans" cxnId="{20FFC091-ABF5-4832-9104-ABD7B10B3D70}">
      <dgm:prSet/>
      <dgm:spPr/>
      <dgm:t>
        <a:bodyPr/>
        <a:lstStyle/>
        <a:p>
          <a:endParaRPr lang="zh-TW" altLang="en-US"/>
        </a:p>
      </dgm:t>
    </dgm:pt>
    <dgm:pt modelId="{F978C10D-F043-4B43-85F0-A01D75AD7A23}">
      <dgm:prSet custT="1"/>
      <dgm:spPr/>
      <dgm:t>
        <a:bodyPr/>
        <a:lstStyle/>
        <a:p>
          <a:r>
            <a:rPr lang="en-US" altLang="zh-TW" sz="1800"/>
            <a:t>Course</a:t>
          </a:r>
          <a:endParaRPr lang="zh-TW" altLang="en-US" sz="1800"/>
        </a:p>
      </dgm:t>
    </dgm:pt>
    <dgm:pt modelId="{40721258-27DB-4EDE-83CD-D4733E1AE903}" type="parTrans" cxnId="{B5F90258-5E26-40A1-8B91-A12695ECE8BE}">
      <dgm:prSet/>
      <dgm:spPr/>
      <dgm:t>
        <a:bodyPr/>
        <a:lstStyle/>
        <a:p>
          <a:endParaRPr lang="zh-TW" altLang="en-US" sz="1800"/>
        </a:p>
      </dgm:t>
    </dgm:pt>
    <dgm:pt modelId="{C005F358-01A5-4974-85E8-55481883C0CC}" type="sibTrans" cxnId="{B5F90258-5E26-40A1-8B91-A12695ECE8BE}">
      <dgm:prSet/>
      <dgm:spPr/>
      <dgm:t>
        <a:bodyPr/>
        <a:lstStyle/>
        <a:p>
          <a:endParaRPr lang="zh-TW" altLang="en-US"/>
        </a:p>
      </dgm:t>
    </dgm:pt>
    <dgm:pt modelId="{B3A5EA6B-0343-4766-83B0-371C885754D8}">
      <dgm:prSet custT="1"/>
      <dgm:spPr/>
      <dgm:t>
        <a:bodyPr/>
        <a:lstStyle/>
        <a:p>
          <a:r>
            <a:rPr lang="en-US" altLang="zh-TW" sz="1800"/>
            <a:t>Section</a:t>
          </a:r>
          <a:endParaRPr lang="zh-TW" altLang="en-US" sz="1800"/>
        </a:p>
      </dgm:t>
    </dgm:pt>
    <dgm:pt modelId="{8F9AF9D7-0B65-408F-934F-4ADF6503E001}" type="parTrans" cxnId="{9C4FB988-6AE5-4F33-B878-9BD4569A38C5}">
      <dgm:prSet/>
      <dgm:spPr/>
      <dgm:t>
        <a:bodyPr/>
        <a:lstStyle/>
        <a:p>
          <a:endParaRPr lang="zh-TW" altLang="en-US" sz="1800"/>
        </a:p>
      </dgm:t>
    </dgm:pt>
    <dgm:pt modelId="{9808B399-12A1-43B9-B896-925F45159530}" type="sibTrans" cxnId="{9C4FB988-6AE5-4F33-B878-9BD4569A38C5}">
      <dgm:prSet/>
      <dgm:spPr/>
      <dgm:t>
        <a:bodyPr/>
        <a:lstStyle/>
        <a:p>
          <a:endParaRPr lang="zh-TW" altLang="en-US"/>
        </a:p>
      </dgm:t>
    </dgm:pt>
    <dgm:pt modelId="{9AE3530D-229C-452A-B4B6-BEDC1A649ABE}">
      <dgm:prSet custT="1"/>
      <dgm:spPr/>
      <dgm:t>
        <a:bodyPr/>
        <a:lstStyle/>
        <a:p>
          <a:r>
            <a:rPr lang="en-US" altLang="zh-TW" sz="1800"/>
            <a:t>ListHandler</a:t>
          </a:r>
          <a:endParaRPr lang="zh-TW" altLang="en-US" sz="1800"/>
        </a:p>
      </dgm:t>
    </dgm:pt>
    <dgm:pt modelId="{6CBC81DF-1F83-4AC0-943B-2F56866AFDBA}" type="parTrans" cxnId="{133FD811-D088-4254-8866-1F7FED7E4466}">
      <dgm:prSet/>
      <dgm:spPr/>
      <dgm:t>
        <a:bodyPr/>
        <a:lstStyle/>
        <a:p>
          <a:endParaRPr lang="zh-TW" altLang="en-US" sz="1800"/>
        </a:p>
      </dgm:t>
    </dgm:pt>
    <dgm:pt modelId="{DA629D17-B1F6-4568-A6FE-1770F3D36263}" type="sibTrans" cxnId="{133FD811-D088-4254-8866-1F7FED7E4466}">
      <dgm:prSet/>
      <dgm:spPr/>
      <dgm:t>
        <a:bodyPr/>
        <a:lstStyle/>
        <a:p>
          <a:endParaRPr lang="zh-TW" altLang="en-US"/>
        </a:p>
      </dgm:t>
    </dgm:pt>
    <dgm:pt modelId="{9F2DF4D1-7237-4247-B062-3BBB05A853FB}">
      <dgm:prSet custT="1"/>
      <dgm:spPr/>
      <dgm:t>
        <a:bodyPr/>
        <a:lstStyle/>
        <a:p>
          <a:r>
            <a:rPr lang="en-US" sz="1800"/>
            <a:t>OverlapDetector</a:t>
          </a:r>
          <a:endParaRPr lang="en-US" altLang="zh-TW" sz="1800"/>
        </a:p>
      </dgm:t>
    </dgm:pt>
    <dgm:pt modelId="{A0732538-13F7-4FD7-A203-188AA45319D6}" type="parTrans" cxnId="{CABCCA72-AF66-4D1E-B5F4-608D33F23169}">
      <dgm:prSet/>
      <dgm:spPr/>
      <dgm:t>
        <a:bodyPr/>
        <a:lstStyle/>
        <a:p>
          <a:endParaRPr lang="zh-TW" altLang="en-US" sz="1800"/>
        </a:p>
      </dgm:t>
    </dgm:pt>
    <dgm:pt modelId="{734F69BD-3568-43DF-AC5B-77612A062475}" type="sibTrans" cxnId="{CABCCA72-AF66-4D1E-B5F4-608D33F23169}">
      <dgm:prSet/>
      <dgm:spPr/>
      <dgm:t>
        <a:bodyPr/>
        <a:lstStyle/>
        <a:p>
          <a:endParaRPr lang="zh-TW" altLang="en-US"/>
        </a:p>
      </dgm:t>
    </dgm:pt>
    <dgm:pt modelId="{F176663D-7592-4F81-ABDF-A364B0A3AD81}">
      <dgm:prSet custT="1"/>
      <dgm:spPr/>
      <dgm:t>
        <a:bodyPr/>
        <a:lstStyle/>
        <a:p>
          <a:r>
            <a:rPr lang="en-US" altLang="en-US" sz="1800"/>
            <a:t>ConflictDetector</a:t>
          </a:r>
          <a:endParaRPr lang="zh-TW" altLang="en-US" sz="1800"/>
        </a:p>
      </dgm:t>
    </dgm:pt>
    <dgm:pt modelId="{1BD62F4E-D8BB-4610-95CA-FFC37AD2FF3C}" type="parTrans" cxnId="{DB42964B-6A70-4961-96DE-679253B8FC6B}">
      <dgm:prSet/>
      <dgm:spPr/>
      <dgm:t>
        <a:bodyPr/>
        <a:lstStyle/>
        <a:p>
          <a:endParaRPr lang="zh-TW" altLang="en-US" sz="1800"/>
        </a:p>
      </dgm:t>
    </dgm:pt>
    <dgm:pt modelId="{B0E58976-4980-4480-9194-B74467CDBAF4}" type="sibTrans" cxnId="{DB42964B-6A70-4961-96DE-679253B8FC6B}">
      <dgm:prSet/>
      <dgm:spPr/>
      <dgm:t>
        <a:bodyPr/>
        <a:lstStyle/>
        <a:p>
          <a:endParaRPr lang="zh-TW" altLang="en-US"/>
        </a:p>
      </dgm:t>
    </dgm:pt>
    <dgm:pt modelId="{38C5699C-E808-43EA-9E64-7654F9992BDC}">
      <dgm:prSet custT="1"/>
      <dgm:spPr/>
      <dgm:t>
        <a:bodyPr/>
        <a:lstStyle/>
        <a:p>
          <a:r>
            <a:rPr lang="en-US" altLang="en-US" sz="1800" dirty="0" err="1"/>
            <a:t>FormatConverter</a:t>
          </a:r>
          <a:endParaRPr lang="zh-TW" altLang="en-US" sz="1800" dirty="0"/>
        </a:p>
      </dgm:t>
    </dgm:pt>
    <dgm:pt modelId="{8D628F6B-E6EA-41FE-8E3D-9898BD653492}" type="parTrans" cxnId="{43608EBA-7F54-4C3C-83D4-0F9F9D4B6D46}">
      <dgm:prSet/>
      <dgm:spPr/>
      <dgm:t>
        <a:bodyPr/>
        <a:lstStyle/>
        <a:p>
          <a:endParaRPr lang="zh-TW" altLang="en-US" sz="1800"/>
        </a:p>
      </dgm:t>
    </dgm:pt>
    <dgm:pt modelId="{2D39E864-760C-4F48-8454-26129858DEF5}" type="sibTrans" cxnId="{43608EBA-7F54-4C3C-83D4-0F9F9D4B6D46}">
      <dgm:prSet/>
      <dgm:spPr/>
      <dgm:t>
        <a:bodyPr/>
        <a:lstStyle/>
        <a:p>
          <a:endParaRPr lang="zh-TW" altLang="en-US"/>
        </a:p>
      </dgm:t>
    </dgm:pt>
    <dgm:pt modelId="{A661DFE5-C997-4EF1-9FE7-0883CB8B5ED1}">
      <dgm:prSet custT="1"/>
      <dgm:spPr/>
      <dgm:t>
        <a:bodyPr/>
        <a:lstStyle/>
        <a:p>
          <a:r>
            <a:rPr lang="en-US" altLang="zh-TW" sz="1800"/>
            <a:t>StoredItem</a:t>
          </a:r>
          <a:endParaRPr lang="zh-TW" altLang="en-US" sz="1800"/>
        </a:p>
      </dgm:t>
    </dgm:pt>
    <dgm:pt modelId="{161B0106-38BE-4C8E-AE6E-C84E0912ED37}" type="parTrans" cxnId="{B2F39663-C70B-4A09-A16D-2EF848C63F6F}">
      <dgm:prSet/>
      <dgm:spPr/>
      <dgm:t>
        <a:bodyPr/>
        <a:lstStyle/>
        <a:p>
          <a:endParaRPr lang="zh-TW" altLang="en-US" sz="1800"/>
        </a:p>
      </dgm:t>
    </dgm:pt>
    <dgm:pt modelId="{FC19F28A-A302-473B-A630-7FC8439A929E}" type="sibTrans" cxnId="{B2F39663-C70B-4A09-A16D-2EF848C63F6F}">
      <dgm:prSet/>
      <dgm:spPr/>
      <dgm:t>
        <a:bodyPr/>
        <a:lstStyle/>
        <a:p>
          <a:endParaRPr lang="zh-TW" altLang="en-US"/>
        </a:p>
      </dgm:t>
    </dgm:pt>
    <dgm:pt modelId="{8424265E-3999-4A22-A1BC-6F28852AA040}">
      <dgm:prSet custT="1"/>
      <dgm:spPr/>
      <dgm:t>
        <a:bodyPr/>
        <a:lstStyle/>
        <a:p>
          <a:r>
            <a:rPr lang="en-US" altLang="zh-TW" sz="1800"/>
            <a:t>StoredList</a:t>
          </a:r>
          <a:endParaRPr lang="zh-TW" altLang="en-US" sz="1800"/>
        </a:p>
      </dgm:t>
    </dgm:pt>
    <dgm:pt modelId="{A9EB316B-22C5-4FE6-AC79-8D80AC07DB8C}" type="parTrans" cxnId="{ACCCB61C-C710-4AE7-9217-06569139444B}">
      <dgm:prSet/>
      <dgm:spPr/>
      <dgm:t>
        <a:bodyPr/>
        <a:lstStyle/>
        <a:p>
          <a:endParaRPr lang="zh-TW" altLang="en-US" sz="1800"/>
        </a:p>
      </dgm:t>
    </dgm:pt>
    <dgm:pt modelId="{374B44B3-C830-406B-ADA8-1A28567D5618}" type="sibTrans" cxnId="{ACCCB61C-C710-4AE7-9217-06569139444B}">
      <dgm:prSet/>
      <dgm:spPr/>
      <dgm:t>
        <a:bodyPr/>
        <a:lstStyle/>
        <a:p>
          <a:endParaRPr lang="zh-TW" altLang="en-US"/>
        </a:p>
      </dgm:t>
    </dgm:pt>
    <dgm:pt modelId="{CDB99036-8E96-4E35-8817-2690346B5878}">
      <dgm:prSet custT="1"/>
      <dgm:spPr/>
      <dgm:t>
        <a:bodyPr/>
        <a:lstStyle/>
        <a:p>
          <a:r>
            <a:rPr lang="en-US" altLang="zh-TW" sz="1800"/>
            <a:t>TimeTable</a:t>
          </a:r>
          <a:endParaRPr lang="zh-TW" altLang="en-US" sz="1800"/>
        </a:p>
      </dgm:t>
    </dgm:pt>
    <dgm:pt modelId="{A76CB6CE-A356-4AB5-B3D0-FC7D1577FBD2}" type="parTrans" cxnId="{2342FEBF-0D2E-408B-ACBD-4E4FD251FF1A}">
      <dgm:prSet/>
      <dgm:spPr/>
      <dgm:t>
        <a:bodyPr/>
        <a:lstStyle/>
        <a:p>
          <a:endParaRPr lang="zh-TW" altLang="en-US" sz="1800"/>
        </a:p>
      </dgm:t>
    </dgm:pt>
    <dgm:pt modelId="{7912EEE7-6AC9-40FA-9C55-1CE3DBC51C53}" type="sibTrans" cxnId="{2342FEBF-0D2E-408B-ACBD-4E4FD251FF1A}">
      <dgm:prSet/>
      <dgm:spPr/>
      <dgm:t>
        <a:bodyPr/>
        <a:lstStyle/>
        <a:p>
          <a:endParaRPr lang="zh-TW" altLang="en-US"/>
        </a:p>
      </dgm:t>
    </dgm:pt>
    <dgm:pt modelId="{314F4065-E841-4B4A-B85C-BF754E4965FB}" type="pres">
      <dgm:prSet presAssocID="{E8419AAC-756A-4A2A-B021-080228206D8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8AA4F1C3-8A64-46E0-A692-5F9B601D37E4}" type="pres">
      <dgm:prSet presAssocID="{DC69263E-9E27-4612-9AB2-D8AC3D957301}" presName="hierRoot1" presStyleCnt="0">
        <dgm:presLayoutVars>
          <dgm:hierBranch val="init"/>
        </dgm:presLayoutVars>
      </dgm:prSet>
      <dgm:spPr/>
    </dgm:pt>
    <dgm:pt modelId="{D541BEC1-BC39-4A35-8EAE-5C10957E5AD3}" type="pres">
      <dgm:prSet presAssocID="{DC69263E-9E27-4612-9AB2-D8AC3D957301}" presName="rootComposite1" presStyleCnt="0"/>
      <dgm:spPr/>
    </dgm:pt>
    <dgm:pt modelId="{8EC8479F-04FB-4941-B2B0-179EBF42BBCB}" type="pres">
      <dgm:prSet presAssocID="{DC69263E-9E27-4612-9AB2-D8AC3D957301}" presName="rootText1" presStyleLbl="node0" presStyleIdx="0" presStyleCnt="1" custScaleX="235795" custScaleY="235795" custLinFactNeighborX="-7493" custLinFactNeighborY="7278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39FC796-9021-40A8-9180-E76508732133}" type="pres">
      <dgm:prSet presAssocID="{DC69263E-9E27-4612-9AB2-D8AC3D957301}" presName="rootConnector1" presStyleLbl="asst0" presStyleIdx="0" presStyleCnt="0"/>
      <dgm:spPr/>
      <dgm:t>
        <a:bodyPr/>
        <a:lstStyle/>
        <a:p>
          <a:endParaRPr lang="zh-TW" altLang="en-US"/>
        </a:p>
      </dgm:t>
    </dgm:pt>
    <dgm:pt modelId="{BDC995B5-9933-43D1-AF90-451B4793F615}" type="pres">
      <dgm:prSet presAssocID="{DC69263E-9E27-4612-9AB2-D8AC3D957301}" presName="hierChild2" presStyleCnt="0"/>
      <dgm:spPr/>
    </dgm:pt>
    <dgm:pt modelId="{BD3F8A4E-02CE-4791-A731-C587FF17FCA9}" type="pres">
      <dgm:prSet presAssocID="{9876D5DE-28D2-4C51-94EF-9F7BDED045EF}" presName="Name37" presStyleLbl="parChTrans1D2" presStyleIdx="0" presStyleCnt="4"/>
      <dgm:spPr/>
      <dgm:t>
        <a:bodyPr/>
        <a:lstStyle/>
        <a:p>
          <a:endParaRPr lang="zh-TW" altLang="en-US"/>
        </a:p>
      </dgm:t>
    </dgm:pt>
    <dgm:pt modelId="{2200EC36-5029-4107-BD84-3E503E5CBC30}" type="pres">
      <dgm:prSet presAssocID="{2AA7A521-664A-457D-89FB-B390F3B46E34}" presName="hierRoot2" presStyleCnt="0">
        <dgm:presLayoutVars>
          <dgm:hierBranch val="init"/>
        </dgm:presLayoutVars>
      </dgm:prSet>
      <dgm:spPr/>
    </dgm:pt>
    <dgm:pt modelId="{5CF11921-900A-4491-B59A-B33EAC23CE40}" type="pres">
      <dgm:prSet presAssocID="{2AA7A521-664A-457D-89FB-B390F3B46E34}" presName="rootComposite" presStyleCnt="0"/>
      <dgm:spPr/>
    </dgm:pt>
    <dgm:pt modelId="{7907BE6B-BD29-47EA-BCB7-B53B4A4F8810}" type="pres">
      <dgm:prSet presAssocID="{2AA7A521-664A-457D-89FB-B390F3B46E34}" presName="rootText" presStyleLbl="node2" presStyleIdx="0" presStyleCnt="4" custScaleX="235795" custScaleY="235795" custLinFactNeighborX="-7493" custLinFactNeighborY="7278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86B2A97-80F0-4366-9004-80834ED4A0DC}" type="pres">
      <dgm:prSet presAssocID="{2AA7A521-664A-457D-89FB-B390F3B46E34}" presName="rootConnector" presStyleLbl="node2" presStyleIdx="0" presStyleCnt="4"/>
      <dgm:spPr/>
      <dgm:t>
        <a:bodyPr/>
        <a:lstStyle/>
        <a:p>
          <a:endParaRPr lang="zh-TW" altLang="en-US"/>
        </a:p>
      </dgm:t>
    </dgm:pt>
    <dgm:pt modelId="{E3EE42CF-D199-4B2F-9916-D9A6DC26E629}" type="pres">
      <dgm:prSet presAssocID="{2AA7A521-664A-457D-89FB-B390F3B46E34}" presName="hierChild4" presStyleCnt="0"/>
      <dgm:spPr/>
    </dgm:pt>
    <dgm:pt modelId="{14188B6C-605E-4F58-9CF0-4C536BE8E90A}" type="pres">
      <dgm:prSet presAssocID="{8574E1B1-E72F-44B8-A094-C6E56F132127}" presName="Name37" presStyleLbl="parChTrans1D3" presStyleIdx="0" presStyleCnt="12"/>
      <dgm:spPr/>
      <dgm:t>
        <a:bodyPr/>
        <a:lstStyle/>
        <a:p>
          <a:endParaRPr lang="zh-TW" altLang="en-US"/>
        </a:p>
      </dgm:t>
    </dgm:pt>
    <dgm:pt modelId="{003CA6A6-1446-4A54-A788-A64BEEC9479B}" type="pres">
      <dgm:prSet presAssocID="{1CD7577E-D521-4502-95A4-38752FBADF06}" presName="hierRoot2" presStyleCnt="0">
        <dgm:presLayoutVars>
          <dgm:hierBranch val="init"/>
        </dgm:presLayoutVars>
      </dgm:prSet>
      <dgm:spPr/>
    </dgm:pt>
    <dgm:pt modelId="{07CEA23B-2EF7-4A94-9ACC-303FC74A1C29}" type="pres">
      <dgm:prSet presAssocID="{1CD7577E-D521-4502-95A4-38752FBADF06}" presName="rootComposite" presStyleCnt="0"/>
      <dgm:spPr/>
    </dgm:pt>
    <dgm:pt modelId="{613AEB90-9E67-4A14-A2D4-212A2E987D61}" type="pres">
      <dgm:prSet presAssocID="{1CD7577E-D521-4502-95A4-38752FBADF06}" presName="rootText" presStyleLbl="node3" presStyleIdx="0" presStyleCnt="12" custScaleX="270729" custScaleY="169135" custLinFactNeighborX="-14527" custLinFactNeighborY="5074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BFB47D7-36C9-4EEB-BD6B-6B41F9D89386}" type="pres">
      <dgm:prSet presAssocID="{1CD7577E-D521-4502-95A4-38752FBADF06}" presName="rootConnector" presStyleLbl="node3" presStyleIdx="0" presStyleCnt="12"/>
      <dgm:spPr/>
      <dgm:t>
        <a:bodyPr/>
        <a:lstStyle/>
        <a:p>
          <a:endParaRPr lang="zh-TW" altLang="en-US"/>
        </a:p>
      </dgm:t>
    </dgm:pt>
    <dgm:pt modelId="{2ECEA1EE-705A-411E-B04E-BBF01A7832FA}" type="pres">
      <dgm:prSet presAssocID="{1CD7577E-D521-4502-95A4-38752FBADF06}" presName="hierChild4" presStyleCnt="0"/>
      <dgm:spPr/>
    </dgm:pt>
    <dgm:pt modelId="{E7F2BEE6-7AD2-4E9F-8B7E-AC75B67AD70A}" type="pres">
      <dgm:prSet presAssocID="{1CD7577E-D521-4502-95A4-38752FBADF06}" presName="hierChild5" presStyleCnt="0"/>
      <dgm:spPr/>
    </dgm:pt>
    <dgm:pt modelId="{512BFB34-D1B6-41C7-9255-38EDB863C487}" type="pres">
      <dgm:prSet presAssocID="{6CBC81DF-1F83-4AC0-943B-2F56866AFDBA}" presName="Name37" presStyleLbl="parChTrans1D3" presStyleIdx="1" presStyleCnt="12"/>
      <dgm:spPr/>
      <dgm:t>
        <a:bodyPr/>
        <a:lstStyle/>
        <a:p>
          <a:endParaRPr lang="zh-TW" altLang="en-US"/>
        </a:p>
      </dgm:t>
    </dgm:pt>
    <dgm:pt modelId="{3E92AFEB-7B6F-4B91-BF63-FAEAAB6A58F8}" type="pres">
      <dgm:prSet presAssocID="{9AE3530D-229C-452A-B4B6-BEDC1A649ABE}" presName="hierRoot2" presStyleCnt="0">
        <dgm:presLayoutVars>
          <dgm:hierBranch val="init"/>
        </dgm:presLayoutVars>
      </dgm:prSet>
      <dgm:spPr/>
    </dgm:pt>
    <dgm:pt modelId="{3B0ED4DF-EA8A-4F48-B3A0-113A6EEC6EAF}" type="pres">
      <dgm:prSet presAssocID="{9AE3530D-229C-452A-B4B6-BEDC1A649ABE}" presName="rootComposite" presStyleCnt="0"/>
      <dgm:spPr/>
    </dgm:pt>
    <dgm:pt modelId="{4E22A71B-EC3D-4DC9-9B4B-F6291C67E0A9}" type="pres">
      <dgm:prSet presAssocID="{9AE3530D-229C-452A-B4B6-BEDC1A649ABE}" presName="rootText" presStyleLbl="node3" presStyleIdx="1" presStyleCnt="12" custScaleX="270729" custScaleY="156954" custLinFactNeighborX="-14527" custLinFactNeighborY="2359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7C873EF-84B4-49BC-BDF8-0C91AC187843}" type="pres">
      <dgm:prSet presAssocID="{9AE3530D-229C-452A-B4B6-BEDC1A649ABE}" presName="rootConnector" presStyleLbl="node3" presStyleIdx="1" presStyleCnt="12"/>
      <dgm:spPr/>
      <dgm:t>
        <a:bodyPr/>
        <a:lstStyle/>
        <a:p>
          <a:endParaRPr lang="zh-TW" altLang="en-US"/>
        </a:p>
      </dgm:t>
    </dgm:pt>
    <dgm:pt modelId="{98497DAA-6576-434F-A3EF-59EF541A335A}" type="pres">
      <dgm:prSet presAssocID="{9AE3530D-229C-452A-B4B6-BEDC1A649ABE}" presName="hierChild4" presStyleCnt="0"/>
      <dgm:spPr/>
    </dgm:pt>
    <dgm:pt modelId="{26907541-EDBF-4BA9-B0E4-35C96E5870D0}" type="pres">
      <dgm:prSet presAssocID="{9AE3530D-229C-452A-B4B6-BEDC1A649ABE}" presName="hierChild5" presStyleCnt="0"/>
      <dgm:spPr/>
    </dgm:pt>
    <dgm:pt modelId="{301DF4FD-12FA-4E65-9E89-6505DFE48CFB}" type="pres">
      <dgm:prSet presAssocID="{8D628F6B-E6EA-41FE-8E3D-9898BD653492}" presName="Name37" presStyleLbl="parChTrans1D3" presStyleIdx="2" presStyleCnt="12"/>
      <dgm:spPr/>
      <dgm:t>
        <a:bodyPr/>
        <a:lstStyle/>
        <a:p>
          <a:endParaRPr lang="zh-TW" altLang="en-US"/>
        </a:p>
      </dgm:t>
    </dgm:pt>
    <dgm:pt modelId="{AE445697-F196-446C-9389-05E37885D875}" type="pres">
      <dgm:prSet presAssocID="{38C5699C-E808-43EA-9E64-7654F9992BDC}" presName="hierRoot2" presStyleCnt="0">
        <dgm:presLayoutVars>
          <dgm:hierBranch val="init"/>
        </dgm:presLayoutVars>
      </dgm:prSet>
      <dgm:spPr/>
    </dgm:pt>
    <dgm:pt modelId="{EC742D30-3143-4B39-8664-FFE0825A72CF}" type="pres">
      <dgm:prSet presAssocID="{38C5699C-E808-43EA-9E64-7654F9992BDC}" presName="rootComposite" presStyleCnt="0"/>
      <dgm:spPr/>
    </dgm:pt>
    <dgm:pt modelId="{FB86D392-E9D6-4242-9C67-BF5CC8278870}" type="pres">
      <dgm:prSet presAssocID="{38C5699C-E808-43EA-9E64-7654F9992BDC}" presName="rootText" presStyleLbl="node3" presStyleIdx="2" presStyleCnt="12" custScaleX="270729" custScaleY="235795" custLinFactNeighborX="-13836" custLinFactNeighborY="-323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7C33F62-259D-4E1D-8FA9-EE5B2AC2F84F}" type="pres">
      <dgm:prSet presAssocID="{38C5699C-E808-43EA-9E64-7654F9992BDC}" presName="rootConnector" presStyleLbl="node3" presStyleIdx="2" presStyleCnt="12"/>
      <dgm:spPr/>
      <dgm:t>
        <a:bodyPr/>
        <a:lstStyle/>
        <a:p>
          <a:endParaRPr lang="zh-TW" altLang="en-US"/>
        </a:p>
      </dgm:t>
    </dgm:pt>
    <dgm:pt modelId="{1B77863B-A0E6-4EC9-80AC-2F535B1794D9}" type="pres">
      <dgm:prSet presAssocID="{38C5699C-E808-43EA-9E64-7654F9992BDC}" presName="hierChild4" presStyleCnt="0"/>
      <dgm:spPr/>
    </dgm:pt>
    <dgm:pt modelId="{660EE785-12EE-49B5-8718-8318D9E11604}" type="pres">
      <dgm:prSet presAssocID="{38C5699C-E808-43EA-9E64-7654F9992BDC}" presName="hierChild5" presStyleCnt="0"/>
      <dgm:spPr/>
    </dgm:pt>
    <dgm:pt modelId="{D31D91AD-DE0F-4D24-9092-6D9BBDAE0178}" type="pres">
      <dgm:prSet presAssocID="{1BD62F4E-D8BB-4610-95CA-FFC37AD2FF3C}" presName="Name37" presStyleLbl="parChTrans1D3" presStyleIdx="3" presStyleCnt="12"/>
      <dgm:spPr/>
      <dgm:t>
        <a:bodyPr/>
        <a:lstStyle/>
        <a:p>
          <a:endParaRPr lang="zh-TW" altLang="en-US"/>
        </a:p>
      </dgm:t>
    </dgm:pt>
    <dgm:pt modelId="{7AB6A157-64E9-4D81-9833-FAE451DC0D42}" type="pres">
      <dgm:prSet presAssocID="{F176663D-7592-4F81-ABDF-A364B0A3AD81}" presName="hierRoot2" presStyleCnt="0">
        <dgm:presLayoutVars>
          <dgm:hierBranch val="init"/>
        </dgm:presLayoutVars>
      </dgm:prSet>
      <dgm:spPr/>
    </dgm:pt>
    <dgm:pt modelId="{E037FF39-487A-476B-B751-C3288D1DAB17}" type="pres">
      <dgm:prSet presAssocID="{F176663D-7592-4F81-ABDF-A364B0A3AD81}" presName="rootComposite" presStyleCnt="0"/>
      <dgm:spPr/>
    </dgm:pt>
    <dgm:pt modelId="{C56B4C42-4512-4C88-8306-2DD5C4A02618}" type="pres">
      <dgm:prSet presAssocID="{F176663D-7592-4F81-ABDF-A364B0A3AD81}" presName="rootText" presStyleLbl="node3" presStyleIdx="3" presStyleCnt="12" custScaleX="270729" custScaleY="235795" custLinFactNeighborX="-12547" custLinFactNeighborY="-2963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46A58AC-C3D4-4DBE-B212-ED1EAC55676E}" type="pres">
      <dgm:prSet presAssocID="{F176663D-7592-4F81-ABDF-A364B0A3AD81}" presName="rootConnector" presStyleLbl="node3" presStyleIdx="3" presStyleCnt="12"/>
      <dgm:spPr/>
      <dgm:t>
        <a:bodyPr/>
        <a:lstStyle/>
        <a:p>
          <a:endParaRPr lang="zh-TW" altLang="en-US"/>
        </a:p>
      </dgm:t>
    </dgm:pt>
    <dgm:pt modelId="{83C38A32-F700-4389-BD98-5CA363C1D95D}" type="pres">
      <dgm:prSet presAssocID="{F176663D-7592-4F81-ABDF-A364B0A3AD81}" presName="hierChild4" presStyleCnt="0"/>
      <dgm:spPr/>
    </dgm:pt>
    <dgm:pt modelId="{1F7FC119-6987-40EB-8001-305A11137E05}" type="pres">
      <dgm:prSet presAssocID="{F176663D-7592-4F81-ABDF-A364B0A3AD81}" presName="hierChild5" presStyleCnt="0"/>
      <dgm:spPr/>
    </dgm:pt>
    <dgm:pt modelId="{4AF66196-4C8B-4825-BFC3-868D03B09B18}" type="pres">
      <dgm:prSet presAssocID="{A0732538-13F7-4FD7-A203-188AA45319D6}" presName="Name37" presStyleLbl="parChTrans1D3" presStyleIdx="4" presStyleCnt="12"/>
      <dgm:spPr/>
      <dgm:t>
        <a:bodyPr/>
        <a:lstStyle/>
        <a:p>
          <a:endParaRPr lang="zh-TW" altLang="en-US"/>
        </a:p>
      </dgm:t>
    </dgm:pt>
    <dgm:pt modelId="{EE690A25-BA09-42B6-848A-174BF124B8C1}" type="pres">
      <dgm:prSet presAssocID="{9F2DF4D1-7237-4247-B062-3BBB05A853FB}" presName="hierRoot2" presStyleCnt="0">
        <dgm:presLayoutVars>
          <dgm:hierBranch val="init"/>
        </dgm:presLayoutVars>
      </dgm:prSet>
      <dgm:spPr/>
    </dgm:pt>
    <dgm:pt modelId="{A1397F2A-3E43-4EC8-AA0C-2DC3365A0CA9}" type="pres">
      <dgm:prSet presAssocID="{9F2DF4D1-7237-4247-B062-3BBB05A853FB}" presName="rootComposite" presStyleCnt="0"/>
      <dgm:spPr/>
    </dgm:pt>
    <dgm:pt modelId="{A72BFA18-AA44-465D-B487-0EEC216ED266}" type="pres">
      <dgm:prSet presAssocID="{9F2DF4D1-7237-4247-B062-3BBB05A853FB}" presName="rootText" presStyleLbl="node3" presStyleIdx="4" presStyleCnt="12" custScaleX="270729" custScaleY="235795" custLinFactNeighborX="-11749" custLinFactNeighborY="-5389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5E3A064-E8B6-4AEA-9E2F-4624CB630732}" type="pres">
      <dgm:prSet presAssocID="{9F2DF4D1-7237-4247-B062-3BBB05A853FB}" presName="rootConnector" presStyleLbl="node3" presStyleIdx="4" presStyleCnt="12"/>
      <dgm:spPr/>
      <dgm:t>
        <a:bodyPr/>
        <a:lstStyle/>
        <a:p>
          <a:endParaRPr lang="zh-TW" altLang="en-US"/>
        </a:p>
      </dgm:t>
    </dgm:pt>
    <dgm:pt modelId="{8BEA7DAD-E1ED-4FA4-AF13-1C9E5388E386}" type="pres">
      <dgm:prSet presAssocID="{9F2DF4D1-7237-4247-B062-3BBB05A853FB}" presName="hierChild4" presStyleCnt="0"/>
      <dgm:spPr/>
    </dgm:pt>
    <dgm:pt modelId="{5C726E7E-E2C9-495B-942D-2124E0350851}" type="pres">
      <dgm:prSet presAssocID="{9F2DF4D1-7237-4247-B062-3BBB05A853FB}" presName="hierChild5" presStyleCnt="0"/>
      <dgm:spPr/>
    </dgm:pt>
    <dgm:pt modelId="{119750EE-868C-477F-9F72-6B03D3AF92B7}" type="pres">
      <dgm:prSet presAssocID="{2AA7A521-664A-457D-89FB-B390F3B46E34}" presName="hierChild5" presStyleCnt="0"/>
      <dgm:spPr/>
    </dgm:pt>
    <dgm:pt modelId="{CF9EA050-E467-4B34-811C-09394D21E1DE}" type="pres">
      <dgm:prSet presAssocID="{143AD274-DB82-4048-A449-18AF42664924}" presName="Name37" presStyleLbl="parChTrans1D2" presStyleIdx="1" presStyleCnt="4"/>
      <dgm:spPr/>
      <dgm:t>
        <a:bodyPr/>
        <a:lstStyle/>
        <a:p>
          <a:endParaRPr lang="zh-TW" altLang="en-US"/>
        </a:p>
      </dgm:t>
    </dgm:pt>
    <dgm:pt modelId="{18022E12-0F1E-4DCA-A0EF-5BDAB32E9F02}" type="pres">
      <dgm:prSet presAssocID="{1E0F4C12-97BC-4042-BC67-950BF2C30A5A}" presName="hierRoot2" presStyleCnt="0">
        <dgm:presLayoutVars>
          <dgm:hierBranch val="init"/>
        </dgm:presLayoutVars>
      </dgm:prSet>
      <dgm:spPr/>
    </dgm:pt>
    <dgm:pt modelId="{9E994452-F63A-463F-AE44-BC0F0287C866}" type="pres">
      <dgm:prSet presAssocID="{1E0F4C12-97BC-4042-BC67-950BF2C30A5A}" presName="rootComposite" presStyleCnt="0"/>
      <dgm:spPr/>
    </dgm:pt>
    <dgm:pt modelId="{2222A9AA-F608-4B49-B2C5-3FF0D126EFC9}" type="pres">
      <dgm:prSet presAssocID="{1E0F4C12-97BC-4042-BC67-950BF2C30A5A}" presName="rootText" presStyleLbl="node2" presStyleIdx="1" presStyleCnt="4" custScaleX="235795" custScaleY="235795" custLinFactNeighborX="-7493" custLinFactNeighborY="7278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40FA66A-6B47-4851-8F83-04F248FF283C}" type="pres">
      <dgm:prSet presAssocID="{1E0F4C12-97BC-4042-BC67-950BF2C30A5A}" presName="rootConnector" presStyleLbl="node2" presStyleIdx="1" presStyleCnt="4"/>
      <dgm:spPr/>
      <dgm:t>
        <a:bodyPr/>
        <a:lstStyle/>
        <a:p>
          <a:endParaRPr lang="zh-TW" altLang="en-US"/>
        </a:p>
      </dgm:t>
    </dgm:pt>
    <dgm:pt modelId="{AD8B409A-62D7-43D2-A29C-AF71CDC877A9}" type="pres">
      <dgm:prSet presAssocID="{1E0F4C12-97BC-4042-BC67-950BF2C30A5A}" presName="hierChild4" presStyleCnt="0"/>
      <dgm:spPr/>
    </dgm:pt>
    <dgm:pt modelId="{82270006-95D5-435B-BCB0-A7B573E89EA8}" type="pres">
      <dgm:prSet presAssocID="{1E0F4C12-97BC-4042-BC67-950BF2C30A5A}" presName="hierChild5" presStyleCnt="0"/>
      <dgm:spPr/>
    </dgm:pt>
    <dgm:pt modelId="{4A3F5B5D-6EDC-4D41-B6AF-A11C207DB9B0}" type="pres">
      <dgm:prSet presAssocID="{61C12BB7-6101-4BE8-A0E5-0169D0A191C3}" presName="Name37" presStyleLbl="parChTrans1D2" presStyleIdx="2" presStyleCnt="4"/>
      <dgm:spPr/>
      <dgm:t>
        <a:bodyPr/>
        <a:lstStyle/>
        <a:p>
          <a:endParaRPr lang="zh-TW" altLang="en-US"/>
        </a:p>
      </dgm:t>
    </dgm:pt>
    <dgm:pt modelId="{80E10CB5-D14E-4A0E-BFE4-7AD9C91B2D76}" type="pres">
      <dgm:prSet presAssocID="{E049E02C-62F1-4614-A40B-9B1F656C03C5}" presName="hierRoot2" presStyleCnt="0">
        <dgm:presLayoutVars>
          <dgm:hierBranch val="init"/>
        </dgm:presLayoutVars>
      </dgm:prSet>
      <dgm:spPr/>
    </dgm:pt>
    <dgm:pt modelId="{ED8CCCA9-CBB9-438E-8118-8F776ACE86C4}" type="pres">
      <dgm:prSet presAssocID="{E049E02C-62F1-4614-A40B-9B1F656C03C5}" presName="rootComposite" presStyleCnt="0"/>
      <dgm:spPr/>
    </dgm:pt>
    <dgm:pt modelId="{2D63C95C-582F-47E7-820B-94F3DA506757}" type="pres">
      <dgm:prSet presAssocID="{E049E02C-62F1-4614-A40B-9B1F656C03C5}" presName="rootText" presStyleLbl="node2" presStyleIdx="2" presStyleCnt="4" custAng="0" custScaleX="235795" custScaleY="235795" custLinFactNeighborX="-7396" custLinFactNeighborY="7445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C758F59-C9FC-4DEC-A134-2013451E3721}" type="pres">
      <dgm:prSet presAssocID="{E049E02C-62F1-4614-A40B-9B1F656C03C5}" presName="rootConnector" presStyleLbl="node2" presStyleIdx="2" presStyleCnt="4"/>
      <dgm:spPr/>
      <dgm:t>
        <a:bodyPr/>
        <a:lstStyle/>
        <a:p>
          <a:endParaRPr lang="zh-TW" altLang="en-US"/>
        </a:p>
      </dgm:t>
    </dgm:pt>
    <dgm:pt modelId="{A9F43165-21D2-4105-96EC-648C98BE7C68}" type="pres">
      <dgm:prSet presAssocID="{E049E02C-62F1-4614-A40B-9B1F656C03C5}" presName="hierChild4" presStyleCnt="0"/>
      <dgm:spPr/>
    </dgm:pt>
    <dgm:pt modelId="{7F768AFA-2D38-4CAA-9595-4ED2DCEBEFC6}" type="pres">
      <dgm:prSet presAssocID="{C8E3DDE2-18F4-4A52-971B-00DF1A10C5A8}" presName="Name37" presStyleLbl="parChTrans1D3" presStyleIdx="5" presStyleCnt="12"/>
      <dgm:spPr/>
      <dgm:t>
        <a:bodyPr/>
        <a:lstStyle/>
        <a:p>
          <a:endParaRPr lang="zh-TW" altLang="en-US"/>
        </a:p>
      </dgm:t>
    </dgm:pt>
    <dgm:pt modelId="{5995336D-816B-4065-820A-1E9C53884E62}" type="pres">
      <dgm:prSet presAssocID="{FEC75873-C255-499E-9A03-C9A2E6011A8D}" presName="hierRoot2" presStyleCnt="0">
        <dgm:presLayoutVars>
          <dgm:hierBranch val="init"/>
        </dgm:presLayoutVars>
      </dgm:prSet>
      <dgm:spPr/>
    </dgm:pt>
    <dgm:pt modelId="{5480E653-4D22-4545-A841-95C0C80B041A}" type="pres">
      <dgm:prSet presAssocID="{FEC75873-C255-499E-9A03-C9A2E6011A8D}" presName="rootComposite" presStyleCnt="0"/>
      <dgm:spPr/>
    </dgm:pt>
    <dgm:pt modelId="{62A1DD23-FAC9-438D-825E-C63E12E7DA47}" type="pres">
      <dgm:prSet presAssocID="{FEC75873-C255-499E-9A03-C9A2E6011A8D}" presName="rootText" presStyleLbl="node3" presStyleIdx="5" presStyleCnt="12" custScaleX="235795" custScaleY="235795" custLinFactY="37007" custLinFactNeighborX="-18197" custLinFactNeighborY="10000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7F2DFD9-A287-4EAD-B03C-BE89BFA94779}" type="pres">
      <dgm:prSet presAssocID="{FEC75873-C255-499E-9A03-C9A2E6011A8D}" presName="rootConnector" presStyleLbl="node3" presStyleIdx="5" presStyleCnt="12"/>
      <dgm:spPr/>
      <dgm:t>
        <a:bodyPr/>
        <a:lstStyle/>
        <a:p>
          <a:endParaRPr lang="zh-TW" altLang="en-US"/>
        </a:p>
      </dgm:t>
    </dgm:pt>
    <dgm:pt modelId="{666494EF-2F9A-4959-B0EB-108503CF328B}" type="pres">
      <dgm:prSet presAssocID="{FEC75873-C255-499E-9A03-C9A2E6011A8D}" presName="hierChild4" presStyleCnt="0"/>
      <dgm:spPr/>
    </dgm:pt>
    <dgm:pt modelId="{FBFEC063-CD18-4180-A305-66ABF8781D0C}" type="pres">
      <dgm:prSet presAssocID="{FEC75873-C255-499E-9A03-C9A2E6011A8D}" presName="hierChild5" presStyleCnt="0"/>
      <dgm:spPr/>
    </dgm:pt>
    <dgm:pt modelId="{F57BBD2D-F838-46EA-9E48-2B66469FF015}" type="pres">
      <dgm:prSet presAssocID="{ED625A94-3404-44E2-B9B7-3757C2F43F12}" presName="Name37" presStyleLbl="parChTrans1D3" presStyleIdx="6" presStyleCnt="12"/>
      <dgm:spPr/>
      <dgm:t>
        <a:bodyPr/>
        <a:lstStyle/>
        <a:p>
          <a:endParaRPr lang="zh-TW" altLang="en-US"/>
        </a:p>
      </dgm:t>
    </dgm:pt>
    <dgm:pt modelId="{0865A688-1292-47DC-9A01-DF6117556627}" type="pres">
      <dgm:prSet presAssocID="{7538B337-4180-4D36-9135-4BE652B394F8}" presName="hierRoot2" presStyleCnt="0">
        <dgm:presLayoutVars>
          <dgm:hierBranch val="init"/>
        </dgm:presLayoutVars>
      </dgm:prSet>
      <dgm:spPr/>
    </dgm:pt>
    <dgm:pt modelId="{3603A33B-21EA-4668-9610-3AE713180838}" type="pres">
      <dgm:prSet presAssocID="{7538B337-4180-4D36-9135-4BE652B394F8}" presName="rootComposite" presStyleCnt="0"/>
      <dgm:spPr/>
    </dgm:pt>
    <dgm:pt modelId="{0AAB95F1-65E4-4307-8505-DA961D0850EC}" type="pres">
      <dgm:prSet presAssocID="{7538B337-4180-4D36-9135-4BE652B394F8}" presName="rootText" presStyleLbl="node3" presStyleIdx="6" presStyleCnt="12" custScaleX="235795" custScaleY="235795" custLinFactY="26377" custLinFactNeighborX="-18197" custLinFactNeighborY="10000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BEE7191-EE97-44BF-BFC9-51C9FAB9454C}" type="pres">
      <dgm:prSet presAssocID="{7538B337-4180-4D36-9135-4BE652B394F8}" presName="rootConnector" presStyleLbl="node3" presStyleIdx="6" presStyleCnt="12"/>
      <dgm:spPr/>
      <dgm:t>
        <a:bodyPr/>
        <a:lstStyle/>
        <a:p>
          <a:endParaRPr lang="zh-TW" altLang="en-US"/>
        </a:p>
      </dgm:t>
    </dgm:pt>
    <dgm:pt modelId="{236AFA7C-184A-4D9F-8C4E-89A92C13516E}" type="pres">
      <dgm:prSet presAssocID="{7538B337-4180-4D36-9135-4BE652B394F8}" presName="hierChild4" presStyleCnt="0"/>
      <dgm:spPr/>
    </dgm:pt>
    <dgm:pt modelId="{22FB6E7F-8A94-417C-B381-6D29BAE51862}" type="pres">
      <dgm:prSet presAssocID="{7538B337-4180-4D36-9135-4BE652B394F8}" presName="hierChild5" presStyleCnt="0"/>
      <dgm:spPr/>
    </dgm:pt>
    <dgm:pt modelId="{0F774EB6-B2E0-4434-A744-E51F2425C506}" type="pres">
      <dgm:prSet presAssocID="{E049E02C-62F1-4614-A40B-9B1F656C03C5}" presName="hierChild5" presStyleCnt="0"/>
      <dgm:spPr/>
    </dgm:pt>
    <dgm:pt modelId="{9F273112-DA52-4838-B68F-E6590F52D9B1}" type="pres">
      <dgm:prSet presAssocID="{D7439B22-FFE3-4971-BD48-3BCB9FE07DAC}" presName="Name37" presStyleLbl="parChTrans1D2" presStyleIdx="3" presStyleCnt="4"/>
      <dgm:spPr/>
      <dgm:t>
        <a:bodyPr/>
        <a:lstStyle/>
        <a:p>
          <a:endParaRPr lang="zh-TW" altLang="en-US"/>
        </a:p>
      </dgm:t>
    </dgm:pt>
    <dgm:pt modelId="{3E709E9C-6A66-4721-BF07-32477D72F1E0}" type="pres">
      <dgm:prSet presAssocID="{07DE62C7-9476-4CE6-8F0B-44114D15F66C}" presName="hierRoot2" presStyleCnt="0">
        <dgm:presLayoutVars>
          <dgm:hierBranch val="init"/>
        </dgm:presLayoutVars>
      </dgm:prSet>
      <dgm:spPr/>
    </dgm:pt>
    <dgm:pt modelId="{A61F155C-6656-4304-9135-B986C274E84C}" type="pres">
      <dgm:prSet presAssocID="{07DE62C7-9476-4CE6-8F0B-44114D15F66C}" presName="rootComposite" presStyleCnt="0"/>
      <dgm:spPr/>
    </dgm:pt>
    <dgm:pt modelId="{489837F3-F773-4826-A238-0DF923248C7C}" type="pres">
      <dgm:prSet presAssocID="{07DE62C7-9476-4CE6-8F0B-44114D15F66C}" presName="rootText" presStyleLbl="node2" presStyleIdx="3" presStyleCnt="4" custScaleX="235795" custScaleY="235795" custLinFactNeighborX="-7493" custLinFactNeighborY="7278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F9E84A7-E830-4CA5-AF81-3585A1FE7CAC}" type="pres">
      <dgm:prSet presAssocID="{07DE62C7-9476-4CE6-8F0B-44114D15F66C}" presName="rootConnector" presStyleLbl="node2" presStyleIdx="3" presStyleCnt="4"/>
      <dgm:spPr/>
      <dgm:t>
        <a:bodyPr/>
        <a:lstStyle/>
        <a:p>
          <a:endParaRPr lang="zh-TW" altLang="en-US"/>
        </a:p>
      </dgm:t>
    </dgm:pt>
    <dgm:pt modelId="{B8D304A9-E570-467A-B621-4C496CEEEB2F}" type="pres">
      <dgm:prSet presAssocID="{07DE62C7-9476-4CE6-8F0B-44114D15F66C}" presName="hierChild4" presStyleCnt="0"/>
      <dgm:spPr/>
    </dgm:pt>
    <dgm:pt modelId="{978E6762-30B7-4938-9517-415CE4209186}" type="pres">
      <dgm:prSet presAssocID="{40721258-27DB-4EDE-83CD-D4733E1AE903}" presName="Name37" presStyleLbl="parChTrans1D3" presStyleIdx="7" presStyleCnt="12"/>
      <dgm:spPr/>
      <dgm:t>
        <a:bodyPr/>
        <a:lstStyle/>
        <a:p>
          <a:endParaRPr lang="zh-TW" altLang="en-US"/>
        </a:p>
      </dgm:t>
    </dgm:pt>
    <dgm:pt modelId="{B0F305ED-8F7B-4639-BF10-F200FDECA962}" type="pres">
      <dgm:prSet presAssocID="{F978C10D-F043-4B43-85F0-A01D75AD7A23}" presName="hierRoot2" presStyleCnt="0">
        <dgm:presLayoutVars>
          <dgm:hierBranch val="init"/>
        </dgm:presLayoutVars>
      </dgm:prSet>
      <dgm:spPr/>
    </dgm:pt>
    <dgm:pt modelId="{0EBD8211-E1CA-4F00-A6B9-D40E514992A9}" type="pres">
      <dgm:prSet presAssocID="{F978C10D-F043-4B43-85F0-A01D75AD7A23}" presName="rootComposite" presStyleCnt="0"/>
      <dgm:spPr/>
    </dgm:pt>
    <dgm:pt modelId="{2ECDE611-8E19-4A45-BDC8-B8F1C8FCB669}" type="pres">
      <dgm:prSet presAssocID="{F978C10D-F043-4B43-85F0-A01D75AD7A23}" presName="rootText" presStyleLbl="node3" presStyleIdx="7" presStyleCnt="12" custScaleX="235795" custScaleY="235795" custLinFactNeighborX="-12706" custLinFactNeighborY="4462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56E15A0-0874-45DF-956C-F8F8B3AAC131}" type="pres">
      <dgm:prSet presAssocID="{F978C10D-F043-4B43-85F0-A01D75AD7A23}" presName="rootConnector" presStyleLbl="node3" presStyleIdx="7" presStyleCnt="12"/>
      <dgm:spPr/>
      <dgm:t>
        <a:bodyPr/>
        <a:lstStyle/>
        <a:p>
          <a:endParaRPr lang="zh-TW" altLang="en-US"/>
        </a:p>
      </dgm:t>
    </dgm:pt>
    <dgm:pt modelId="{BA86B6AB-3778-41C1-9965-9229BAF707CD}" type="pres">
      <dgm:prSet presAssocID="{F978C10D-F043-4B43-85F0-A01D75AD7A23}" presName="hierChild4" presStyleCnt="0"/>
      <dgm:spPr/>
    </dgm:pt>
    <dgm:pt modelId="{93C6DF48-D5A2-445A-808E-6859AA6AE2AE}" type="pres">
      <dgm:prSet presAssocID="{F978C10D-F043-4B43-85F0-A01D75AD7A23}" presName="hierChild5" presStyleCnt="0"/>
      <dgm:spPr/>
    </dgm:pt>
    <dgm:pt modelId="{162DC094-96D5-4019-A9CE-4E4670C5DF38}" type="pres">
      <dgm:prSet presAssocID="{8F9AF9D7-0B65-408F-934F-4ADF6503E001}" presName="Name37" presStyleLbl="parChTrans1D3" presStyleIdx="8" presStyleCnt="12"/>
      <dgm:spPr/>
      <dgm:t>
        <a:bodyPr/>
        <a:lstStyle/>
        <a:p>
          <a:endParaRPr lang="zh-TW" altLang="en-US"/>
        </a:p>
      </dgm:t>
    </dgm:pt>
    <dgm:pt modelId="{47593EDB-CC74-45D3-81E2-EFFE166D99FD}" type="pres">
      <dgm:prSet presAssocID="{B3A5EA6B-0343-4766-83B0-371C885754D8}" presName="hierRoot2" presStyleCnt="0">
        <dgm:presLayoutVars>
          <dgm:hierBranch val="init"/>
        </dgm:presLayoutVars>
      </dgm:prSet>
      <dgm:spPr/>
    </dgm:pt>
    <dgm:pt modelId="{623A8DE1-6013-4CFB-ADFE-9BF0ED20FBA3}" type="pres">
      <dgm:prSet presAssocID="{B3A5EA6B-0343-4766-83B0-371C885754D8}" presName="rootComposite" presStyleCnt="0"/>
      <dgm:spPr/>
    </dgm:pt>
    <dgm:pt modelId="{8F35D268-BFEA-437A-840C-CD4ED92830F2}" type="pres">
      <dgm:prSet presAssocID="{B3A5EA6B-0343-4766-83B0-371C885754D8}" presName="rootText" presStyleLbl="node3" presStyleIdx="8" presStyleCnt="12" custScaleX="235795" custScaleY="235795" custLinFactNeighborX="-11705" custLinFactNeighborY="1934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FB20C31-ED9C-45CD-BBAD-7DBD65E499CE}" type="pres">
      <dgm:prSet presAssocID="{B3A5EA6B-0343-4766-83B0-371C885754D8}" presName="rootConnector" presStyleLbl="node3" presStyleIdx="8" presStyleCnt="12"/>
      <dgm:spPr/>
      <dgm:t>
        <a:bodyPr/>
        <a:lstStyle/>
        <a:p>
          <a:endParaRPr lang="zh-TW" altLang="en-US"/>
        </a:p>
      </dgm:t>
    </dgm:pt>
    <dgm:pt modelId="{E78B8E7B-A536-4A1B-878F-E1ED736C5FA0}" type="pres">
      <dgm:prSet presAssocID="{B3A5EA6B-0343-4766-83B0-371C885754D8}" presName="hierChild4" presStyleCnt="0"/>
      <dgm:spPr/>
    </dgm:pt>
    <dgm:pt modelId="{21A6C825-99BF-4508-B6FE-0E2B7349566B}" type="pres">
      <dgm:prSet presAssocID="{B3A5EA6B-0343-4766-83B0-371C885754D8}" presName="hierChild5" presStyleCnt="0"/>
      <dgm:spPr/>
    </dgm:pt>
    <dgm:pt modelId="{9CC8FF6D-18B9-4CEC-A9DD-6EDEC35B9ED6}" type="pres">
      <dgm:prSet presAssocID="{161B0106-38BE-4C8E-AE6E-C84E0912ED37}" presName="Name37" presStyleLbl="parChTrans1D3" presStyleIdx="9" presStyleCnt="12"/>
      <dgm:spPr/>
      <dgm:t>
        <a:bodyPr/>
        <a:lstStyle/>
        <a:p>
          <a:endParaRPr lang="zh-TW" altLang="en-US"/>
        </a:p>
      </dgm:t>
    </dgm:pt>
    <dgm:pt modelId="{A16032D7-1C2A-4D78-BBFA-B0974FD57B41}" type="pres">
      <dgm:prSet presAssocID="{A661DFE5-C997-4EF1-9FE7-0883CB8B5ED1}" presName="hierRoot2" presStyleCnt="0">
        <dgm:presLayoutVars>
          <dgm:hierBranch val="init"/>
        </dgm:presLayoutVars>
      </dgm:prSet>
      <dgm:spPr/>
    </dgm:pt>
    <dgm:pt modelId="{F23A1EFC-C8B4-43DA-B802-EDD31C6E7C34}" type="pres">
      <dgm:prSet presAssocID="{A661DFE5-C997-4EF1-9FE7-0883CB8B5ED1}" presName="rootComposite" presStyleCnt="0"/>
      <dgm:spPr/>
    </dgm:pt>
    <dgm:pt modelId="{0293DDDC-83D1-43FC-8E29-E9BF5FEB2530}" type="pres">
      <dgm:prSet presAssocID="{A661DFE5-C997-4EF1-9FE7-0883CB8B5ED1}" presName="rootText" presStyleLbl="node3" presStyleIdx="9" presStyleCnt="12" custScaleX="235795" custScaleY="235795" custLinFactNeighborX="-11635" custLinFactNeighborY="-920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5E4C4D6-4066-43EA-AA25-C3FEBFE6B0F1}" type="pres">
      <dgm:prSet presAssocID="{A661DFE5-C997-4EF1-9FE7-0883CB8B5ED1}" presName="rootConnector" presStyleLbl="node3" presStyleIdx="9" presStyleCnt="12"/>
      <dgm:spPr/>
      <dgm:t>
        <a:bodyPr/>
        <a:lstStyle/>
        <a:p>
          <a:endParaRPr lang="zh-TW" altLang="en-US"/>
        </a:p>
      </dgm:t>
    </dgm:pt>
    <dgm:pt modelId="{0B3E4B89-6B55-4897-B474-359445D0B46A}" type="pres">
      <dgm:prSet presAssocID="{A661DFE5-C997-4EF1-9FE7-0883CB8B5ED1}" presName="hierChild4" presStyleCnt="0"/>
      <dgm:spPr/>
    </dgm:pt>
    <dgm:pt modelId="{6216F011-2FA7-45A5-92B5-60132F19DC79}" type="pres">
      <dgm:prSet presAssocID="{A661DFE5-C997-4EF1-9FE7-0883CB8B5ED1}" presName="hierChild5" presStyleCnt="0"/>
      <dgm:spPr/>
    </dgm:pt>
    <dgm:pt modelId="{D0A4D911-C634-4A89-81CC-C06593262E52}" type="pres">
      <dgm:prSet presAssocID="{A9EB316B-22C5-4FE6-AC79-8D80AC07DB8C}" presName="Name37" presStyleLbl="parChTrans1D3" presStyleIdx="10" presStyleCnt="12"/>
      <dgm:spPr/>
      <dgm:t>
        <a:bodyPr/>
        <a:lstStyle/>
        <a:p>
          <a:endParaRPr lang="zh-TW" altLang="en-US"/>
        </a:p>
      </dgm:t>
    </dgm:pt>
    <dgm:pt modelId="{2D40998C-A0BE-4321-819E-3AAC293BD492}" type="pres">
      <dgm:prSet presAssocID="{8424265E-3999-4A22-A1BC-6F28852AA040}" presName="hierRoot2" presStyleCnt="0">
        <dgm:presLayoutVars>
          <dgm:hierBranch val="init"/>
        </dgm:presLayoutVars>
      </dgm:prSet>
      <dgm:spPr/>
    </dgm:pt>
    <dgm:pt modelId="{6AC74B1C-A911-47B0-BEEA-48F37B4122F2}" type="pres">
      <dgm:prSet presAssocID="{8424265E-3999-4A22-A1BC-6F28852AA040}" presName="rootComposite" presStyleCnt="0"/>
      <dgm:spPr/>
    </dgm:pt>
    <dgm:pt modelId="{572C4FE1-124B-47B0-9958-B463F10031F1}" type="pres">
      <dgm:prSet presAssocID="{8424265E-3999-4A22-A1BC-6F28852AA040}" presName="rootText" presStyleLbl="node3" presStyleIdx="10" presStyleCnt="12" custScaleX="235795" custScaleY="235795" custLinFactNeighborX="-10634" custLinFactNeighborY="-3774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22EF28C-3524-45E0-8905-D3C5D9D654C1}" type="pres">
      <dgm:prSet presAssocID="{8424265E-3999-4A22-A1BC-6F28852AA040}" presName="rootConnector" presStyleLbl="node3" presStyleIdx="10" presStyleCnt="12"/>
      <dgm:spPr/>
      <dgm:t>
        <a:bodyPr/>
        <a:lstStyle/>
        <a:p>
          <a:endParaRPr lang="zh-TW" altLang="en-US"/>
        </a:p>
      </dgm:t>
    </dgm:pt>
    <dgm:pt modelId="{4B322699-358C-489A-B5B9-1C4DB87A3663}" type="pres">
      <dgm:prSet presAssocID="{8424265E-3999-4A22-A1BC-6F28852AA040}" presName="hierChild4" presStyleCnt="0"/>
      <dgm:spPr/>
    </dgm:pt>
    <dgm:pt modelId="{BACE2E62-F4CB-4B3C-B502-476C56D77EFE}" type="pres">
      <dgm:prSet presAssocID="{8424265E-3999-4A22-A1BC-6F28852AA040}" presName="hierChild5" presStyleCnt="0"/>
      <dgm:spPr/>
    </dgm:pt>
    <dgm:pt modelId="{91EA9E65-93CB-4ED7-A97E-E55984D91FF3}" type="pres">
      <dgm:prSet presAssocID="{A76CB6CE-A356-4AB5-B3D0-FC7D1577FBD2}" presName="Name37" presStyleLbl="parChTrans1D3" presStyleIdx="11" presStyleCnt="12"/>
      <dgm:spPr/>
      <dgm:t>
        <a:bodyPr/>
        <a:lstStyle/>
        <a:p>
          <a:endParaRPr lang="zh-TW" altLang="en-US"/>
        </a:p>
      </dgm:t>
    </dgm:pt>
    <dgm:pt modelId="{2A656BA0-BF5F-4346-9F2B-B03682B89C30}" type="pres">
      <dgm:prSet presAssocID="{CDB99036-8E96-4E35-8817-2690346B5878}" presName="hierRoot2" presStyleCnt="0">
        <dgm:presLayoutVars>
          <dgm:hierBranch val="init"/>
        </dgm:presLayoutVars>
      </dgm:prSet>
      <dgm:spPr/>
    </dgm:pt>
    <dgm:pt modelId="{1738677F-7C3A-4964-BA22-B1A0E46B278C}" type="pres">
      <dgm:prSet presAssocID="{CDB99036-8E96-4E35-8817-2690346B5878}" presName="rootComposite" presStyleCnt="0"/>
      <dgm:spPr/>
    </dgm:pt>
    <dgm:pt modelId="{91893EE7-6222-401C-996A-742C7196C6E2}" type="pres">
      <dgm:prSet presAssocID="{CDB99036-8E96-4E35-8817-2690346B5878}" presName="rootText" presStyleLbl="node3" presStyleIdx="11" presStyleCnt="12" custScaleX="235795" custScaleY="235795" custLinFactNeighborX="-10704" custLinFactNeighborY="-6628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8D21AC2-4D84-43C6-BDDF-7ED11EFE5F77}" type="pres">
      <dgm:prSet presAssocID="{CDB99036-8E96-4E35-8817-2690346B5878}" presName="rootConnector" presStyleLbl="node3" presStyleIdx="11" presStyleCnt="12"/>
      <dgm:spPr/>
      <dgm:t>
        <a:bodyPr/>
        <a:lstStyle/>
        <a:p>
          <a:endParaRPr lang="zh-TW" altLang="en-US"/>
        </a:p>
      </dgm:t>
    </dgm:pt>
    <dgm:pt modelId="{A414FFD2-7257-4221-A5FC-C7C503D2A5E6}" type="pres">
      <dgm:prSet presAssocID="{CDB99036-8E96-4E35-8817-2690346B5878}" presName="hierChild4" presStyleCnt="0"/>
      <dgm:spPr/>
    </dgm:pt>
    <dgm:pt modelId="{05A7A012-5B97-47D5-8716-AF0B1355A69A}" type="pres">
      <dgm:prSet presAssocID="{CDB99036-8E96-4E35-8817-2690346B5878}" presName="hierChild5" presStyleCnt="0"/>
      <dgm:spPr/>
    </dgm:pt>
    <dgm:pt modelId="{326048FE-E931-45C3-AD6E-0863E9A9051C}" type="pres">
      <dgm:prSet presAssocID="{07DE62C7-9476-4CE6-8F0B-44114D15F66C}" presName="hierChild5" presStyleCnt="0"/>
      <dgm:spPr/>
    </dgm:pt>
    <dgm:pt modelId="{C378DC10-075D-4709-8B65-CCA55A199BCF}" type="pres">
      <dgm:prSet presAssocID="{DC69263E-9E27-4612-9AB2-D8AC3D957301}" presName="hierChild3" presStyleCnt="0"/>
      <dgm:spPr/>
    </dgm:pt>
  </dgm:ptLst>
  <dgm:cxnLst>
    <dgm:cxn modelId="{6BEB4408-AB86-4E0D-B96D-2BC9B91E736E}" type="presOf" srcId="{ED625A94-3404-44E2-B9B7-3757C2F43F12}" destId="{F57BBD2D-F838-46EA-9E48-2B66469FF015}" srcOrd="0" destOrd="0" presId="urn:microsoft.com/office/officeart/2005/8/layout/orgChart1"/>
    <dgm:cxn modelId="{870BC81B-7460-4F36-ADF4-724ADBAAB405}" srcId="{DC69263E-9E27-4612-9AB2-D8AC3D957301}" destId="{E049E02C-62F1-4614-A40B-9B1F656C03C5}" srcOrd="2" destOrd="0" parTransId="{61C12BB7-6101-4BE8-A0E5-0169D0A191C3}" sibTransId="{BB4F97D9-D33F-4F36-B0BD-466C7CBD077F}"/>
    <dgm:cxn modelId="{31BF5458-8CEB-4D5A-B4AF-C1C62E21282D}" srcId="{DC69263E-9E27-4612-9AB2-D8AC3D957301}" destId="{2AA7A521-664A-457D-89FB-B390F3B46E34}" srcOrd="0" destOrd="0" parTransId="{9876D5DE-28D2-4C51-94EF-9F7BDED045EF}" sibTransId="{F1EC203F-8D70-4445-99CA-0958BCCFDB19}"/>
    <dgm:cxn modelId="{46BE2C00-40DA-42FF-8FEB-587A66EF0EF8}" type="presOf" srcId="{1E0F4C12-97BC-4042-BC67-950BF2C30A5A}" destId="{2222A9AA-F608-4B49-B2C5-3FF0D126EFC9}" srcOrd="0" destOrd="0" presId="urn:microsoft.com/office/officeart/2005/8/layout/orgChart1"/>
    <dgm:cxn modelId="{9C332767-BB34-4DAF-B903-53E78C7A7292}" type="presOf" srcId="{2AA7A521-664A-457D-89FB-B390F3B46E34}" destId="{7907BE6B-BD29-47EA-BCB7-B53B4A4F8810}" srcOrd="0" destOrd="0" presId="urn:microsoft.com/office/officeart/2005/8/layout/orgChart1"/>
    <dgm:cxn modelId="{2342FEBF-0D2E-408B-ACBD-4E4FD251FF1A}" srcId="{07DE62C7-9476-4CE6-8F0B-44114D15F66C}" destId="{CDB99036-8E96-4E35-8817-2690346B5878}" srcOrd="4" destOrd="0" parTransId="{A76CB6CE-A356-4AB5-B3D0-FC7D1577FBD2}" sibTransId="{7912EEE7-6AC9-40FA-9C55-1CE3DBC51C53}"/>
    <dgm:cxn modelId="{B05E5213-8FE9-4838-A785-8B51D613EE65}" type="presOf" srcId="{CDB99036-8E96-4E35-8817-2690346B5878}" destId="{18D21AC2-4D84-43C6-BDDF-7ED11EFE5F77}" srcOrd="1" destOrd="0" presId="urn:microsoft.com/office/officeart/2005/8/layout/orgChart1"/>
    <dgm:cxn modelId="{4DC1C149-347A-4018-9A22-C07E7F281640}" type="presOf" srcId="{A661DFE5-C997-4EF1-9FE7-0883CB8B5ED1}" destId="{0293DDDC-83D1-43FC-8E29-E9BF5FEB2530}" srcOrd="0" destOrd="0" presId="urn:microsoft.com/office/officeart/2005/8/layout/orgChart1"/>
    <dgm:cxn modelId="{44D2AF4D-D96B-4FD8-AD13-46F701A0A534}" type="presOf" srcId="{1BD62F4E-D8BB-4610-95CA-FFC37AD2FF3C}" destId="{D31D91AD-DE0F-4D24-9092-6D9BBDAE0178}" srcOrd="0" destOrd="0" presId="urn:microsoft.com/office/officeart/2005/8/layout/orgChart1"/>
    <dgm:cxn modelId="{7833F1FA-E76D-4438-BC3C-B9FE13D01C2E}" type="presOf" srcId="{8D628F6B-E6EA-41FE-8E3D-9898BD653492}" destId="{301DF4FD-12FA-4E65-9E89-6505DFE48CFB}" srcOrd="0" destOrd="0" presId="urn:microsoft.com/office/officeart/2005/8/layout/orgChart1"/>
    <dgm:cxn modelId="{EB81655B-0258-4125-A47B-7D5D08D19891}" type="presOf" srcId="{A9EB316B-22C5-4FE6-AC79-8D80AC07DB8C}" destId="{D0A4D911-C634-4A89-81CC-C06593262E52}" srcOrd="0" destOrd="0" presId="urn:microsoft.com/office/officeart/2005/8/layout/orgChart1"/>
    <dgm:cxn modelId="{4185332E-EEBB-4014-AC23-C049E330EFC5}" type="presOf" srcId="{07DE62C7-9476-4CE6-8F0B-44114D15F66C}" destId="{0F9E84A7-E830-4CA5-AF81-3585A1FE7CAC}" srcOrd="1" destOrd="0" presId="urn:microsoft.com/office/officeart/2005/8/layout/orgChart1"/>
    <dgm:cxn modelId="{6C7FCB67-F9CC-4F78-B376-5E28CDEDB34F}" srcId="{DC69263E-9E27-4612-9AB2-D8AC3D957301}" destId="{07DE62C7-9476-4CE6-8F0B-44114D15F66C}" srcOrd="3" destOrd="0" parTransId="{D7439B22-FFE3-4971-BD48-3BCB9FE07DAC}" sibTransId="{C4EEC6EB-0CCC-4C11-BEDA-2368086859A2}"/>
    <dgm:cxn modelId="{74425BA2-7CD4-40BB-9839-6052CBC613D8}" type="presOf" srcId="{8424265E-3999-4A22-A1BC-6F28852AA040}" destId="{922EF28C-3524-45E0-8905-D3C5D9D654C1}" srcOrd="1" destOrd="0" presId="urn:microsoft.com/office/officeart/2005/8/layout/orgChart1"/>
    <dgm:cxn modelId="{F40390E5-B7DE-4AC2-86EE-28CE645DB6B7}" type="presOf" srcId="{1CD7577E-D521-4502-95A4-38752FBADF06}" destId="{613AEB90-9E67-4A14-A2D4-212A2E987D61}" srcOrd="0" destOrd="0" presId="urn:microsoft.com/office/officeart/2005/8/layout/orgChart1"/>
    <dgm:cxn modelId="{20FFC091-ABF5-4832-9104-ABD7B10B3D70}" srcId="{E049E02C-62F1-4614-A40B-9B1F656C03C5}" destId="{7538B337-4180-4D36-9135-4BE652B394F8}" srcOrd="1" destOrd="0" parTransId="{ED625A94-3404-44E2-B9B7-3757C2F43F12}" sibTransId="{E39B3476-17FF-4BCD-841F-108FBEE9C8D2}"/>
    <dgm:cxn modelId="{7E1AF76E-EB14-4B94-983F-E1DB4A389C8D}" type="presOf" srcId="{161B0106-38BE-4C8E-AE6E-C84E0912ED37}" destId="{9CC8FF6D-18B9-4CEC-A9DD-6EDEC35B9ED6}" srcOrd="0" destOrd="0" presId="urn:microsoft.com/office/officeart/2005/8/layout/orgChart1"/>
    <dgm:cxn modelId="{71C17984-0910-4DB8-832F-ACC332263FA7}" type="presOf" srcId="{A661DFE5-C997-4EF1-9FE7-0883CB8B5ED1}" destId="{85E4C4D6-4066-43EA-AA25-C3FEBFE6B0F1}" srcOrd="1" destOrd="0" presId="urn:microsoft.com/office/officeart/2005/8/layout/orgChart1"/>
    <dgm:cxn modelId="{9647D975-E8C3-4D5E-9299-8B397E28C924}" type="presOf" srcId="{F978C10D-F043-4B43-85F0-A01D75AD7A23}" destId="{2ECDE611-8E19-4A45-BDC8-B8F1C8FCB669}" srcOrd="0" destOrd="0" presId="urn:microsoft.com/office/officeart/2005/8/layout/orgChart1"/>
    <dgm:cxn modelId="{DB42964B-6A70-4961-96DE-679253B8FC6B}" srcId="{2AA7A521-664A-457D-89FB-B390F3B46E34}" destId="{F176663D-7592-4F81-ABDF-A364B0A3AD81}" srcOrd="3" destOrd="0" parTransId="{1BD62F4E-D8BB-4610-95CA-FFC37AD2FF3C}" sibTransId="{B0E58976-4980-4480-9194-B74467CDBAF4}"/>
    <dgm:cxn modelId="{B3921401-A6D7-4070-808F-37A702289B80}" srcId="{E049E02C-62F1-4614-A40B-9B1F656C03C5}" destId="{FEC75873-C255-499E-9A03-C9A2E6011A8D}" srcOrd="0" destOrd="0" parTransId="{C8E3DDE2-18F4-4A52-971B-00DF1A10C5A8}" sibTransId="{737C1B14-CA70-4765-8428-0266D7DD884A}"/>
    <dgm:cxn modelId="{7AC6D0D2-CA52-453B-B957-4F5054CF1FF3}" srcId="{DC69263E-9E27-4612-9AB2-D8AC3D957301}" destId="{1E0F4C12-97BC-4042-BC67-950BF2C30A5A}" srcOrd="1" destOrd="0" parTransId="{143AD274-DB82-4048-A449-18AF42664924}" sibTransId="{A98C953F-C4CA-471C-9358-60708C09D29B}"/>
    <dgm:cxn modelId="{A8FDB54C-B856-4901-BE63-722AEB76D7B6}" type="presOf" srcId="{E8419AAC-756A-4A2A-B021-080228206D86}" destId="{314F4065-E841-4B4A-B85C-BF754E4965FB}" srcOrd="0" destOrd="0" presId="urn:microsoft.com/office/officeart/2005/8/layout/orgChart1"/>
    <dgm:cxn modelId="{B5F90258-5E26-40A1-8B91-A12695ECE8BE}" srcId="{07DE62C7-9476-4CE6-8F0B-44114D15F66C}" destId="{F978C10D-F043-4B43-85F0-A01D75AD7A23}" srcOrd="0" destOrd="0" parTransId="{40721258-27DB-4EDE-83CD-D4733E1AE903}" sibTransId="{C005F358-01A5-4974-85E8-55481883C0CC}"/>
    <dgm:cxn modelId="{CABCCA72-AF66-4D1E-B5F4-608D33F23169}" srcId="{2AA7A521-664A-457D-89FB-B390F3B46E34}" destId="{9F2DF4D1-7237-4247-B062-3BBB05A853FB}" srcOrd="4" destOrd="0" parTransId="{A0732538-13F7-4FD7-A203-188AA45319D6}" sibTransId="{734F69BD-3568-43DF-AC5B-77612A062475}"/>
    <dgm:cxn modelId="{0969D4B3-B091-47FB-B26C-A6B974451A47}" type="presOf" srcId="{E049E02C-62F1-4614-A40B-9B1F656C03C5}" destId="{9C758F59-C9FC-4DEC-A134-2013451E3721}" srcOrd="1" destOrd="0" presId="urn:microsoft.com/office/officeart/2005/8/layout/orgChart1"/>
    <dgm:cxn modelId="{0574BED7-7C23-4088-9765-2D028C945785}" type="presOf" srcId="{F978C10D-F043-4B43-85F0-A01D75AD7A23}" destId="{156E15A0-0874-45DF-956C-F8F8B3AAC131}" srcOrd="1" destOrd="0" presId="urn:microsoft.com/office/officeart/2005/8/layout/orgChart1"/>
    <dgm:cxn modelId="{4A0B8135-D33E-43CA-BF2E-BF58A2DF5A3F}" srcId="{E8419AAC-756A-4A2A-B021-080228206D86}" destId="{DC69263E-9E27-4612-9AB2-D8AC3D957301}" srcOrd="0" destOrd="0" parTransId="{60F6AE94-EC23-4396-8D26-1E233B565876}" sibTransId="{D40A5B68-3A8A-4CE2-8672-E78761072406}"/>
    <dgm:cxn modelId="{56ED29AE-D42E-4D48-B0EC-FADEE70E4B8F}" type="presOf" srcId="{9AE3530D-229C-452A-B4B6-BEDC1A649ABE}" destId="{4E22A71B-EC3D-4DC9-9B4B-F6291C67E0A9}" srcOrd="0" destOrd="0" presId="urn:microsoft.com/office/officeart/2005/8/layout/orgChart1"/>
    <dgm:cxn modelId="{4D95A8FA-FC0B-4E58-ADEE-F99FFCE2BBF3}" type="presOf" srcId="{38C5699C-E808-43EA-9E64-7654F9992BDC}" destId="{FB86D392-E9D6-4242-9C67-BF5CC8278870}" srcOrd="0" destOrd="0" presId="urn:microsoft.com/office/officeart/2005/8/layout/orgChart1"/>
    <dgm:cxn modelId="{0AF34DB3-62E3-41EA-BF49-1247F0796683}" type="presOf" srcId="{8F9AF9D7-0B65-408F-934F-4ADF6503E001}" destId="{162DC094-96D5-4019-A9CE-4E4670C5DF38}" srcOrd="0" destOrd="0" presId="urn:microsoft.com/office/officeart/2005/8/layout/orgChart1"/>
    <dgm:cxn modelId="{E8EE44A1-79E5-4EEC-AC1E-23F65B4B4E08}" type="presOf" srcId="{A76CB6CE-A356-4AB5-B3D0-FC7D1577FBD2}" destId="{91EA9E65-93CB-4ED7-A97E-E55984D91FF3}" srcOrd="0" destOrd="0" presId="urn:microsoft.com/office/officeart/2005/8/layout/orgChart1"/>
    <dgm:cxn modelId="{C6360311-6330-447E-8340-1A4F4F6CFF4C}" type="presOf" srcId="{F176663D-7592-4F81-ABDF-A364B0A3AD81}" destId="{C56B4C42-4512-4C88-8306-2DD5C4A02618}" srcOrd="0" destOrd="0" presId="urn:microsoft.com/office/officeart/2005/8/layout/orgChart1"/>
    <dgm:cxn modelId="{435BC833-58C4-4255-8002-5683F3BCBFAB}" type="presOf" srcId="{E049E02C-62F1-4614-A40B-9B1F656C03C5}" destId="{2D63C95C-582F-47E7-820B-94F3DA506757}" srcOrd="0" destOrd="0" presId="urn:microsoft.com/office/officeart/2005/8/layout/orgChart1"/>
    <dgm:cxn modelId="{A518B541-736A-493D-ABFD-88C94C350363}" type="presOf" srcId="{1CD7577E-D521-4502-95A4-38752FBADF06}" destId="{3BFB47D7-36C9-4EEB-BD6B-6B41F9D89386}" srcOrd="1" destOrd="0" presId="urn:microsoft.com/office/officeart/2005/8/layout/orgChart1"/>
    <dgm:cxn modelId="{7E509C6B-B6BF-4E35-9FA6-0BD9F35AAD55}" type="presOf" srcId="{FEC75873-C255-499E-9A03-C9A2E6011A8D}" destId="{77F2DFD9-A287-4EAD-B03C-BE89BFA94779}" srcOrd="1" destOrd="0" presId="urn:microsoft.com/office/officeart/2005/8/layout/orgChart1"/>
    <dgm:cxn modelId="{B2F39663-C70B-4A09-A16D-2EF848C63F6F}" srcId="{07DE62C7-9476-4CE6-8F0B-44114D15F66C}" destId="{A661DFE5-C997-4EF1-9FE7-0883CB8B5ED1}" srcOrd="2" destOrd="0" parTransId="{161B0106-38BE-4C8E-AE6E-C84E0912ED37}" sibTransId="{FC19F28A-A302-473B-A630-7FC8439A929E}"/>
    <dgm:cxn modelId="{65D47E21-95D6-437B-A4F4-058CA32EB010}" type="presOf" srcId="{C8E3DDE2-18F4-4A52-971B-00DF1A10C5A8}" destId="{7F768AFA-2D38-4CAA-9595-4ED2DCEBEFC6}" srcOrd="0" destOrd="0" presId="urn:microsoft.com/office/officeart/2005/8/layout/orgChart1"/>
    <dgm:cxn modelId="{555DEFDD-6424-44E8-902D-A674109B5B9A}" type="presOf" srcId="{9F2DF4D1-7237-4247-B062-3BBB05A853FB}" destId="{15E3A064-E8B6-4AEA-9E2F-4624CB630732}" srcOrd="1" destOrd="0" presId="urn:microsoft.com/office/officeart/2005/8/layout/orgChart1"/>
    <dgm:cxn modelId="{ACCCB61C-C710-4AE7-9217-06569139444B}" srcId="{07DE62C7-9476-4CE6-8F0B-44114D15F66C}" destId="{8424265E-3999-4A22-A1BC-6F28852AA040}" srcOrd="3" destOrd="0" parTransId="{A9EB316B-22C5-4FE6-AC79-8D80AC07DB8C}" sibTransId="{374B44B3-C830-406B-ADA8-1A28567D5618}"/>
    <dgm:cxn modelId="{BEC00D00-834E-4C7E-AA62-E7995ACDDC5D}" type="presOf" srcId="{8574E1B1-E72F-44B8-A094-C6E56F132127}" destId="{14188B6C-605E-4F58-9CF0-4C536BE8E90A}" srcOrd="0" destOrd="0" presId="urn:microsoft.com/office/officeart/2005/8/layout/orgChart1"/>
    <dgm:cxn modelId="{82C0A3D5-7949-4E81-B9B7-A34073D3B1F9}" type="presOf" srcId="{61C12BB7-6101-4BE8-A0E5-0169D0A191C3}" destId="{4A3F5B5D-6EDC-4D41-B6AF-A11C207DB9B0}" srcOrd="0" destOrd="0" presId="urn:microsoft.com/office/officeart/2005/8/layout/orgChart1"/>
    <dgm:cxn modelId="{859E5357-0C07-4D45-B802-785EF69BF594}" type="presOf" srcId="{143AD274-DB82-4048-A449-18AF42664924}" destId="{CF9EA050-E467-4B34-811C-09394D21E1DE}" srcOrd="0" destOrd="0" presId="urn:microsoft.com/office/officeart/2005/8/layout/orgChart1"/>
    <dgm:cxn modelId="{FC6AD17E-A85F-4EB3-8E12-CC6D9CE9BC68}" type="presOf" srcId="{DC69263E-9E27-4612-9AB2-D8AC3D957301}" destId="{639FC796-9021-40A8-9180-E76508732133}" srcOrd="1" destOrd="0" presId="urn:microsoft.com/office/officeart/2005/8/layout/orgChart1"/>
    <dgm:cxn modelId="{9C4FB988-6AE5-4F33-B878-9BD4569A38C5}" srcId="{07DE62C7-9476-4CE6-8F0B-44114D15F66C}" destId="{B3A5EA6B-0343-4766-83B0-371C885754D8}" srcOrd="1" destOrd="0" parTransId="{8F9AF9D7-0B65-408F-934F-4ADF6503E001}" sibTransId="{9808B399-12A1-43B9-B896-925F45159530}"/>
    <dgm:cxn modelId="{EB13AF0E-078C-49C2-AF71-2AAB836E5AF5}" type="presOf" srcId="{9876D5DE-28D2-4C51-94EF-9F7BDED045EF}" destId="{BD3F8A4E-02CE-4791-A731-C587FF17FCA9}" srcOrd="0" destOrd="0" presId="urn:microsoft.com/office/officeart/2005/8/layout/orgChart1"/>
    <dgm:cxn modelId="{9A9E91EC-81DD-4521-A24B-E991032B2303}" type="presOf" srcId="{B3A5EA6B-0343-4766-83B0-371C885754D8}" destId="{8F35D268-BFEA-437A-840C-CD4ED92830F2}" srcOrd="0" destOrd="0" presId="urn:microsoft.com/office/officeart/2005/8/layout/orgChart1"/>
    <dgm:cxn modelId="{133FD811-D088-4254-8866-1F7FED7E4466}" srcId="{2AA7A521-664A-457D-89FB-B390F3B46E34}" destId="{9AE3530D-229C-452A-B4B6-BEDC1A649ABE}" srcOrd="1" destOrd="0" parTransId="{6CBC81DF-1F83-4AC0-943B-2F56866AFDBA}" sibTransId="{DA629D17-B1F6-4568-A6FE-1770F3D36263}"/>
    <dgm:cxn modelId="{179A0FC9-A56E-4627-A42D-DE8824C501A1}" type="presOf" srcId="{7538B337-4180-4D36-9135-4BE652B394F8}" destId="{0AAB95F1-65E4-4307-8505-DA961D0850EC}" srcOrd="0" destOrd="0" presId="urn:microsoft.com/office/officeart/2005/8/layout/orgChart1"/>
    <dgm:cxn modelId="{33300929-56BE-4BFA-82A0-CCD9044076CE}" type="presOf" srcId="{1E0F4C12-97BC-4042-BC67-950BF2C30A5A}" destId="{440FA66A-6B47-4851-8F83-04F248FF283C}" srcOrd="1" destOrd="0" presId="urn:microsoft.com/office/officeart/2005/8/layout/orgChart1"/>
    <dgm:cxn modelId="{2E5A60DB-4F5A-4C6F-A62B-74526764A90C}" srcId="{2AA7A521-664A-457D-89FB-B390F3B46E34}" destId="{1CD7577E-D521-4502-95A4-38752FBADF06}" srcOrd="0" destOrd="0" parTransId="{8574E1B1-E72F-44B8-A094-C6E56F132127}" sibTransId="{8686E6A8-3771-4B09-B492-7163077C8348}"/>
    <dgm:cxn modelId="{BFF1B867-5707-4973-AFCD-DBF12309C693}" type="presOf" srcId="{D7439B22-FFE3-4971-BD48-3BCB9FE07DAC}" destId="{9F273112-DA52-4838-B68F-E6590F52D9B1}" srcOrd="0" destOrd="0" presId="urn:microsoft.com/office/officeart/2005/8/layout/orgChart1"/>
    <dgm:cxn modelId="{8DC79711-147F-4C31-A9B4-F19D3C821047}" type="presOf" srcId="{F176663D-7592-4F81-ABDF-A364B0A3AD81}" destId="{446A58AC-C3D4-4DBE-B212-ED1EAC55676E}" srcOrd="1" destOrd="0" presId="urn:microsoft.com/office/officeart/2005/8/layout/orgChart1"/>
    <dgm:cxn modelId="{42C04D96-005A-42CE-AE07-03CA588BAB82}" type="presOf" srcId="{FEC75873-C255-499E-9A03-C9A2E6011A8D}" destId="{62A1DD23-FAC9-438D-825E-C63E12E7DA47}" srcOrd="0" destOrd="0" presId="urn:microsoft.com/office/officeart/2005/8/layout/orgChart1"/>
    <dgm:cxn modelId="{151C73B1-0BF9-4686-B7B9-B4F4459B2FBF}" type="presOf" srcId="{7538B337-4180-4D36-9135-4BE652B394F8}" destId="{FBEE7191-EE97-44BF-BFC9-51C9FAB9454C}" srcOrd="1" destOrd="0" presId="urn:microsoft.com/office/officeart/2005/8/layout/orgChart1"/>
    <dgm:cxn modelId="{07F264F7-1402-4EEF-8C77-B28CB92F68A7}" type="presOf" srcId="{38C5699C-E808-43EA-9E64-7654F9992BDC}" destId="{07C33F62-259D-4E1D-8FA9-EE5B2AC2F84F}" srcOrd="1" destOrd="0" presId="urn:microsoft.com/office/officeart/2005/8/layout/orgChart1"/>
    <dgm:cxn modelId="{8ED26837-7B4F-454A-9869-C972AE7D8508}" type="presOf" srcId="{07DE62C7-9476-4CE6-8F0B-44114D15F66C}" destId="{489837F3-F773-4826-A238-0DF923248C7C}" srcOrd="0" destOrd="0" presId="urn:microsoft.com/office/officeart/2005/8/layout/orgChart1"/>
    <dgm:cxn modelId="{5E031306-E842-4CE5-8E5B-A2AB714F48F5}" type="presOf" srcId="{DC69263E-9E27-4612-9AB2-D8AC3D957301}" destId="{8EC8479F-04FB-4941-B2B0-179EBF42BBCB}" srcOrd="0" destOrd="0" presId="urn:microsoft.com/office/officeart/2005/8/layout/orgChart1"/>
    <dgm:cxn modelId="{43608EBA-7F54-4C3C-83D4-0F9F9D4B6D46}" srcId="{2AA7A521-664A-457D-89FB-B390F3B46E34}" destId="{38C5699C-E808-43EA-9E64-7654F9992BDC}" srcOrd="2" destOrd="0" parTransId="{8D628F6B-E6EA-41FE-8E3D-9898BD653492}" sibTransId="{2D39E864-760C-4F48-8454-26129858DEF5}"/>
    <dgm:cxn modelId="{42485BA4-95EC-4E2C-914D-29A6EC42ADE4}" type="presOf" srcId="{B3A5EA6B-0343-4766-83B0-371C885754D8}" destId="{AFB20C31-ED9C-45CD-BBAD-7DBD65E499CE}" srcOrd="1" destOrd="0" presId="urn:microsoft.com/office/officeart/2005/8/layout/orgChart1"/>
    <dgm:cxn modelId="{AF30AB6C-769F-4491-A3B4-CCDE23BAFF9E}" type="presOf" srcId="{A0732538-13F7-4FD7-A203-188AA45319D6}" destId="{4AF66196-4C8B-4825-BFC3-868D03B09B18}" srcOrd="0" destOrd="0" presId="urn:microsoft.com/office/officeart/2005/8/layout/orgChart1"/>
    <dgm:cxn modelId="{CEB721CF-14FC-4158-AB0D-66DB7B099C87}" type="presOf" srcId="{9F2DF4D1-7237-4247-B062-3BBB05A853FB}" destId="{A72BFA18-AA44-465D-B487-0EEC216ED266}" srcOrd="0" destOrd="0" presId="urn:microsoft.com/office/officeart/2005/8/layout/orgChart1"/>
    <dgm:cxn modelId="{961ED41F-03B5-4BCE-B7AF-C9D55733A698}" type="presOf" srcId="{2AA7A521-664A-457D-89FB-B390F3B46E34}" destId="{486B2A97-80F0-4366-9004-80834ED4A0DC}" srcOrd="1" destOrd="0" presId="urn:microsoft.com/office/officeart/2005/8/layout/orgChart1"/>
    <dgm:cxn modelId="{17AB76C2-65D5-42B5-85D0-52BA8351337B}" type="presOf" srcId="{CDB99036-8E96-4E35-8817-2690346B5878}" destId="{91893EE7-6222-401C-996A-742C7196C6E2}" srcOrd="0" destOrd="0" presId="urn:microsoft.com/office/officeart/2005/8/layout/orgChart1"/>
    <dgm:cxn modelId="{C68835A4-E656-446F-89DA-835927DFF77F}" type="presOf" srcId="{6CBC81DF-1F83-4AC0-943B-2F56866AFDBA}" destId="{512BFB34-D1B6-41C7-9255-38EDB863C487}" srcOrd="0" destOrd="0" presId="urn:microsoft.com/office/officeart/2005/8/layout/orgChart1"/>
    <dgm:cxn modelId="{9DD10589-EDCB-4B9D-A899-95B98060F5BB}" type="presOf" srcId="{40721258-27DB-4EDE-83CD-D4733E1AE903}" destId="{978E6762-30B7-4938-9517-415CE4209186}" srcOrd="0" destOrd="0" presId="urn:microsoft.com/office/officeart/2005/8/layout/orgChart1"/>
    <dgm:cxn modelId="{FFEAC6EA-A7D9-4579-8C69-153B59B4E74C}" type="presOf" srcId="{8424265E-3999-4A22-A1BC-6F28852AA040}" destId="{572C4FE1-124B-47B0-9958-B463F10031F1}" srcOrd="0" destOrd="0" presId="urn:microsoft.com/office/officeart/2005/8/layout/orgChart1"/>
    <dgm:cxn modelId="{FE166402-4256-4F12-A045-6C33D0DA2CBE}" type="presOf" srcId="{9AE3530D-229C-452A-B4B6-BEDC1A649ABE}" destId="{07C873EF-84B4-49BC-BDF8-0C91AC187843}" srcOrd="1" destOrd="0" presId="urn:microsoft.com/office/officeart/2005/8/layout/orgChart1"/>
    <dgm:cxn modelId="{04DA4036-A8E1-464A-B319-F9C4D29C60FE}" type="presParOf" srcId="{314F4065-E841-4B4A-B85C-BF754E4965FB}" destId="{8AA4F1C3-8A64-46E0-A692-5F9B601D37E4}" srcOrd="0" destOrd="0" presId="urn:microsoft.com/office/officeart/2005/8/layout/orgChart1"/>
    <dgm:cxn modelId="{9C9004DC-C264-4509-80A8-BCB1DE1B3FE9}" type="presParOf" srcId="{8AA4F1C3-8A64-46E0-A692-5F9B601D37E4}" destId="{D541BEC1-BC39-4A35-8EAE-5C10957E5AD3}" srcOrd="0" destOrd="0" presId="urn:microsoft.com/office/officeart/2005/8/layout/orgChart1"/>
    <dgm:cxn modelId="{6A6F5905-83E6-4058-BBAD-4AEAA7B0F885}" type="presParOf" srcId="{D541BEC1-BC39-4A35-8EAE-5C10957E5AD3}" destId="{8EC8479F-04FB-4941-B2B0-179EBF42BBCB}" srcOrd="0" destOrd="0" presId="urn:microsoft.com/office/officeart/2005/8/layout/orgChart1"/>
    <dgm:cxn modelId="{EF2C4CF6-57BD-4205-AEBB-A14381C92867}" type="presParOf" srcId="{D541BEC1-BC39-4A35-8EAE-5C10957E5AD3}" destId="{639FC796-9021-40A8-9180-E76508732133}" srcOrd="1" destOrd="0" presId="urn:microsoft.com/office/officeart/2005/8/layout/orgChart1"/>
    <dgm:cxn modelId="{D7EB36D9-3C2D-41D6-889A-3CC440F2F81C}" type="presParOf" srcId="{8AA4F1C3-8A64-46E0-A692-5F9B601D37E4}" destId="{BDC995B5-9933-43D1-AF90-451B4793F615}" srcOrd="1" destOrd="0" presId="urn:microsoft.com/office/officeart/2005/8/layout/orgChart1"/>
    <dgm:cxn modelId="{376C2AB8-92A0-4AF5-9C19-F973694B62A7}" type="presParOf" srcId="{BDC995B5-9933-43D1-AF90-451B4793F615}" destId="{BD3F8A4E-02CE-4791-A731-C587FF17FCA9}" srcOrd="0" destOrd="0" presId="urn:microsoft.com/office/officeart/2005/8/layout/orgChart1"/>
    <dgm:cxn modelId="{345657FB-B350-426F-A4A0-B7CBEAD196F4}" type="presParOf" srcId="{BDC995B5-9933-43D1-AF90-451B4793F615}" destId="{2200EC36-5029-4107-BD84-3E503E5CBC30}" srcOrd="1" destOrd="0" presId="urn:microsoft.com/office/officeart/2005/8/layout/orgChart1"/>
    <dgm:cxn modelId="{8A30E10B-DCF7-43CD-A264-9D0537A88346}" type="presParOf" srcId="{2200EC36-5029-4107-BD84-3E503E5CBC30}" destId="{5CF11921-900A-4491-B59A-B33EAC23CE40}" srcOrd="0" destOrd="0" presId="urn:microsoft.com/office/officeart/2005/8/layout/orgChart1"/>
    <dgm:cxn modelId="{E6B9E144-5540-41D6-B140-4E5BF9655C69}" type="presParOf" srcId="{5CF11921-900A-4491-B59A-B33EAC23CE40}" destId="{7907BE6B-BD29-47EA-BCB7-B53B4A4F8810}" srcOrd="0" destOrd="0" presId="urn:microsoft.com/office/officeart/2005/8/layout/orgChart1"/>
    <dgm:cxn modelId="{CAAB92E1-C1B4-417D-9428-D158457A0992}" type="presParOf" srcId="{5CF11921-900A-4491-B59A-B33EAC23CE40}" destId="{486B2A97-80F0-4366-9004-80834ED4A0DC}" srcOrd="1" destOrd="0" presId="urn:microsoft.com/office/officeart/2005/8/layout/orgChart1"/>
    <dgm:cxn modelId="{56A69E84-B27A-48C1-A80A-9073F713408C}" type="presParOf" srcId="{2200EC36-5029-4107-BD84-3E503E5CBC30}" destId="{E3EE42CF-D199-4B2F-9916-D9A6DC26E629}" srcOrd="1" destOrd="0" presId="urn:microsoft.com/office/officeart/2005/8/layout/orgChart1"/>
    <dgm:cxn modelId="{87BF6B9A-15A0-460C-B56A-892E9A276AB5}" type="presParOf" srcId="{E3EE42CF-D199-4B2F-9916-D9A6DC26E629}" destId="{14188B6C-605E-4F58-9CF0-4C536BE8E90A}" srcOrd="0" destOrd="0" presId="urn:microsoft.com/office/officeart/2005/8/layout/orgChart1"/>
    <dgm:cxn modelId="{A627DBAC-15C1-4496-8E84-CE55D38C0796}" type="presParOf" srcId="{E3EE42CF-D199-4B2F-9916-D9A6DC26E629}" destId="{003CA6A6-1446-4A54-A788-A64BEEC9479B}" srcOrd="1" destOrd="0" presId="urn:microsoft.com/office/officeart/2005/8/layout/orgChart1"/>
    <dgm:cxn modelId="{F5E03809-03CA-4B13-B88E-C2F98AA3BCDE}" type="presParOf" srcId="{003CA6A6-1446-4A54-A788-A64BEEC9479B}" destId="{07CEA23B-2EF7-4A94-9ACC-303FC74A1C29}" srcOrd="0" destOrd="0" presId="urn:microsoft.com/office/officeart/2005/8/layout/orgChart1"/>
    <dgm:cxn modelId="{6438AB65-9084-4055-9BF9-EDBD6E4D2EE3}" type="presParOf" srcId="{07CEA23B-2EF7-4A94-9ACC-303FC74A1C29}" destId="{613AEB90-9E67-4A14-A2D4-212A2E987D61}" srcOrd="0" destOrd="0" presId="urn:microsoft.com/office/officeart/2005/8/layout/orgChart1"/>
    <dgm:cxn modelId="{8F7E9CD2-6F24-4FA8-80A1-60F2EEA34C63}" type="presParOf" srcId="{07CEA23B-2EF7-4A94-9ACC-303FC74A1C29}" destId="{3BFB47D7-36C9-4EEB-BD6B-6B41F9D89386}" srcOrd="1" destOrd="0" presId="urn:microsoft.com/office/officeart/2005/8/layout/orgChart1"/>
    <dgm:cxn modelId="{3BE2A98E-948A-497A-9507-FF4F05AAC979}" type="presParOf" srcId="{003CA6A6-1446-4A54-A788-A64BEEC9479B}" destId="{2ECEA1EE-705A-411E-B04E-BBF01A7832FA}" srcOrd="1" destOrd="0" presId="urn:microsoft.com/office/officeart/2005/8/layout/orgChart1"/>
    <dgm:cxn modelId="{F1BEAE50-B59E-4402-9CB0-C291F9C05E20}" type="presParOf" srcId="{003CA6A6-1446-4A54-A788-A64BEEC9479B}" destId="{E7F2BEE6-7AD2-4E9F-8B7E-AC75B67AD70A}" srcOrd="2" destOrd="0" presId="urn:microsoft.com/office/officeart/2005/8/layout/orgChart1"/>
    <dgm:cxn modelId="{EBBE33E0-020E-4648-B105-A9BFEDD25B01}" type="presParOf" srcId="{E3EE42CF-D199-4B2F-9916-D9A6DC26E629}" destId="{512BFB34-D1B6-41C7-9255-38EDB863C487}" srcOrd="2" destOrd="0" presId="urn:microsoft.com/office/officeart/2005/8/layout/orgChart1"/>
    <dgm:cxn modelId="{93CE3B61-761E-42C5-ADC7-C85C0F6FEEB8}" type="presParOf" srcId="{E3EE42CF-D199-4B2F-9916-D9A6DC26E629}" destId="{3E92AFEB-7B6F-4B91-BF63-FAEAAB6A58F8}" srcOrd="3" destOrd="0" presId="urn:microsoft.com/office/officeart/2005/8/layout/orgChart1"/>
    <dgm:cxn modelId="{8D20CCD7-3AEA-4D62-91FF-F2DB50E8C25D}" type="presParOf" srcId="{3E92AFEB-7B6F-4B91-BF63-FAEAAB6A58F8}" destId="{3B0ED4DF-EA8A-4F48-B3A0-113A6EEC6EAF}" srcOrd="0" destOrd="0" presId="urn:microsoft.com/office/officeart/2005/8/layout/orgChart1"/>
    <dgm:cxn modelId="{05F3B792-597D-434C-BA51-340798373353}" type="presParOf" srcId="{3B0ED4DF-EA8A-4F48-B3A0-113A6EEC6EAF}" destId="{4E22A71B-EC3D-4DC9-9B4B-F6291C67E0A9}" srcOrd="0" destOrd="0" presId="urn:microsoft.com/office/officeart/2005/8/layout/orgChart1"/>
    <dgm:cxn modelId="{771032AC-8024-46F0-9715-0990B0E41CDC}" type="presParOf" srcId="{3B0ED4DF-EA8A-4F48-B3A0-113A6EEC6EAF}" destId="{07C873EF-84B4-49BC-BDF8-0C91AC187843}" srcOrd="1" destOrd="0" presId="urn:microsoft.com/office/officeart/2005/8/layout/orgChart1"/>
    <dgm:cxn modelId="{10695289-61CE-4285-9CE8-C42749B77442}" type="presParOf" srcId="{3E92AFEB-7B6F-4B91-BF63-FAEAAB6A58F8}" destId="{98497DAA-6576-434F-A3EF-59EF541A335A}" srcOrd="1" destOrd="0" presId="urn:microsoft.com/office/officeart/2005/8/layout/orgChart1"/>
    <dgm:cxn modelId="{F6F517FC-2E40-448E-8522-2E44357A2F37}" type="presParOf" srcId="{3E92AFEB-7B6F-4B91-BF63-FAEAAB6A58F8}" destId="{26907541-EDBF-4BA9-B0E4-35C96E5870D0}" srcOrd="2" destOrd="0" presId="urn:microsoft.com/office/officeart/2005/8/layout/orgChart1"/>
    <dgm:cxn modelId="{DEEEA7FC-601F-429A-BE08-7844F4A644C1}" type="presParOf" srcId="{E3EE42CF-D199-4B2F-9916-D9A6DC26E629}" destId="{301DF4FD-12FA-4E65-9E89-6505DFE48CFB}" srcOrd="4" destOrd="0" presId="urn:microsoft.com/office/officeart/2005/8/layout/orgChart1"/>
    <dgm:cxn modelId="{1F8222A7-F831-4600-A38F-16D9B535040A}" type="presParOf" srcId="{E3EE42CF-D199-4B2F-9916-D9A6DC26E629}" destId="{AE445697-F196-446C-9389-05E37885D875}" srcOrd="5" destOrd="0" presId="urn:microsoft.com/office/officeart/2005/8/layout/orgChart1"/>
    <dgm:cxn modelId="{4ECFD82E-DCFE-42EA-87AB-8414FFD0A8C4}" type="presParOf" srcId="{AE445697-F196-446C-9389-05E37885D875}" destId="{EC742D30-3143-4B39-8664-FFE0825A72CF}" srcOrd="0" destOrd="0" presId="urn:microsoft.com/office/officeart/2005/8/layout/orgChart1"/>
    <dgm:cxn modelId="{980C6362-BB67-45C3-9AF5-8EABC7714FA2}" type="presParOf" srcId="{EC742D30-3143-4B39-8664-FFE0825A72CF}" destId="{FB86D392-E9D6-4242-9C67-BF5CC8278870}" srcOrd="0" destOrd="0" presId="urn:microsoft.com/office/officeart/2005/8/layout/orgChart1"/>
    <dgm:cxn modelId="{9BC5CBAB-EE6E-45B7-878A-220DC6FBF98A}" type="presParOf" srcId="{EC742D30-3143-4B39-8664-FFE0825A72CF}" destId="{07C33F62-259D-4E1D-8FA9-EE5B2AC2F84F}" srcOrd="1" destOrd="0" presId="urn:microsoft.com/office/officeart/2005/8/layout/orgChart1"/>
    <dgm:cxn modelId="{9E08C982-5B46-4582-840D-77F42B9D3829}" type="presParOf" srcId="{AE445697-F196-446C-9389-05E37885D875}" destId="{1B77863B-A0E6-4EC9-80AC-2F535B1794D9}" srcOrd="1" destOrd="0" presId="urn:microsoft.com/office/officeart/2005/8/layout/orgChart1"/>
    <dgm:cxn modelId="{A7E529A5-C35D-4623-84B0-EDF5FF20B502}" type="presParOf" srcId="{AE445697-F196-446C-9389-05E37885D875}" destId="{660EE785-12EE-49B5-8718-8318D9E11604}" srcOrd="2" destOrd="0" presId="urn:microsoft.com/office/officeart/2005/8/layout/orgChart1"/>
    <dgm:cxn modelId="{ABD8F8ED-06B7-4988-9308-282C176BBD49}" type="presParOf" srcId="{E3EE42CF-D199-4B2F-9916-D9A6DC26E629}" destId="{D31D91AD-DE0F-4D24-9092-6D9BBDAE0178}" srcOrd="6" destOrd="0" presId="urn:microsoft.com/office/officeart/2005/8/layout/orgChart1"/>
    <dgm:cxn modelId="{EDAB3B30-9D36-4520-AF3E-16AD85DB2B86}" type="presParOf" srcId="{E3EE42CF-D199-4B2F-9916-D9A6DC26E629}" destId="{7AB6A157-64E9-4D81-9833-FAE451DC0D42}" srcOrd="7" destOrd="0" presId="urn:microsoft.com/office/officeart/2005/8/layout/orgChart1"/>
    <dgm:cxn modelId="{924E5EEE-4DC1-4B55-8335-40A8257CDD48}" type="presParOf" srcId="{7AB6A157-64E9-4D81-9833-FAE451DC0D42}" destId="{E037FF39-487A-476B-B751-C3288D1DAB17}" srcOrd="0" destOrd="0" presId="urn:microsoft.com/office/officeart/2005/8/layout/orgChart1"/>
    <dgm:cxn modelId="{EB6C824D-CEC3-45F1-AC01-361CD12D4684}" type="presParOf" srcId="{E037FF39-487A-476B-B751-C3288D1DAB17}" destId="{C56B4C42-4512-4C88-8306-2DD5C4A02618}" srcOrd="0" destOrd="0" presId="urn:microsoft.com/office/officeart/2005/8/layout/orgChart1"/>
    <dgm:cxn modelId="{54905FB2-6F0B-4749-B1AA-09AC95BA8105}" type="presParOf" srcId="{E037FF39-487A-476B-B751-C3288D1DAB17}" destId="{446A58AC-C3D4-4DBE-B212-ED1EAC55676E}" srcOrd="1" destOrd="0" presId="urn:microsoft.com/office/officeart/2005/8/layout/orgChart1"/>
    <dgm:cxn modelId="{C5585BB8-2336-4EA7-A83E-DD4BAAB3FB43}" type="presParOf" srcId="{7AB6A157-64E9-4D81-9833-FAE451DC0D42}" destId="{83C38A32-F700-4389-BD98-5CA363C1D95D}" srcOrd="1" destOrd="0" presId="urn:microsoft.com/office/officeart/2005/8/layout/orgChart1"/>
    <dgm:cxn modelId="{5CC1EF3B-6F1B-483A-8071-85CA9871DF9A}" type="presParOf" srcId="{7AB6A157-64E9-4D81-9833-FAE451DC0D42}" destId="{1F7FC119-6987-40EB-8001-305A11137E05}" srcOrd="2" destOrd="0" presId="urn:microsoft.com/office/officeart/2005/8/layout/orgChart1"/>
    <dgm:cxn modelId="{72D658BA-28AC-4B53-9CF7-7B54FE69B767}" type="presParOf" srcId="{E3EE42CF-D199-4B2F-9916-D9A6DC26E629}" destId="{4AF66196-4C8B-4825-BFC3-868D03B09B18}" srcOrd="8" destOrd="0" presId="urn:microsoft.com/office/officeart/2005/8/layout/orgChart1"/>
    <dgm:cxn modelId="{361AAC76-8FC0-4310-88DA-CBEE6B05CB9E}" type="presParOf" srcId="{E3EE42CF-D199-4B2F-9916-D9A6DC26E629}" destId="{EE690A25-BA09-42B6-848A-174BF124B8C1}" srcOrd="9" destOrd="0" presId="urn:microsoft.com/office/officeart/2005/8/layout/orgChart1"/>
    <dgm:cxn modelId="{C29415ED-4401-491D-A48F-06A4376ABCFB}" type="presParOf" srcId="{EE690A25-BA09-42B6-848A-174BF124B8C1}" destId="{A1397F2A-3E43-4EC8-AA0C-2DC3365A0CA9}" srcOrd="0" destOrd="0" presId="urn:microsoft.com/office/officeart/2005/8/layout/orgChart1"/>
    <dgm:cxn modelId="{74359628-A9B4-4E8F-86F6-D341F560CAF7}" type="presParOf" srcId="{A1397F2A-3E43-4EC8-AA0C-2DC3365A0CA9}" destId="{A72BFA18-AA44-465D-B487-0EEC216ED266}" srcOrd="0" destOrd="0" presId="urn:microsoft.com/office/officeart/2005/8/layout/orgChart1"/>
    <dgm:cxn modelId="{6D07EA8E-92EB-4309-803B-F48D80F5CBAC}" type="presParOf" srcId="{A1397F2A-3E43-4EC8-AA0C-2DC3365A0CA9}" destId="{15E3A064-E8B6-4AEA-9E2F-4624CB630732}" srcOrd="1" destOrd="0" presId="urn:microsoft.com/office/officeart/2005/8/layout/orgChart1"/>
    <dgm:cxn modelId="{0D4E85A0-4B5D-4751-B4EA-D6F1F271AAC9}" type="presParOf" srcId="{EE690A25-BA09-42B6-848A-174BF124B8C1}" destId="{8BEA7DAD-E1ED-4FA4-AF13-1C9E5388E386}" srcOrd="1" destOrd="0" presId="urn:microsoft.com/office/officeart/2005/8/layout/orgChart1"/>
    <dgm:cxn modelId="{DD8FDFF1-7EAD-4C9A-B3E5-48C0A13F9A23}" type="presParOf" srcId="{EE690A25-BA09-42B6-848A-174BF124B8C1}" destId="{5C726E7E-E2C9-495B-942D-2124E0350851}" srcOrd="2" destOrd="0" presId="urn:microsoft.com/office/officeart/2005/8/layout/orgChart1"/>
    <dgm:cxn modelId="{99D66346-0B9D-48F1-BF92-7C937B434D76}" type="presParOf" srcId="{2200EC36-5029-4107-BD84-3E503E5CBC30}" destId="{119750EE-868C-477F-9F72-6B03D3AF92B7}" srcOrd="2" destOrd="0" presId="urn:microsoft.com/office/officeart/2005/8/layout/orgChart1"/>
    <dgm:cxn modelId="{4BE7F126-0B06-485E-8475-536A3A54E5A7}" type="presParOf" srcId="{BDC995B5-9933-43D1-AF90-451B4793F615}" destId="{CF9EA050-E467-4B34-811C-09394D21E1DE}" srcOrd="2" destOrd="0" presId="urn:microsoft.com/office/officeart/2005/8/layout/orgChart1"/>
    <dgm:cxn modelId="{C5823632-4288-4886-8F15-2C8C503CB208}" type="presParOf" srcId="{BDC995B5-9933-43D1-AF90-451B4793F615}" destId="{18022E12-0F1E-4DCA-A0EF-5BDAB32E9F02}" srcOrd="3" destOrd="0" presId="urn:microsoft.com/office/officeart/2005/8/layout/orgChart1"/>
    <dgm:cxn modelId="{FA0C5DFC-86C0-445B-98BE-EBD1897ECDD5}" type="presParOf" srcId="{18022E12-0F1E-4DCA-A0EF-5BDAB32E9F02}" destId="{9E994452-F63A-463F-AE44-BC0F0287C866}" srcOrd="0" destOrd="0" presId="urn:microsoft.com/office/officeart/2005/8/layout/orgChart1"/>
    <dgm:cxn modelId="{B2438045-8ABD-4389-A13D-E5873902FD35}" type="presParOf" srcId="{9E994452-F63A-463F-AE44-BC0F0287C866}" destId="{2222A9AA-F608-4B49-B2C5-3FF0D126EFC9}" srcOrd="0" destOrd="0" presId="urn:microsoft.com/office/officeart/2005/8/layout/orgChart1"/>
    <dgm:cxn modelId="{CEF3217C-0D26-4605-80F5-230609DD4A55}" type="presParOf" srcId="{9E994452-F63A-463F-AE44-BC0F0287C866}" destId="{440FA66A-6B47-4851-8F83-04F248FF283C}" srcOrd="1" destOrd="0" presId="urn:microsoft.com/office/officeart/2005/8/layout/orgChart1"/>
    <dgm:cxn modelId="{144A82F1-398C-48C7-B441-ACCA15423794}" type="presParOf" srcId="{18022E12-0F1E-4DCA-A0EF-5BDAB32E9F02}" destId="{AD8B409A-62D7-43D2-A29C-AF71CDC877A9}" srcOrd="1" destOrd="0" presId="urn:microsoft.com/office/officeart/2005/8/layout/orgChart1"/>
    <dgm:cxn modelId="{4D6E08F9-2342-4C57-AABB-FA8673F517E3}" type="presParOf" srcId="{18022E12-0F1E-4DCA-A0EF-5BDAB32E9F02}" destId="{82270006-95D5-435B-BCB0-A7B573E89EA8}" srcOrd="2" destOrd="0" presId="urn:microsoft.com/office/officeart/2005/8/layout/orgChart1"/>
    <dgm:cxn modelId="{AF23D0A2-2B58-4471-84AC-68FE5F3072B7}" type="presParOf" srcId="{BDC995B5-9933-43D1-AF90-451B4793F615}" destId="{4A3F5B5D-6EDC-4D41-B6AF-A11C207DB9B0}" srcOrd="4" destOrd="0" presId="urn:microsoft.com/office/officeart/2005/8/layout/orgChart1"/>
    <dgm:cxn modelId="{BA8DD18D-C4FF-42A3-B067-6A185AADE25D}" type="presParOf" srcId="{BDC995B5-9933-43D1-AF90-451B4793F615}" destId="{80E10CB5-D14E-4A0E-BFE4-7AD9C91B2D76}" srcOrd="5" destOrd="0" presId="urn:microsoft.com/office/officeart/2005/8/layout/orgChart1"/>
    <dgm:cxn modelId="{FB8F9A35-8D07-4E84-93A5-DB672209363A}" type="presParOf" srcId="{80E10CB5-D14E-4A0E-BFE4-7AD9C91B2D76}" destId="{ED8CCCA9-CBB9-438E-8118-8F776ACE86C4}" srcOrd="0" destOrd="0" presId="urn:microsoft.com/office/officeart/2005/8/layout/orgChart1"/>
    <dgm:cxn modelId="{BF3AC039-A36A-41D1-8DEB-99A7CC8409D9}" type="presParOf" srcId="{ED8CCCA9-CBB9-438E-8118-8F776ACE86C4}" destId="{2D63C95C-582F-47E7-820B-94F3DA506757}" srcOrd="0" destOrd="0" presId="urn:microsoft.com/office/officeart/2005/8/layout/orgChart1"/>
    <dgm:cxn modelId="{76D06459-7CFE-45D4-B4C8-739D81B92E19}" type="presParOf" srcId="{ED8CCCA9-CBB9-438E-8118-8F776ACE86C4}" destId="{9C758F59-C9FC-4DEC-A134-2013451E3721}" srcOrd="1" destOrd="0" presId="urn:microsoft.com/office/officeart/2005/8/layout/orgChart1"/>
    <dgm:cxn modelId="{1665BAF7-DD71-4E3C-8F40-C78B0A491CF2}" type="presParOf" srcId="{80E10CB5-D14E-4A0E-BFE4-7AD9C91B2D76}" destId="{A9F43165-21D2-4105-96EC-648C98BE7C68}" srcOrd="1" destOrd="0" presId="urn:microsoft.com/office/officeart/2005/8/layout/orgChart1"/>
    <dgm:cxn modelId="{E1DA385A-51D7-437C-B93C-6CA7716331CD}" type="presParOf" srcId="{A9F43165-21D2-4105-96EC-648C98BE7C68}" destId="{7F768AFA-2D38-4CAA-9595-4ED2DCEBEFC6}" srcOrd="0" destOrd="0" presId="urn:microsoft.com/office/officeart/2005/8/layout/orgChart1"/>
    <dgm:cxn modelId="{CAEE02F7-CDA2-4C38-82B9-FB4791BC2A27}" type="presParOf" srcId="{A9F43165-21D2-4105-96EC-648C98BE7C68}" destId="{5995336D-816B-4065-820A-1E9C53884E62}" srcOrd="1" destOrd="0" presId="urn:microsoft.com/office/officeart/2005/8/layout/orgChart1"/>
    <dgm:cxn modelId="{D6D893F5-6987-44E6-AC9B-AD72F336BEC2}" type="presParOf" srcId="{5995336D-816B-4065-820A-1E9C53884E62}" destId="{5480E653-4D22-4545-A841-95C0C80B041A}" srcOrd="0" destOrd="0" presId="urn:microsoft.com/office/officeart/2005/8/layout/orgChart1"/>
    <dgm:cxn modelId="{66129BA0-303D-4379-B6F6-94F47CDD26C9}" type="presParOf" srcId="{5480E653-4D22-4545-A841-95C0C80B041A}" destId="{62A1DD23-FAC9-438D-825E-C63E12E7DA47}" srcOrd="0" destOrd="0" presId="urn:microsoft.com/office/officeart/2005/8/layout/orgChart1"/>
    <dgm:cxn modelId="{4988C68F-A7A6-4BD6-83C9-D5474A7C67D2}" type="presParOf" srcId="{5480E653-4D22-4545-A841-95C0C80B041A}" destId="{77F2DFD9-A287-4EAD-B03C-BE89BFA94779}" srcOrd="1" destOrd="0" presId="urn:microsoft.com/office/officeart/2005/8/layout/orgChart1"/>
    <dgm:cxn modelId="{0FB94A8F-8B1C-4688-9FC6-2C552EFC11C9}" type="presParOf" srcId="{5995336D-816B-4065-820A-1E9C53884E62}" destId="{666494EF-2F9A-4959-B0EB-108503CF328B}" srcOrd="1" destOrd="0" presId="urn:microsoft.com/office/officeart/2005/8/layout/orgChart1"/>
    <dgm:cxn modelId="{DC116CF7-6EB3-4019-9257-3D59873D6A98}" type="presParOf" srcId="{5995336D-816B-4065-820A-1E9C53884E62}" destId="{FBFEC063-CD18-4180-A305-66ABF8781D0C}" srcOrd="2" destOrd="0" presId="urn:microsoft.com/office/officeart/2005/8/layout/orgChart1"/>
    <dgm:cxn modelId="{B5D4AD67-F838-4C06-B70C-E6ADE61866E2}" type="presParOf" srcId="{A9F43165-21D2-4105-96EC-648C98BE7C68}" destId="{F57BBD2D-F838-46EA-9E48-2B66469FF015}" srcOrd="2" destOrd="0" presId="urn:microsoft.com/office/officeart/2005/8/layout/orgChart1"/>
    <dgm:cxn modelId="{FD555A6C-E95F-4C1B-B162-EC7D55AE7A15}" type="presParOf" srcId="{A9F43165-21D2-4105-96EC-648C98BE7C68}" destId="{0865A688-1292-47DC-9A01-DF6117556627}" srcOrd="3" destOrd="0" presId="urn:microsoft.com/office/officeart/2005/8/layout/orgChart1"/>
    <dgm:cxn modelId="{6F8288D1-AF54-40C9-B20C-05B4415F7AB4}" type="presParOf" srcId="{0865A688-1292-47DC-9A01-DF6117556627}" destId="{3603A33B-21EA-4668-9610-3AE713180838}" srcOrd="0" destOrd="0" presId="urn:microsoft.com/office/officeart/2005/8/layout/orgChart1"/>
    <dgm:cxn modelId="{FF65273C-AA24-4912-8572-B043C91B2D86}" type="presParOf" srcId="{3603A33B-21EA-4668-9610-3AE713180838}" destId="{0AAB95F1-65E4-4307-8505-DA961D0850EC}" srcOrd="0" destOrd="0" presId="urn:microsoft.com/office/officeart/2005/8/layout/orgChart1"/>
    <dgm:cxn modelId="{2FE2049C-E41D-4C24-8880-1C2A661F6D33}" type="presParOf" srcId="{3603A33B-21EA-4668-9610-3AE713180838}" destId="{FBEE7191-EE97-44BF-BFC9-51C9FAB9454C}" srcOrd="1" destOrd="0" presId="urn:microsoft.com/office/officeart/2005/8/layout/orgChart1"/>
    <dgm:cxn modelId="{185E5D95-A4FF-434A-9A08-C1DA07C6ECD7}" type="presParOf" srcId="{0865A688-1292-47DC-9A01-DF6117556627}" destId="{236AFA7C-184A-4D9F-8C4E-89A92C13516E}" srcOrd="1" destOrd="0" presId="urn:microsoft.com/office/officeart/2005/8/layout/orgChart1"/>
    <dgm:cxn modelId="{05A00426-03B1-4AC5-8256-F88BB1D23917}" type="presParOf" srcId="{0865A688-1292-47DC-9A01-DF6117556627}" destId="{22FB6E7F-8A94-417C-B381-6D29BAE51862}" srcOrd="2" destOrd="0" presId="urn:microsoft.com/office/officeart/2005/8/layout/orgChart1"/>
    <dgm:cxn modelId="{FADBC8AE-320E-4C6B-A0FF-1F8A5533C410}" type="presParOf" srcId="{80E10CB5-D14E-4A0E-BFE4-7AD9C91B2D76}" destId="{0F774EB6-B2E0-4434-A744-E51F2425C506}" srcOrd="2" destOrd="0" presId="urn:microsoft.com/office/officeart/2005/8/layout/orgChart1"/>
    <dgm:cxn modelId="{E875572F-31C6-46AE-B7E6-3419B5F3B304}" type="presParOf" srcId="{BDC995B5-9933-43D1-AF90-451B4793F615}" destId="{9F273112-DA52-4838-B68F-E6590F52D9B1}" srcOrd="6" destOrd="0" presId="urn:microsoft.com/office/officeart/2005/8/layout/orgChart1"/>
    <dgm:cxn modelId="{AD18CB4E-4DD9-46C7-8C05-999B7964CA4A}" type="presParOf" srcId="{BDC995B5-9933-43D1-AF90-451B4793F615}" destId="{3E709E9C-6A66-4721-BF07-32477D72F1E0}" srcOrd="7" destOrd="0" presId="urn:microsoft.com/office/officeart/2005/8/layout/orgChart1"/>
    <dgm:cxn modelId="{548E8DAC-F298-4F5B-A807-DB0E9B69C0C7}" type="presParOf" srcId="{3E709E9C-6A66-4721-BF07-32477D72F1E0}" destId="{A61F155C-6656-4304-9135-B986C274E84C}" srcOrd="0" destOrd="0" presId="urn:microsoft.com/office/officeart/2005/8/layout/orgChart1"/>
    <dgm:cxn modelId="{761D0D84-653C-4B38-BEE2-AACF34DC1A0E}" type="presParOf" srcId="{A61F155C-6656-4304-9135-B986C274E84C}" destId="{489837F3-F773-4826-A238-0DF923248C7C}" srcOrd="0" destOrd="0" presId="urn:microsoft.com/office/officeart/2005/8/layout/orgChart1"/>
    <dgm:cxn modelId="{5C873E00-365E-4ADD-BCF8-62E2DE01A788}" type="presParOf" srcId="{A61F155C-6656-4304-9135-B986C274E84C}" destId="{0F9E84A7-E830-4CA5-AF81-3585A1FE7CAC}" srcOrd="1" destOrd="0" presId="urn:microsoft.com/office/officeart/2005/8/layout/orgChart1"/>
    <dgm:cxn modelId="{500A94BA-08B1-41E9-A75E-7DF7E6858552}" type="presParOf" srcId="{3E709E9C-6A66-4721-BF07-32477D72F1E0}" destId="{B8D304A9-E570-467A-B621-4C496CEEEB2F}" srcOrd="1" destOrd="0" presId="urn:microsoft.com/office/officeart/2005/8/layout/orgChart1"/>
    <dgm:cxn modelId="{FA970D68-4B86-4277-9D0F-38A58B981407}" type="presParOf" srcId="{B8D304A9-E570-467A-B621-4C496CEEEB2F}" destId="{978E6762-30B7-4938-9517-415CE4209186}" srcOrd="0" destOrd="0" presId="urn:microsoft.com/office/officeart/2005/8/layout/orgChart1"/>
    <dgm:cxn modelId="{AD0539D7-E36F-4865-970A-39D0BF0039C9}" type="presParOf" srcId="{B8D304A9-E570-467A-B621-4C496CEEEB2F}" destId="{B0F305ED-8F7B-4639-BF10-F200FDECA962}" srcOrd="1" destOrd="0" presId="urn:microsoft.com/office/officeart/2005/8/layout/orgChart1"/>
    <dgm:cxn modelId="{3078C734-4C54-400B-AC22-4307E88CD69D}" type="presParOf" srcId="{B0F305ED-8F7B-4639-BF10-F200FDECA962}" destId="{0EBD8211-E1CA-4F00-A6B9-D40E514992A9}" srcOrd="0" destOrd="0" presId="urn:microsoft.com/office/officeart/2005/8/layout/orgChart1"/>
    <dgm:cxn modelId="{94FB1B94-DA29-4E44-8747-F621ABDEA928}" type="presParOf" srcId="{0EBD8211-E1CA-4F00-A6B9-D40E514992A9}" destId="{2ECDE611-8E19-4A45-BDC8-B8F1C8FCB669}" srcOrd="0" destOrd="0" presId="urn:microsoft.com/office/officeart/2005/8/layout/orgChart1"/>
    <dgm:cxn modelId="{D1C91B9A-C83C-4363-A986-EB148F2E0BBE}" type="presParOf" srcId="{0EBD8211-E1CA-4F00-A6B9-D40E514992A9}" destId="{156E15A0-0874-45DF-956C-F8F8B3AAC131}" srcOrd="1" destOrd="0" presId="urn:microsoft.com/office/officeart/2005/8/layout/orgChart1"/>
    <dgm:cxn modelId="{30683C57-7B7E-4A12-9831-C81FF5A98AF9}" type="presParOf" srcId="{B0F305ED-8F7B-4639-BF10-F200FDECA962}" destId="{BA86B6AB-3778-41C1-9965-9229BAF707CD}" srcOrd="1" destOrd="0" presId="urn:microsoft.com/office/officeart/2005/8/layout/orgChart1"/>
    <dgm:cxn modelId="{7D0DED39-B933-44EC-98E0-D1DD95E65C02}" type="presParOf" srcId="{B0F305ED-8F7B-4639-BF10-F200FDECA962}" destId="{93C6DF48-D5A2-445A-808E-6859AA6AE2AE}" srcOrd="2" destOrd="0" presId="urn:microsoft.com/office/officeart/2005/8/layout/orgChart1"/>
    <dgm:cxn modelId="{02DAAE9C-986F-4BCC-A0BA-853D695319B3}" type="presParOf" srcId="{B8D304A9-E570-467A-B621-4C496CEEEB2F}" destId="{162DC094-96D5-4019-A9CE-4E4670C5DF38}" srcOrd="2" destOrd="0" presId="urn:microsoft.com/office/officeart/2005/8/layout/orgChart1"/>
    <dgm:cxn modelId="{CA6D076A-022F-40CA-AA31-23F7FF325522}" type="presParOf" srcId="{B8D304A9-E570-467A-B621-4C496CEEEB2F}" destId="{47593EDB-CC74-45D3-81E2-EFFE166D99FD}" srcOrd="3" destOrd="0" presId="urn:microsoft.com/office/officeart/2005/8/layout/orgChart1"/>
    <dgm:cxn modelId="{0F05C342-D3CE-459C-AE7E-9BE01369AA8C}" type="presParOf" srcId="{47593EDB-CC74-45D3-81E2-EFFE166D99FD}" destId="{623A8DE1-6013-4CFB-ADFE-9BF0ED20FBA3}" srcOrd="0" destOrd="0" presId="urn:microsoft.com/office/officeart/2005/8/layout/orgChart1"/>
    <dgm:cxn modelId="{73AEAA4F-2FDD-47E0-A42F-B6C0C00BD09A}" type="presParOf" srcId="{623A8DE1-6013-4CFB-ADFE-9BF0ED20FBA3}" destId="{8F35D268-BFEA-437A-840C-CD4ED92830F2}" srcOrd="0" destOrd="0" presId="urn:microsoft.com/office/officeart/2005/8/layout/orgChart1"/>
    <dgm:cxn modelId="{106E734A-A970-46CB-87D7-7AF198A67922}" type="presParOf" srcId="{623A8DE1-6013-4CFB-ADFE-9BF0ED20FBA3}" destId="{AFB20C31-ED9C-45CD-BBAD-7DBD65E499CE}" srcOrd="1" destOrd="0" presId="urn:microsoft.com/office/officeart/2005/8/layout/orgChart1"/>
    <dgm:cxn modelId="{E04205AA-0CF7-40D1-BE36-09AE04986190}" type="presParOf" srcId="{47593EDB-CC74-45D3-81E2-EFFE166D99FD}" destId="{E78B8E7B-A536-4A1B-878F-E1ED736C5FA0}" srcOrd="1" destOrd="0" presId="urn:microsoft.com/office/officeart/2005/8/layout/orgChart1"/>
    <dgm:cxn modelId="{85CB0B89-1E00-4D9D-AE35-650C7583E797}" type="presParOf" srcId="{47593EDB-CC74-45D3-81E2-EFFE166D99FD}" destId="{21A6C825-99BF-4508-B6FE-0E2B7349566B}" srcOrd="2" destOrd="0" presId="urn:microsoft.com/office/officeart/2005/8/layout/orgChart1"/>
    <dgm:cxn modelId="{E7E46466-D45E-44CB-BE8E-74F31709E9BC}" type="presParOf" srcId="{B8D304A9-E570-467A-B621-4C496CEEEB2F}" destId="{9CC8FF6D-18B9-4CEC-A9DD-6EDEC35B9ED6}" srcOrd="4" destOrd="0" presId="urn:microsoft.com/office/officeart/2005/8/layout/orgChart1"/>
    <dgm:cxn modelId="{147BE911-473C-4637-BD9E-FA363AF04599}" type="presParOf" srcId="{B8D304A9-E570-467A-B621-4C496CEEEB2F}" destId="{A16032D7-1C2A-4D78-BBFA-B0974FD57B41}" srcOrd="5" destOrd="0" presId="urn:microsoft.com/office/officeart/2005/8/layout/orgChart1"/>
    <dgm:cxn modelId="{518EC8A9-A35C-477F-AD1D-11EAE0AB90AF}" type="presParOf" srcId="{A16032D7-1C2A-4D78-BBFA-B0974FD57B41}" destId="{F23A1EFC-C8B4-43DA-B802-EDD31C6E7C34}" srcOrd="0" destOrd="0" presId="urn:microsoft.com/office/officeart/2005/8/layout/orgChart1"/>
    <dgm:cxn modelId="{79EC0830-358A-4465-8A74-28726235FE9D}" type="presParOf" srcId="{F23A1EFC-C8B4-43DA-B802-EDD31C6E7C34}" destId="{0293DDDC-83D1-43FC-8E29-E9BF5FEB2530}" srcOrd="0" destOrd="0" presId="urn:microsoft.com/office/officeart/2005/8/layout/orgChart1"/>
    <dgm:cxn modelId="{BBB23A62-EEC3-466A-BE7B-C73E806B530B}" type="presParOf" srcId="{F23A1EFC-C8B4-43DA-B802-EDD31C6E7C34}" destId="{85E4C4D6-4066-43EA-AA25-C3FEBFE6B0F1}" srcOrd="1" destOrd="0" presId="urn:microsoft.com/office/officeart/2005/8/layout/orgChart1"/>
    <dgm:cxn modelId="{7BD39E14-3151-4241-8227-5DB82FE39495}" type="presParOf" srcId="{A16032D7-1C2A-4D78-BBFA-B0974FD57B41}" destId="{0B3E4B89-6B55-4897-B474-359445D0B46A}" srcOrd="1" destOrd="0" presId="urn:microsoft.com/office/officeart/2005/8/layout/orgChart1"/>
    <dgm:cxn modelId="{A69F7E3C-A2EE-430F-8F82-C58E69F2F007}" type="presParOf" srcId="{A16032D7-1C2A-4D78-BBFA-B0974FD57B41}" destId="{6216F011-2FA7-45A5-92B5-60132F19DC79}" srcOrd="2" destOrd="0" presId="urn:microsoft.com/office/officeart/2005/8/layout/orgChart1"/>
    <dgm:cxn modelId="{91D07F1A-7E5A-45EC-B8E2-17A87BE05CB0}" type="presParOf" srcId="{B8D304A9-E570-467A-B621-4C496CEEEB2F}" destId="{D0A4D911-C634-4A89-81CC-C06593262E52}" srcOrd="6" destOrd="0" presId="urn:microsoft.com/office/officeart/2005/8/layout/orgChart1"/>
    <dgm:cxn modelId="{88B82B58-F2B1-404A-B7A0-C33FF05A67FD}" type="presParOf" srcId="{B8D304A9-E570-467A-B621-4C496CEEEB2F}" destId="{2D40998C-A0BE-4321-819E-3AAC293BD492}" srcOrd="7" destOrd="0" presId="urn:microsoft.com/office/officeart/2005/8/layout/orgChart1"/>
    <dgm:cxn modelId="{002378E6-3C70-417C-A855-A70D771840B4}" type="presParOf" srcId="{2D40998C-A0BE-4321-819E-3AAC293BD492}" destId="{6AC74B1C-A911-47B0-BEEA-48F37B4122F2}" srcOrd="0" destOrd="0" presId="urn:microsoft.com/office/officeart/2005/8/layout/orgChart1"/>
    <dgm:cxn modelId="{3BAEACAC-6E4E-46E8-860D-63010AC39D82}" type="presParOf" srcId="{6AC74B1C-A911-47B0-BEEA-48F37B4122F2}" destId="{572C4FE1-124B-47B0-9958-B463F10031F1}" srcOrd="0" destOrd="0" presId="urn:microsoft.com/office/officeart/2005/8/layout/orgChart1"/>
    <dgm:cxn modelId="{8AF3C3D9-F3B1-477F-9022-FBF3B9DE2292}" type="presParOf" srcId="{6AC74B1C-A911-47B0-BEEA-48F37B4122F2}" destId="{922EF28C-3524-45E0-8905-D3C5D9D654C1}" srcOrd="1" destOrd="0" presId="urn:microsoft.com/office/officeart/2005/8/layout/orgChart1"/>
    <dgm:cxn modelId="{F41E218A-8C33-4A4F-A605-D72F15D82EE6}" type="presParOf" srcId="{2D40998C-A0BE-4321-819E-3AAC293BD492}" destId="{4B322699-358C-489A-B5B9-1C4DB87A3663}" srcOrd="1" destOrd="0" presId="urn:microsoft.com/office/officeart/2005/8/layout/orgChart1"/>
    <dgm:cxn modelId="{2AD74180-0A30-45E7-A67B-5FF9081BD403}" type="presParOf" srcId="{2D40998C-A0BE-4321-819E-3AAC293BD492}" destId="{BACE2E62-F4CB-4B3C-B502-476C56D77EFE}" srcOrd="2" destOrd="0" presId="urn:microsoft.com/office/officeart/2005/8/layout/orgChart1"/>
    <dgm:cxn modelId="{9FD5AB49-3854-4B59-98AE-2996A8B93704}" type="presParOf" srcId="{B8D304A9-E570-467A-B621-4C496CEEEB2F}" destId="{91EA9E65-93CB-4ED7-A97E-E55984D91FF3}" srcOrd="8" destOrd="0" presId="urn:microsoft.com/office/officeart/2005/8/layout/orgChart1"/>
    <dgm:cxn modelId="{87C70EB7-22A1-4A9D-80CE-A69BE7DDEB52}" type="presParOf" srcId="{B8D304A9-E570-467A-B621-4C496CEEEB2F}" destId="{2A656BA0-BF5F-4346-9F2B-B03682B89C30}" srcOrd="9" destOrd="0" presId="urn:microsoft.com/office/officeart/2005/8/layout/orgChart1"/>
    <dgm:cxn modelId="{DCE113D2-0371-4FE8-B6EE-0456C592F4D6}" type="presParOf" srcId="{2A656BA0-BF5F-4346-9F2B-B03682B89C30}" destId="{1738677F-7C3A-4964-BA22-B1A0E46B278C}" srcOrd="0" destOrd="0" presId="urn:microsoft.com/office/officeart/2005/8/layout/orgChart1"/>
    <dgm:cxn modelId="{660801A0-13E7-4B93-AC62-F0B742A0832F}" type="presParOf" srcId="{1738677F-7C3A-4964-BA22-B1A0E46B278C}" destId="{91893EE7-6222-401C-996A-742C7196C6E2}" srcOrd="0" destOrd="0" presId="urn:microsoft.com/office/officeart/2005/8/layout/orgChart1"/>
    <dgm:cxn modelId="{C6449171-5219-47C4-8F18-45F648C0828A}" type="presParOf" srcId="{1738677F-7C3A-4964-BA22-B1A0E46B278C}" destId="{18D21AC2-4D84-43C6-BDDF-7ED11EFE5F77}" srcOrd="1" destOrd="0" presId="urn:microsoft.com/office/officeart/2005/8/layout/orgChart1"/>
    <dgm:cxn modelId="{280140D7-FFC2-4D3A-97BB-39AF5DD66B41}" type="presParOf" srcId="{2A656BA0-BF5F-4346-9F2B-B03682B89C30}" destId="{A414FFD2-7257-4221-A5FC-C7C503D2A5E6}" srcOrd="1" destOrd="0" presId="urn:microsoft.com/office/officeart/2005/8/layout/orgChart1"/>
    <dgm:cxn modelId="{23A35B07-4419-4984-839D-1A1A048DDBC5}" type="presParOf" srcId="{2A656BA0-BF5F-4346-9F2B-B03682B89C30}" destId="{05A7A012-5B97-47D5-8716-AF0B1355A69A}" srcOrd="2" destOrd="0" presId="urn:microsoft.com/office/officeart/2005/8/layout/orgChart1"/>
    <dgm:cxn modelId="{8E4DE295-3AB6-4710-8DB8-537B57980B11}" type="presParOf" srcId="{3E709E9C-6A66-4721-BF07-32477D72F1E0}" destId="{326048FE-E931-45C3-AD6E-0863E9A9051C}" srcOrd="2" destOrd="0" presId="urn:microsoft.com/office/officeart/2005/8/layout/orgChart1"/>
    <dgm:cxn modelId="{218F6E77-D3D3-43A1-A7E7-60FAE75541F2}" type="presParOf" srcId="{8AA4F1C3-8A64-46E0-A692-5F9B601D37E4}" destId="{C378DC10-075D-4709-8B65-CCA55A199BC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E0365C-598F-47C3-870C-E631A49A3D24}">
      <dsp:nvSpPr>
        <dsp:cNvPr id="0" name=""/>
        <dsp:cNvSpPr/>
      </dsp:nvSpPr>
      <dsp:spPr>
        <a:xfrm>
          <a:off x="6418124" y="1658155"/>
          <a:ext cx="190620" cy="23891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9115"/>
              </a:lnTo>
              <a:lnTo>
                <a:pt x="190620" y="23891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DDDE33-A1B9-400F-BA05-A22723D599C7}">
      <dsp:nvSpPr>
        <dsp:cNvPr id="0" name=""/>
        <dsp:cNvSpPr/>
      </dsp:nvSpPr>
      <dsp:spPr>
        <a:xfrm>
          <a:off x="6418124" y="1658155"/>
          <a:ext cx="190620" cy="14868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6843"/>
              </a:lnTo>
              <a:lnTo>
                <a:pt x="190620" y="14868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802280-E0CF-4E20-BB2C-3ADF14790D9B}">
      <dsp:nvSpPr>
        <dsp:cNvPr id="0" name=""/>
        <dsp:cNvSpPr/>
      </dsp:nvSpPr>
      <dsp:spPr>
        <a:xfrm>
          <a:off x="6418124" y="1658155"/>
          <a:ext cx="190620" cy="584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570"/>
              </a:lnTo>
              <a:lnTo>
                <a:pt x="190620" y="5845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71EF35-70BF-448D-91BB-5F077FE5FF92}">
      <dsp:nvSpPr>
        <dsp:cNvPr id="0" name=""/>
        <dsp:cNvSpPr/>
      </dsp:nvSpPr>
      <dsp:spPr>
        <a:xfrm>
          <a:off x="3784499" y="755882"/>
          <a:ext cx="3141947" cy="2668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434"/>
              </a:lnTo>
              <a:lnTo>
                <a:pt x="3141947" y="133434"/>
              </a:lnTo>
              <a:lnTo>
                <a:pt x="3141947" y="2668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2DC094-96D5-4019-A9CE-4E4670C5DF38}">
      <dsp:nvSpPr>
        <dsp:cNvPr id="0" name=""/>
        <dsp:cNvSpPr/>
      </dsp:nvSpPr>
      <dsp:spPr>
        <a:xfrm>
          <a:off x="4880448" y="1658155"/>
          <a:ext cx="190620" cy="14868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6843"/>
              </a:lnTo>
              <a:lnTo>
                <a:pt x="190620" y="14868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8E6762-30B7-4938-9517-415CE4209186}">
      <dsp:nvSpPr>
        <dsp:cNvPr id="0" name=""/>
        <dsp:cNvSpPr/>
      </dsp:nvSpPr>
      <dsp:spPr>
        <a:xfrm>
          <a:off x="4880448" y="1658155"/>
          <a:ext cx="190620" cy="584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570"/>
              </a:lnTo>
              <a:lnTo>
                <a:pt x="190620" y="5845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273112-DA52-4838-B68F-E6590F52D9B1}">
      <dsp:nvSpPr>
        <dsp:cNvPr id="0" name=""/>
        <dsp:cNvSpPr/>
      </dsp:nvSpPr>
      <dsp:spPr>
        <a:xfrm>
          <a:off x="3784499" y="755882"/>
          <a:ext cx="1604272" cy="2668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434"/>
              </a:lnTo>
              <a:lnTo>
                <a:pt x="1604272" y="133434"/>
              </a:lnTo>
              <a:lnTo>
                <a:pt x="1604272" y="2668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717821-601E-4687-B5EE-79C6FC568F11}">
      <dsp:nvSpPr>
        <dsp:cNvPr id="0" name=""/>
        <dsp:cNvSpPr/>
      </dsp:nvSpPr>
      <dsp:spPr>
        <a:xfrm>
          <a:off x="3344006" y="1668791"/>
          <a:ext cx="189388" cy="23784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8478"/>
              </a:lnTo>
              <a:lnTo>
                <a:pt x="189388" y="23784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7BBD2D-F838-46EA-9E48-2B66469FF015}">
      <dsp:nvSpPr>
        <dsp:cNvPr id="0" name=""/>
        <dsp:cNvSpPr/>
      </dsp:nvSpPr>
      <dsp:spPr>
        <a:xfrm>
          <a:off x="3344006" y="1668791"/>
          <a:ext cx="189388" cy="1476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6206"/>
              </a:lnTo>
              <a:lnTo>
                <a:pt x="189388" y="14762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768AFA-2D38-4CAA-9595-4ED2DCEBEFC6}">
      <dsp:nvSpPr>
        <dsp:cNvPr id="0" name=""/>
        <dsp:cNvSpPr/>
      </dsp:nvSpPr>
      <dsp:spPr>
        <a:xfrm>
          <a:off x="3344006" y="1668791"/>
          <a:ext cx="189388" cy="5739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3934"/>
              </a:lnTo>
              <a:lnTo>
                <a:pt x="189388" y="5739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3F5B5D-6EDC-4D41-B6AF-A11C207DB9B0}">
      <dsp:nvSpPr>
        <dsp:cNvPr id="0" name=""/>
        <dsp:cNvSpPr/>
      </dsp:nvSpPr>
      <dsp:spPr>
        <a:xfrm>
          <a:off x="3738779" y="755882"/>
          <a:ext cx="91440" cy="2775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4071"/>
              </a:lnTo>
              <a:lnTo>
                <a:pt x="113549" y="144071"/>
              </a:lnTo>
              <a:lnTo>
                <a:pt x="113549" y="2775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95F126-6A0A-4C1D-9EF5-740E6E1B5A4F}">
      <dsp:nvSpPr>
        <dsp:cNvPr id="0" name=""/>
        <dsp:cNvSpPr/>
      </dsp:nvSpPr>
      <dsp:spPr>
        <a:xfrm>
          <a:off x="1671904" y="1658155"/>
          <a:ext cx="190620" cy="3715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15500"/>
              </a:lnTo>
              <a:lnTo>
                <a:pt x="190620" y="37155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4C9860-AF55-41C6-8218-E7A8BA3F933C}">
      <dsp:nvSpPr>
        <dsp:cNvPr id="0" name=""/>
        <dsp:cNvSpPr/>
      </dsp:nvSpPr>
      <dsp:spPr>
        <a:xfrm>
          <a:off x="1671904" y="1658155"/>
          <a:ext cx="190620" cy="28132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3228"/>
              </a:lnTo>
              <a:lnTo>
                <a:pt x="190620" y="28132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315B79-7466-4653-BA7C-7FC9215CCCD2}">
      <dsp:nvSpPr>
        <dsp:cNvPr id="0" name=""/>
        <dsp:cNvSpPr/>
      </dsp:nvSpPr>
      <dsp:spPr>
        <a:xfrm>
          <a:off x="1671904" y="1658155"/>
          <a:ext cx="190620" cy="16988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8899"/>
              </a:lnTo>
              <a:lnTo>
                <a:pt x="190620" y="16988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466CA7-696E-4893-B383-91E7F2F82307}">
      <dsp:nvSpPr>
        <dsp:cNvPr id="0" name=""/>
        <dsp:cNvSpPr/>
      </dsp:nvSpPr>
      <dsp:spPr>
        <a:xfrm>
          <a:off x="1671904" y="1658155"/>
          <a:ext cx="190620" cy="584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570"/>
              </a:lnTo>
              <a:lnTo>
                <a:pt x="190620" y="5845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9EA050-E467-4B34-811C-09394D21E1DE}">
      <dsp:nvSpPr>
        <dsp:cNvPr id="0" name=""/>
        <dsp:cNvSpPr/>
      </dsp:nvSpPr>
      <dsp:spPr>
        <a:xfrm>
          <a:off x="2180227" y="755882"/>
          <a:ext cx="1604272" cy="266869"/>
        </a:xfrm>
        <a:custGeom>
          <a:avLst/>
          <a:gdLst/>
          <a:ahLst/>
          <a:cxnLst/>
          <a:rect l="0" t="0" r="0" b="0"/>
          <a:pathLst>
            <a:path>
              <a:moveTo>
                <a:pt x="1604272" y="0"/>
              </a:moveTo>
              <a:lnTo>
                <a:pt x="1604272" y="133434"/>
              </a:lnTo>
              <a:lnTo>
                <a:pt x="0" y="133434"/>
              </a:lnTo>
              <a:lnTo>
                <a:pt x="0" y="2668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188B6C-605E-4F58-9CF0-4C536BE8E90A}">
      <dsp:nvSpPr>
        <dsp:cNvPr id="0" name=""/>
        <dsp:cNvSpPr/>
      </dsp:nvSpPr>
      <dsp:spPr>
        <a:xfrm>
          <a:off x="134229" y="1658155"/>
          <a:ext cx="190620" cy="5673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7357"/>
              </a:lnTo>
              <a:lnTo>
                <a:pt x="190620" y="5673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3F8A4E-02CE-4791-A731-C587FF17FCA9}">
      <dsp:nvSpPr>
        <dsp:cNvPr id="0" name=""/>
        <dsp:cNvSpPr/>
      </dsp:nvSpPr>
      <dsp:spPr>
        <a:xfrm>
          <a:off x="642551" y="755882"/>
          <a:ext cx="3141947" cy="266869"/>
        </a:xfrm>
        <a:custGeom>
          <a:avLst/>
          <a:gdLst/>
          <a:ahLst/>
          <a:cxnLst/>
          <a:rect l="0" t="0" r="0" b="0"/>
          <a:pathLst>
            <a:path>
              <a:moveTo>
                <a:pt x="3141947" y="0"/>
              </a:moveTo>
              <a:lnTo>
                <a:pt x="3141947" y="133434"/>
              </a:lnTo>
              <a:lnTo>
                <a:pt x="0" y="133434"/>
              </a:lnTo>
              <a:lnTo>
                <a:pt x="0" y="2668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C8479F-04FB-4941-B2B0-179EBF42BBCB}">
      <dsp:nvSpPr>
        <dsp:cNvPr id="0" name=""/>
        <dsp:cNvSpPr/>
      </dsp:nvSpPr>
      <dsp:spPr>
        <a:xfrm>
          <a:off x="3149096" y="120479"/>
          <a:ext cx="1270806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/>
            <a:t>Course </a:t>
          </a:r>
          <a:r>
            <a:rPr lang="en-GB" sz="1600" kern="1200" dirty="0" smtClean="0"/>
            <a:t>Scheduler</a:t>
          </a:r>
          <a:endParaRPr lang="zh-TW" altLang="en-US" sz="1600" kern="1200" dirty="0"/>
        </a:p>
      </dsp:txBody>
      <dsp:txXfrm>
        <a:off x="3149096" y="120479"/>
        <a:ext cx="1270806" cy="635403"/>
      </dsp:txXfrm>
    </dsp:sp>
    <dsp:sp modelId="{7907BE6B-BD29-47EA-BCB7-B53B4A4F8810}">
      <dsp:nvSpPr>
        <dsp:cNvPr id="0" name=""/>
        <dsp:cNvSpPr/>
      </dsp:nvSpPr>
      <dsp:spPr>
        <a:xfrm>
          <a:off x="7148" y="1022752"/>
          <a:ext cx="1270806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/>
            <a:t>Define problem</a:t>
          </a:r>
          <a:endParaRPr lang="zh-TW" altLang="en-US" sz="1600" kern="1200"/>
        </a:p>
      </dsp:txBody>
      <dsp:txXfrm>
        <a:off x="7148" y="1022752"/>
        <a:ext cx="1270806" cy="635403"/>
      </dsp:txXfrm>
    </dsp:sp>
    <dsp:sp modelId="{613AEB90-9E67-4A14-A2D4-212A2E987D61}">
      <dsp:nvSpPr>
        <dsp:cNvPr id="0" name=""/>
        <dsp:cNvSpPr/>
      </dsp:nvSpPr>
      <dsp:spPr>
        <a:xfrm>
          <a:off x="324850" y="1925024"/>
          <a:ext cx="1270806" cy="6009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/>
            <a:t>Design Use Case Diagram</a:t>
          </a:r>
          <a:endParaRPr lang="zh-TW" altLang="en-US" sz="1600" kern="1200" dirty="0"/>
        </a:p>
      </dsp:txBody>
      <dsp:txXfrm>
        <a:off x="324850" y="1925024"/>
        <a:ext cx="1270806" cy="600976"/>
      </dsp:txXfrm>
    </dsp:sp>
    <dsp:sp modelId="{2222A9AA-F608-4B49-B2C5-3FF0D126EFC9}">
      <dsp:nvSpPr>
        <dsp:cNvPr id="0" name=""/>
        <dsp:cNvSpPr/>
      </dsp:nvSpPr>
      <dsp:spPr>
        <a:xfrm>
          <a:off x="1544824" y="1022752"/>
          <a:ext cx="1270806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/>
            <a:t>Design Solution</a:t>
          </a:r>
          <a:endParaRPr lang="zh-TW" altLang="en-US" sz="1600" kern="1200"/>
        </a:p>
      </dsp:txBody>
      <dsp:txXfrm>
        <a:off x="1544824" y="1022752"/>
        <a:ext cx="1270806" cy="635403"/>
      </dsp:txXfrm>
    </dsp:sp>
    <dsp:sp modelId="{42FBAA4D-F207-4956-86BB-BED07FD7C60C}">
      <dsp:nvSpPr>
        <dsp:cNvPr id="0" name=""/>
        <dsp:cNvSpPr/>
      </dsp:nvSpPr>
      <dsp:spPr>
        <a:xfrm>
          <a:off x="1862525" y="1925024"/>
          <a:ext cx="1403020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/>
            <a:t>Get User Requirement</a:t>
          </a:r>
          <a:endParaRPr lang="zh-TW" altLang="en-US" sz="1600" kern="1200" dirty="0"/>
        </a:p>
      </dsp:txBody>
      <dsp:txXfrm>
        <a:off x="1862525" y="1925024"/>
        <a:ext cx="1403020" cy="635403"/>
      </dsp:txXfrm>
    </dsp:sp>
    <dsp:sp modelId="{90C222E0-2F0E-4614-A69D-908AB1591D86}">
      <dsp:nvSpPr>
        <dsp:cNvPr id="0" name=""/>
        <dsp:cNvSpPr/>
      </dsp:nvSpPr>
      <dsp:spPr>
        <a:xfrm>
          <a:off x="1862525" y="2827296"/>
          <a:ext cx="1403999" cy="10595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Decide the implementation of the program </a:t>
          </a:r>
          <a:endParaRPr lang="zh-TW" altLang="en-US" sz="1600" kern="1200" dirty="0"/>
        </a:p>
      </dsp:txBody>
      <dsp:txXfrm>
        <a:off x="1862525" y="2827296"/>
        <a:ext cx="1403999" cy="1059515"/>
      </dsp:txXfrm>
    </dsp:sp>
    <dsp:sp modelId="{238A0426-48D5-4931-8F92-AD2EDC998C82}">
      <dsp:nvSpPr>
        <dsp:cNvPr id="0" name=""/>
        <dsp:cNvSpPr/>
      </dsp:nvSpPr>
      <dsp:spPr>
        <a:xfrm>
          <a:off x="1862525" y="4153681"/>
          <a:ext cx="1403020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Define set of functions</a:t>
          </a:r>
          <a:endParaRPr lang="zh-TW" altLang="en-US" sz="1600" kern="1200"/>
        </a:p>
      </dsp:txBody>
      <dsp:txXfrm>
        <a:off x="1862525" y="4153681"/>
        <a:ext cx="1403020" cy="635403"/>
      </dsp:txXfrm>
    </dsp:sp>
    <dsp:sp modelId="{FBD8492A-2031-4BE6-957B-07BF3914A768}">
      <dsp:nvSpPr>
        <dsp:cNvPr id="0" name=""/>
        <dsp:cNvSpPr/>
      </dsp:nvSpPr>
      <dsp:spPr>
        <a:xfrm>
          <a:off x="1862525" y="5055954"/>
          <a:ext cx="1403020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/>
            <a:t>Define the structure of Program</a:t>
          </a:r>
          <a:endParaRPr lang="zh-TW" altLang="en-US" sz="1600" kern="1200"/>
        </a:p>
      </dsp:txBody>
      <dsp:txXfrm>
        <a:off x="1862525" y="5055954"/>
        <a:ext cx="1403020" cy="635403"/>
      </dsp:txXfrm>
    </dsp:sp>
    <dsp:sp modelId="{2D63C95C-582F-47E7-820B-94F3DA506757}">
      <dsp:nvSpPr>
        <dsp:cNvPr id="0" name=""/>
        <dsp:cNvSpPr/>
      </dsp:nvSpPr>
      <dsp:spPr>
        <a:xfrm>
          <a:off x="3216925" y="1033388"/>
          <a:ext cx="1270806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/>
            <a:t>Software Development</a:t>
          </a:r>
          <a:endParaRPr lang="zh-TW" altLang="en-US" sz="1600" kern="1200"/>
        </a:p>
      </dsp:txBody>
      <dsp:txXfrm>
        <a:off x="3216925" y="1033388"/>
        <a:ext cx="1270806" cy="635403"/>
      </dsp:txXfrm>
    </dsp:sp>
    <dsp:sp modelId="{62A1DD23-FAC9-438D-825E-C63E12E7DA47}">
      <dsp:nvSpPr>
        <dsp:cNvPr id="0" name=""/>
        <dsp:cNvSpPr/>
      </dsp:nvSpPr>
      <dsp:spPr>
        <a:xfrm>
          <a:off x="3533394" y="1925024"/>
          <a:ext cx="1270806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/>
            <a:t>Release1</a:t>
          </a:r>
          <a:endParaRPr lang="zh-TW" altLang="en-US" sz="1600" kern="1200"/>
        </a:p>
      </dsp:txBody>
      <dsp:txXfrm>
        <a:off x="3533394" y="1925024"/>
        <a:ext cx="1270806" cy="635403"/>
      </dsp:txXfrm>
    </dsp:sp>
    <dsp:sp modelId="{0AAB95F1-65E4-4307-8505-DA961D0850EC}">
      <dsp:nvSpPr>
        <dsp:cNvPr id="0" name=""/>
        <dsp:cNvSpPr/>
      </dsp:nvSpPr>
      <dsp:spPr>
        <a:xfrm>
          <a:off x="3533394" y="2827296"/>
          <a:ext cx="1270806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/>
            <a:t>Release 2</a:t>
          </a:r>
          <a:endParaRPr lang="zh-TW" altLang="en-US" sz="1600" kern="1200"/>
        </a:p>
      </dsp:txBody>
      <dsp:txXfrm>
        <a:off x="3533394" y="2827296"/>
        <a:ext cx="1270806" cy="635403"/>
      </dsp:txXfrm>
    </dsp:sp>
    <dsp:sp modelId="{26F525D3-311B-4A74-9957-0BDA0FD2A339}">
      <dsp:nvSpPr>
        <dsp:cNvPr id="0" name=""/>
        <dsp:cNvSpPr/>
      </dsp:nvSpPr>
      <dsp:spPr>
        <a:xfrm>
          <a:off x="3533394" y="3729569"/>
          <a:ext cx="1270806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/>
            <a:t>Release 3</a:t>
          </a:r>
          <a:endParaRPr lang="zh-TW" altLang="en-US" sz="1600" kern="1200"/>
        </a:p>
      </dsp:txBody>
      <dsp:txXfrm>
        <a:off x="3533394" y="3729569"/>
        <a:ext cx="1270806" cy="635403"/>
      </dsp:txXfrm>
    </dsp:sp>
    <dsp:sp modelId="{489837F3-F773-4826-A238-0DF923248C7C}">
      <dsp:nvSpPr>
        <dsp:cNvPr id="0" name=""/>
        <dsp:cNvSpPr/>
      </dsp:nvSpPr>
      <dsp:spPr>
        <a:xfrm>
          <a:off x="4753368" y="1022752"/>
          <a:ext cx="1270806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/>
            <a:t>Software Testing</a:t>
          </a:r>
          <a:endParaRPr lang="zh-TW" altLang="en-US" sz="1600" kern="1200"/>
        </a:p>
      </dsp:txBody>
      <dsp:txXfrm>
        <a:off x="4753368" y="1022752"/>
        <a:ext cx="1270806" cy="635403"/>
      </dsp:txXfrm>
    </dsp:sp>
    <dsp:sp modelId="{2ECDE611-8E19-4A45-BDC8-B8F1C8FCB669}">
      <dsp:nvSpPr>
        <dsp:cNvPr id="0" name=""/>
        <dsp:cNvSpPr/>
      </dsp:nvSpPr>
      <dsp:spPr>
        <a:xfrm>
          <a:off x="5071069" y="1925024"/>
          <a:ext cx="1270806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/>
            <a:t>Unit Test</a:t>
          </a:r>
          <a:endParaRPr lang="zh-TW" altLang="en-US" sz="1600" kern="1200"/>
        </a:p>
      </dsp:txBody>
      <dsp:txXfrm>
        <a:off x="5071069" y="1925024"/>
        <a:ext cx="1270806" cy="635403"/>
      </dsp:txXfrm>
    </dsp:sp>
    <dsp:sp modelId="{8F35D268-BFEA-437A-840C-CD4ED92830F2}">
      <dsp:nvSpPr>
        <dsp:cNvPr id="0" name=""/>
        <dsp:cNvSpPr/>
      </dsp:nvSpPr>
      <dsp:spPr>
        <a:xfrm>
          <a:off x="5071069" y="2827296"/>
          <a:ext cx="1270806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/>
            <a:t>System Test</a:t>
          </a:r>
          <a:endParaRPr lang="zh-TW" altLang="en-US" sz="1600" kern="1200"/>
        </a:p>
      </dsp:txBody>
      <dsp:txXfrm>
        <a:off x="5071069" y="2827296"/>
        <a:ext cx="1270806" cy="635403"/>
      </dsp:txXfrm>
    </dsp:sp>
    <dsp:sp modelId="{FE048438-CF2B-4C55-810A-09B02B94C958}">
      <dsp:nvSpPr>
        <dsp:cNvPr id="0" name=""/>
        <dsp:cNvSpPr/>
      </dsp:nvSpPr>
      <dsp:spPr>
        <a:xfrm>
          <a:off x="6291043" y="1022752"/>
          <a:ext cx="1270806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/>
            <a:t>Deployment</a:t>
          </a:r>
          <a:endParaRPr lang="zh-TW" altLang="en-US" sz="1600" kern="1200"/>
        </a:p>
      </dsp:txBody>
      <dsp:txXfrm>
        <a:off x="6291043" y="1022752"/>
        <a:ext cx="1270806" cy="635403"/>
      </dsp:txXfrm>
    </dsp:sp>
    <dsp:sp modelId="{7484F528-15CC-4A1F-BB97-57DB4FD2DF01}">
      <dsp:nvSpPr>
        <dsp:cNvPr id="0" name=""/>
        <dsp:cNvSpPr/>
      </dsp:nvSpPr>
      <dsp:spPr>
        <a:xfrm>
          <a:off x="6608745" y="1925024"/>
          <a:ext cx="1270806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/>
            <a:t>Release 1</a:t>
          </a:r>
          <a:endParaRPr lang="zh-TW" altLang="en-US" sz="1600" kern="1200"/>
        </a:p>
      </dsp:txBody>
      <dsp:txXfrm>
        <a:off x="6608745" y="1925024"/>
        <a:ext cx="1270806" cy="635403"/>
      </dsp:txXfrm>
    </dsp:sp>
    <dsp:sp modelId="{35942D37-E19C-48D0-A79C-CE15F3DBD3CF}">
      <dsp:nvSpPr>
        <dsp:cNvPr id="0" name=""/>
        <dsp:cNvSpPr/>
      </dsp:nvSpPr>
      <dsp:spPr>
        <a:xfrm>
          <a:off x="6608745" y="2827296"/>
          <a:ext cx="1270806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/>
            <a:t>Release 2</a:t>
          </a:r>
          <a:endParaRPr lang="zh-TW" altLang="en-US" sz="1600" kern="1200"/>
        </a:p>
      </dsp:txBody>
      <dsp:txXfrm>
        <a:off x="6608745" y="2827296"/>
        <a:ext cx="1270806" cy="635403"/>
      </dsp:txXfrm>
    </dsp:sp>
    <dsp:sp modelId="{18DADA22-F644-45BA-A067-8DD839953E47}">
      <dsp:nvSpPr>
        <dsp:cNvPr id="0" name=""/>
        <dsp:cNvSpPr/>
      </dsp:nvSpPr>
      <dsp:spPr>
        <a:xfrm>
          <a:off x="6608745" y="3729569"/>
          <a:ext cx="1270806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/>
            <a:t>Release 3</a:t>
          </a:r>
          <a:endParaRPr lang="zh-TW" altLang="en-US" sz="1600" kern="1200"/>
        </a:p>
      </dsp:txBody>
      <dsp:txXfrm>
        <a:off x="6608745" y="3729569"/>
        <a:ext cx="1270806" cy="6354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EA9E65-93CB-4ED7-A97E-E55984D91FF3}">
      <dsp:nvSpPr>
        <dsp:cNvPr id="0" name=""/>
        <dsp:cNvSpPr/>
      </dsp:nvSpPr>
      <dsp:spPr>
        <a:xfrm>
          <a:off x="5494044" y="1791613"/>
          <a:ext cx="196401" cy="34567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56772"/>
              </a:lnTo>
              <a:lnTo>
                <a:pt x="196401" y="34567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A4D911-C634-4A89-81CC-C06593262E52}">
      <dsp:nvSpPr>
        <dsp:cNvPr id="0" name=""/>
        <dsp:cNvSpPr/>
      </dsp:nvSpPr>
      <dsp:spPr>
        <a:xfrm>
          <a:off x="5494044" y="1791613"/>
          <a:ext cx="196828" cy="2695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5639"/>
              </a:lnTo>
              <a:lnTo>
                <a:pt x="196828" y="26956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C8FF6D-18B9-4CEC-A9DD-6EDEC35B9ED6}">
      <dsp:nvSpPr>
        <dsp:cNvPr id="0" name=""/>
        <dsp:cNvSpPr/>
      </dsp:nvSpPr>
      <dsp:spPr>
        <a:xfrm>
          <a:off x="5494044" y="1791613"/>
          <a:ext cx="190715" cy="1934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4501"/>
              </a:lnTo>
              <a:lnTo>
                <a:pt x="190715" y="19345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2DC094-96D5-4019-A9CE-4E4670C5DF38}">
      <dsp:nvSpPr>
        <dsp:cNvPr id="0" name=""/>
        <dsp:cNvSpPr/>
      </dsp:nvSpPr>
      <dsp:spPr>
        <a:xfrm>
          <a:off x="5494044" y="1791613"/>
          <a:ext cx="190287" cy="11733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3366"/>
              </a:lnTo>
              <a:lnTo>
                <a:pt x="190287" y="11733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8E6762-30B7-4938-9517-415CE4209186}">
      <dsp:nvSpPr>
        <dsp:cNvPr id="0" name=""/>
        <dsp:cNvSpPr/>
      </dsp:nvSpPr>
      <dsp:spPr>
        <a:xfrm>
          <a:off x="5494044" y="1791613"/>
          <a:ext cx="184174" cy="4022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2270"/>
              </a:lnTo>
              <a:lnTo>
                <a:pt x="184174" y="4022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273112-DA52-4838-B68F-E6590F52D9B1}">
      <dsp:nvSpPr>
        <dsp:cNvPr id="0" name=""/>
        <dsp:cNvSpPr/>
      </dsp:nvSpPr>
      <dsp:spPr>
        <a:xfrm>
          <a:off x="3717578" y="943320"/>
          <a:ext cx="2352497" cy="128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126"/>
              </a:lnTo>
              <a:lnTo>
                <a:pt x="2352497" y="64126"/>
              </a:lnTo>
              <a:lnTo>
                <a:pt x="2352497" y="1282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7BBD2D-F838-46EA-9E48-2B66469FF015}">
      <dsp:nvSpPr>
        <dsp:cNvPr id="0" name=""/>
        <dsp:cNvSpPr/>
      </dsp:nvSpPr>
      <dsp:spPr>
        <a:xfrm>
          <a:off x="3926305" y="1796724"/>
          <a:ext cx="150046" cy="1495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5106"/>
              </a:lnTo>
              <a:lnTo>
                <a:pt x="150046" y="14951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768AFA-2D38-4CAA-9595-4ED2DCEBEFC6}">
      <dsp:nvSpPr>
        <dsp:cNvPr id="0" name=""/>
        <dsp:cNvSpPr/>
      </dsp:nvSpPr>
      <dsp:spPr>
        <a:xfrm>
          <a:off x="3926305" y="1796724"/>
          <a:ext cx="150046" cy="679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9274"/>
              </a:lnTo>
              <a:lnTo>
                <a:pt x="150046" y="6792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3F5B5D-6EDC-4D41-B6AF-A11C207DB9B0}">
      <dsp:nvSpPr>
        <dsp:cNvPr id="0" name=""/>
        <dsp:cNvSpPr/>
      </dsp:nvSpPr>
      <dsp:spPr>
        <a:xfrm>
          <a:off x="3717578" y="943320"/>
          <a:ext cx="784758" cy="1333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238"/>
              </a:lnTo>
              <a:lnTo>
                <a:pt x="784758" y="69238"/>
              </a:lnTo>
              <a:lnTo>
                <a:pt x="784758" y="1333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9EA050-E467-4B34-811C-09394D21E1DE}">
      <dsp:nvSpPr>
        <dsp:cNvPr id="0" name=""/>
        <dsp:cNvSpPr/>
      </dsp:nvSpPr>
      <dsp:spPr>
        <a:xfrm>
          <a:off x="2933412" y="943320"/>
          <a:ext cx="784165" cy="128253"/>
        </a:xfrm>
        <a:custGeom>
          <a:avLst/>
          <a:gdLst/>
          <a:ahLst/>
          <a:cxnLst/>
          <a:rect l="0" t="0" r="0" b="0"/>
          <a:pathLst>
            <a:path>
              <a:moveTo>
                <a:pt x="784165" y="0"/>
              </a:moveTo>
              <a:lnTo>
                <a:pt x="784165" y="64126"/>
              </a:lnTo>
              <a:lnTo>
                <a:pt x="0" y="64126"/>
              </a:lnTo>
              <a:lnTo>
                <a:pt x="0" y="1282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F66196-4C8B-4825-BFC3-868D03B09B18}">
      <dsp:nvSpPr>
        <dsp:cNvPr id="0" name=""/>
        <dsp:cNvSpPr/>
      </dsp:nvSpPr>
      <dsp:spPr>
        <a:xfrm>
          <a:off x="789048" y="1791613"/>
          <a:ext cx="190018" cy="30502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0292"/>
              </a:lnTo>
              <a:lnTo>
                <a:pt x="190018" y="30502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1D91AD-DE0F-4D24-9092-6D9BBDAE0178}">
      <dsp:nvSpPr>
        <dsp:cNvPr id="0" name=""/>
        <dsp:cNvSpPr/>
      </dsp:nvSpPr>
      <dsp:spPr>
        <a:xfrm>
          <a:off x="789048" y="1791613"/>
          <a:ext cx="185145" cy="22760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6081"/>
              </a:lnTo>
              <a:lnTo>
                <a:pt x="185145" y="22760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1DF4FD-12FA-4E65-9E89-6505DFE48CFB}">
      <dsp:nvSpPr>
        <dsp:cNvPr id="0" name=""/>
        <dsp:cNvSpPr/>
      </dsp:nvSpPr>
      <dsp:spPr>
        <a:xfrm>
          <a:off x="789048" y="1791613"/>
          <a:ext cx="177272" cy="15084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8411"/>
              </a:lnTo>
              <a:lnTo>
                <a:pt x="177272" y="15084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2BFB34-D1B6-41C7-9255-38EDB863C487}">
      <dsp:nvSpPr>
        <dsp:cNvPr id="0" name=""/>
        <dsp:cNvSpPr/>
      </dsp:nvSpPr>
      <dsp:spPr>
        <a:xfrm>
          <a:off x="789048" y="1791613"/>
          <a:ext cx="173052" cy="8624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2422"/>
              </a:lnTo>
              <a:lnTo>
                <a:pt x="173052" y="8624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188B6C-605E-4F58-9CF0-4C536BE8E90A}">
      <dsp:nvSpPr>
        <dsp:cNvPr id="0" name=""/>
        <dsp:cNvSpPr/>
      </dsp:nvSpPr>
      <dsp:spPr>
        <a:xfrm>
          <a:off x="789048" y="1791613"/>
          <a:ext cx="173052" cy="3191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179"/>
              </a:lnTo>
              <a:lnTo>
                <a:pt x="173052" y="3191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3F8A4E-02CE-4791-A731-C587FF17FCA9}">
      <dsp:nvSpPr>
        <dsp:cNvPr id="0" name=""/>
        <dsp:cNvSpPr/>
      </dsp:nvSpPr>
      <dsp:spPr>
        <a:xfrm>
          <a:off x="1365080" y="943320"/>
          <a:ext cx="2352497" cy="128253"/>
        </a:xfrm>
        <a:custGeom>
          <a:avLst/>
          <a:gdLst/>
          <a:ahLst/>
          <a:cxnLst/>
          <a:rect l="0" t="0" r="0" b="0"/>
          <a:pathLst>
            <a:path>
              <a:moveTo>
                <a:pt x="2352497" y="0"/>
              </a:moveTo>
              <a:lnTo>
                <a:pt x="2352497" y="64126"/>
              </a:lnTo>
              <a:lnTo>
                <a:pt x="0" y="64126"/>
              </a:lnTo>
              <a:lnTo>
                <a:pt x="0" y="1282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C8479F-04FB-4941-B2B0-179EBF42BBCB}">
      <dsp:nvSpPr>
        <dsp:cNvPr id="0" name=""/>
        <dsp:cNvSpPr/>
      </dsp:nvSpPr>
      <dsp:spPr>
        <a:xfrm>
          <a:off x="2997538" y="223281"/>
          <a:ext cx="1440078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Course Scheduler</a:t>
          </a:r>
          <a:endParaRPr lang="zh-TW" altLang="en-US" sz="1800" kern="1200" dirty="0"/>
        </a:p>
      </dsp:txBody>
      <dsp:txXfrm>
        <a:off x="2997538" y="223281"/>
        <a:ext cx="1440078" cy="720039"/>
      </dsp:txXfrm>
    </dsp:sp>
    <dsp:sp modelId="{7907BE6B-BD29-47EA-BCB7-B53B4A4F8810}">
      <dsp:nvSpPr>
        <dsp:cNvPr id="0" name=""/>
        <dsp:cNvSpPr/>
      </dsp:nvSpPr>
      <dsp:spPr>
        <a:xfrm>
          <a:off x="645041" y="1071574"/>
          <a:ext cx="1440078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/>
            <a:t>Controllers</a:t>
          </a:r>
          <a:endParaRPr lang="zh-TW" altLang="en-US" sz="1800" kern="1200"/>
        </a:p>
      </dsp:txBody>
      <dsp:txXfrm>
        <a:off x="645041" y="1071574"/>
        <a:ext cx="1440078" cy="720039"/>
      </dsp:txXfrm>
    </dsp:sp>
    <dsp:sp modelId="{613AEB90-9E67-4A14-A2D4-212A2E987D61}">
      <dsp:nvSpPr>
        <dsp:cNvPr id="0" name=""/>
        <dsp:cNvSpPr/>
      </dsp:nvSpPr>
      <dsp:spPr>
        <a:xfrm>
          <a:off x="962101" y="1852552"/>
          <a:ext cx="1653431" cy="5164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err="1"/>
            <a:t>MainController</a:t>
          </a:r>
          <a:endParaRPr lang="zh-TW" altLang="en-US" sz="1800" kern="1200" dirty="0"/>
        </a:p>
      </dsp:txBody>
      <dsp:txXfrm>
        <a:off x="962101" y="1852552"/>
        <a:ext cx="1653431" cy="516481"/>
      </dsp:txXfrm>
    </dsp:sp>
    <dsp:sp modelId="{4E22A71B-EC3D-4DC9-9B4B-F6291C67E0A9}">
      <dsp:nvSpPr>
        <dsp:cNvPr id="0" name=""/>
        <dsp:cNvSpPr/>
      </dsp:nvSpPr>
      <dsp:spPr>
        <a:xfrm>
          <a:off x="962101" y="2414392"/>
          <a:ext cx="1653431" cy="4792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/>
            <a:t>ListHandler</a:t>
          </a:r>
          <a:endParaRPr lang="zh-TW" altLang="en-US" sz="1800" kern="1200"/>
        </a:p>
      </dsp:txBody>
      <dsp:txXfrm>
        <a:off x="962101" y="2414392"/>
        <a:ext cx="1653431" cy="479284"/>
      </dsp:txXfrm>
    </dsp:sp>
    <dsp:sp modelId="{FB86D392-E9D6-4242-9C67-BF5CC8278870}">
      <dsp:nvSpPr>
        <dsp:cNvPr id="0" name=""/>
        <dsp:cNvSpPr/>
      </dsp:nvSpPr>
      <dsp:spPr>
        <a:xfrm>
          <a:off x="966321" y="2940005"/>
          <a:ext cx="1653431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kern="1200" dirty="0" err="1"/>
            <a:t>FormatConverter</a:t>
          </a:r>
          <a:endParaRPr lang="zh-TW" altLang="en-US" sz="1800" kern="1200" dirty="0"/>
        </a:p>
      </dsp:txBody>
      <dsp:txXfrm>
        <a:off x="966321" y="2940005"/>
        <a:ext cx="1653431" cy="720039"/>
      </dsp:txXfrm>
    </dsp:sp>
    <dsp:sp modelId="{C56B4C42-4512-4C88-8306-2DD5C4A02618}">
      <dsp:nvSpPr>
        <dsp:cNvPr id="0" name=""/>
        <dsp:cNvSpPr/>
      </dsp:nvSpPr>
      <dsp:spPr>
        <a:xfrm>
          <a:off x="974194" y="3707675"/>
          <a:ext cx="1653431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kern="1200"/>
            <a:t>ConflictDetector</a:t>
          </a:r>
          <a:endParaRPr lang="zh-TW" altLang="en-US" sz="1800" kern="1200"/>
        </a:p>
      </dsp:txBody>
      <dsp:txXfrm>
        <a:off x="974194" y="3707675"/>
        <a:ext cx="1653431" cy="720039"/>
      </dsp:txXfrm>
    </dsp:sp>
    <dsp:sp modelId="{A72BFA18-AA44-465D-B487-0EEC216ED266}">
      <dsp:nvSpPr>
        <dsp:cNvPr id="0" name=""/>
        <dsp:cNvSpPr/>
      </dsp:nvSpPr>
      <dsp:spPr>
        <a:xfrm>
          <a:off x="979067" y="4481886"/>
          <a:ext cx="1653431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OverlapDetector</a:t>
          </a:r>
          <a:endParaRPr lang="en-US" altLang="zh-TW" sz="1800" kern="1200"/>
        </a:p>
      </dsp:txBody>
      <dsp:txXfrm>
        <a:off x="979067" y="4481886"/>
        <a:ext cx="1653431" cy="720039"/>
      </dsp:txXfrm>
    </dsp:sp>
    <dsp:sp modelId="{2222A9AA-F608-4B49-B2C5-3FF0D126EFC9}">
      <dsp:nvSpPr>
        <dsp:cNvPr id="0" name=""/>
        <dsp:cNvSpPr/>
      </dsp:nvSpPr>
      <dsp:spPr>
        <a:xfrm>
          <a:off x="2213372" y="1071574"/>
          <a:ext cx="1440078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/>
            <a:t>Exception Class</a:t>
          </a:r>
          <a:endParaRPr lang="zh-TW" altLang="en-US" sz="1800" kern="1200" dirty="0"/>
        </a:p>
      </dsp:txBody>
      <dsp:txXfrm>
        <a:off x="2213372" y="1071574"/>
        <a:ext cx="1440078" cy="720039"/>
      </dsp:txXfrm>
    </dsp:sp>
    <dsp:sp modelId="{2D63C95C-582F-47E7-820B-94F3DA506757}">
      <dsp:nvSpPr>
        <dsp:cNvPr id="0" name=""/>
        <dsp:cNvSpPr/>
      </dsp:nvSpPr>
      <dsp:spPr>
        <a:xfrm>
          <a:off x="3782297" y="1076685"/>
          <a:ext cx="1440078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/>
            <a:t>IO Module</a:t>
          </a:r>
          <a:endParaRPr lang="zh-TW" altLang="en-US" sz="1800" kern="1200"/>
        </a:p>
      </dsp:txBody>
      <dsp:txXfrm>
        <a:off x="3782297" y="1076685"/>
        <a:ext cx="1440078" cy="720039"/>
      </dsp:txXfrm>
    </dsp:sp>
    <dsp:sp modelId="{62A1DD23-FAC9-438D-825E-C63E12E7DA47}">
      <dsp:nvSpPr>
        <dsp:cNvPr id="0" name=""/>
        <dsp:cNvSpPr/>
      </dsp:nvSpPr>
      <dsp:spPr>
        <a:xfrm>
          <a:off x="4076351" y="2115979"/>
          <a:ext cx="1440078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/>
            <a:t>IO</a:t>
          </a:r>
          <a:endParaRPr lang="zh-TW" altLang="en-US" sz="1800" kern="1200"/>
        </a:p>
      </dsp:txBody>
      <dsp:txXfrm>
        <a:off x="4076351" y="2115979"/>
        <a:ext cx="1440078" cy="720039"/>
      </dsp:txXfrm>
    </dsp:sp>
    <dsp:sp modelId="{0AAB95F1-65E4-4307-8505-DA961D0850EC}">
      <dsp:nvSpPr>
        <dsp:cNvPr id="0" name=""/>
        <dsp:cNvSpPr/>
      </dsp:nvSpPr>
      <dsp:spPr>
        <a:xfrm>
          <a:off x="4076351" y="2931812"/>
          <a:ext cx="1440078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/>
            <a:t>XMLparser</a:t>
          </a:r>
          <a:endParaRPr lang="zh-TW" altLang="en-US" sz="1800" kern="1200"/>
        </a:p>
      </dsp:txBody>
      <dsp:txXfrm>
        <a:off x="4076351" y="2931812"/>
        <a:ext cx="1440078" cy="720039"/>
      </dsp:txXfrm>
    </dsp:sp>
    <dsp:sp modelId="{489837F3-F773-4826-A238-0DF923248C7C}">
      <dsp:nvSpPr>
        <dsp:cNvPr id="0" name=""/>
        <dsp:cNvSpPr/>
      </dsp:nvSpPr>
      <dsp:spPr>
        <a:xfrm>
          <a:off x="5350036" y="1071574"/>
          <a:ext cx="1440078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/>
            <a:t>Store</a:t>
          </a:r>
          <a:endParaRPr lang="zh-TW" altLang="en-US" sz="1800" kern="1200"/>
        </a:p>
      </dsp:txBody>
      <dsp:txXfrm>
        <a:off x="5350036" y="1071574"/>
        <a:ext cx="1440078" cy="720039"/>
      </dsp:txXfrm>
    </dsp:sp>
    <dsp:sp modelId="{2ECDE611-8E19-4A45-BDC8-B8F1C8FCB669}">
      <dsp:nvSpPr>
        <dsp:cNvPr id="0" name=""/>
        <dsp:cNvSpPr/>
      </dsp:nvSpPr>
      <dsp:spPr>
        <a:xfrm>
          <a:off x="5678218" y="1833863"/>
          <a:ext cx="1440078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/>
            <a:t>Course</a:t>
          </a:r>
          <a:endParaRPr lang="zh-TW" altLang="en-US" sz="1800" kern="1200"/>
        </a:p>
      </dsp:txBody>
      <dsp:txXfrm>
        <a:off x="5678218" y="1833863"/>
        <a:ext cx="1440078" cy="720039"/>
      </dsp:txXfrm>
    </dsp:sp>
    <dsp:sp modelId="{8F35D268-BFEA-437A-840C-CD4ED92830F2}">
      <dsp:nvSpPr>
        <dsp:cNvPr id="0" name=""/>
        <dsp:cNvSpPr/>
      </dsp:nvSpPr>
      <dsp:spPr>
        <a:xfrm>
          <a:off x="5684332" y="2604959"/>
          <a:ext cx="1440078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/>
            <a:t>Section</a:t>
          </a:r>
          <a:endParaRPr lang="zh-TW" altLang="en-US" sz="1800" kern="1200"/>
        </a:p>
      </dsp:txBody>
      <dsp:txXfrm>
        <a:off x="5684332" y="2604959"/>
        <a:ext cx="1440078" cy="720039"/>
      </dsp:txXfrm>
    </dsp:sp>
    <dsp:sp modelId="{0293DDDC-83D1-43FC-8E29-E9BF5FEB2530}">
      <dsp:nvSpPr>
        <dsp:cNvPr id="0" name=""/>
        <dsp:cNvSpPr/>
      </dsp:nvSpPr>
      <dsp:spPr>
        <a:xfrm>
          <a:off x="5684759" y="3366095"/>
          <a:ext cx="1440078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/>
            <a:t>StoredItem</a:t>
          </a:r>
          <a:endParaRPr lang="zh-TW" altLang="en-US" sz="1800" kern="1200"/>
        </a:p>
      </dsp:txBody>
      <dsp:txXfrm>
        <a:off x="5684759" y="3366095"/>
        <a:ext cx="1440078" cy="720039"/>
      </dsp:txXfrm>
    </dsp:sp>
    <dsp:sp modelId="{572C4FE1-124B-47B0-9958-B463F10031F1}">
      <dsp:nvSpPr>
        <dsp:cNvPr id="0" name=""/>
        <dsp:cNvSpPr/>
      </dsp:nvSpPr>
      <dsp:spPr>
        <a:xfrm>
          <a:off x="5690873" y="4127233"/>
          <a:ext cx="1440078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/>
            <a:t>StoredList</a:t>
          </a:r>
          <a:endParaRPr lang="zh-TW" altLang="en-US" sz="1800" kern="1200"/>
        </a:p>
      </dsp:txBody>
      <dsp:txXfrm>
        <a:off x="5690873" y="4127233"/>
        <a:ext cx="1440078" cy="720039"/>
      </dsp:txXfrm>
    </dsp:sp>
    <dsp:sp modelId="{91893EE7-6222-401C-996A-742C7196C6E2}">
      <dsp:nvSpPr>
        <dsp:cNvPr id="0" name=""/>
        <dsp:cNvSpPr/>
      </dsp:nvSpPr>
      <dsp:spPr>
        <a:xfrm>
          <a:off x="5690445" y="4888365"/>
          <a:ext cx="1440078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/>
            <a:t>TimeTable</a:t>
          </a:r>
          <a:endParaRPr lang="zh-TW" altLang="en-US" sz="1800" kern="1200"/>
        </a:p>
      </dsp:txBody>
      <dsp:txXfrm>
        <a:off x="5690445" y="4888365"/>
        <a:ext cx="1440078" cy="7200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51D2-D1C4-4563-9256-1CA1ABA693C3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1E24-A7BB-4A51-96FF-E2F736B1F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093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51D2-D1C4-4563-9256-1CA1ABA693C3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1E24-A7BB-4A51-96FF-E2F736B1F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126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51D2-D1C4-4563-9256-1CA1ABA693C3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1E24-A7BB-4A51-96FF-E2F736B1F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64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51D2-D1C4-4563-9256-1CA1ABA693C3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1E24-A7BB-4A51-96FF-E2F736B1F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20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51D2-D1C4-4563-9256-1CA1ABA693C3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1E24-A7BB-4A51-96FF-E2F736B1F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75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51D2-D1C4-4563-9256-1CA1ABA693C3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1E24-A7BB-4A51-96FF-E2F736B1F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83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51D2-D1C4-4563-9256-1CA1ABA693C3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1E24-A7BB-4A51-96FF-E2F736B1F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085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51D2-D1C4-4563-9256-1CA1ABA693C3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1E24-A7BB-4A51-96FF-E2F736B1F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549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51D2-D1C4-4563-9256-1CA1ABA693C3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1E24-A7BB-4A51-96FF-E2F736B1F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77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51D2-D1C4-4563-9256-1CA1ABA693C3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1E24-A7BB-4A51-96FF-E2F736B1F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554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51D2-D1C4-4563-9256-1CA1ABA693C3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1E24-A7BB-4A51-96FF-E2F736B1F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922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551D2-D1C4-4563-9256-1CA1ABA693C3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21E24-A7BB-4A51-96FF-E2F736B1F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8012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CS3343 </a:t>
            </a:r>
            <a:br>
              <a:rPr lang="en-GB" dirty="0" smtClean="0"/>
            </a:br>
            <a:r>
              <a:rPr lang="en-GB" dirty="0" smtClean="0"/>
              <a:t>Software Engineering Practise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7700" y="3885304"/>
            <a:ext cx="7848600" cy="2331834"/>
          </a:xfrm>
        </p:spPr>
        <p:txBody>
          <a:bodyPr>
            <a:normAutofit lnSpcReduction="10000"/>
          </a:bodyPr>
          <a:lstStyle/>
          <a:p>
            <a:pPr algn="l"/>
            <a:r>
              <a:rPr lang="en-GB" dirty="0" smtClean="0"/>
              <a:t>Group 6</a:t>
            </a:r>
          </a:p>
          <a:p>
            <a:pPr algn="l"/>
            <a:r>
              <a:rPr lang="en-GB" dirty="0" smtClean="0"/>
              <a:t>Chan Ho Man			53078369</a:t>
            </a:r>
            <a:br>
              <a:rPr lang="en-GB" dirty="0" smtClean="0"/>
            </a:br>
            <a:r>
              <a:rPr lang="en-GB" dirty="0" smtClean="0"/>
              <a:t>Chan Ho Man			53091240</a:t>
            </a:r>
            <a:br>
              <a:rPr lang="en-GB" dirty="0" smtClean="0"/>
            </a:br>
            <a:r>
              <a:rPr lang="en-GB" dirty="0" smtClean="0"/>
              <a:t>Cheung Chi Ngai		53013494</a:t>
            </a:r>
            <a:br>
              <a:rPr lang="en-GB" dirty="0" smtClean="0"/>
            </a:br>
            <a:r>
              <a:rPr lang="en-GB" dirty="0" err="1" smtClean="0"/>
              <a:t>Cheuk</a:t>
            </a:r>
            <a:r>
              <a:rPr lang="en-GB" dirty="0" smtClean="0"/>
              <a:t> </a:t>
            </a:r>
            <a:r>
              <a:rPr lang="en-GB" dirty="0" err="1" smtClean="0"/>
              <a:t>Yik</a:t>
            </a:r>
            <a:r>
              <a:rPr lang="en-GB" dirty="0" smtClean="0"/>
              <a:t> Sum			53012319</a:t>
            </a:r>
            <a:br>
              <a:rPr lang="en-GB" dirty="0" smtClean="0"/>
            </a:br>
            <a:r>
              <a:rPr lang="en-GB" dirty="0" smtClean="0"/>
              <a:t>Lee Man To			53075299</a:t>
            </a:r>
            <a:br>
              <a:rPr lang="en-GB" dirty="0" smtClean="0"/>
            </a:br>
            <a:r>
              <a:rPr lang="en-GB" dirty="0" smtClean="0"/>
              <a:t>Ho Sui Cheong Johnathan	53117178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497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資料庫圖表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7569850"/>
              </p:ext>
            </p:extLst>
          </p:nvPr>
        </p:nvGraphicFramePr>
        <p:xfrm>
          <a:off x="628650" y="365126"/>
          <a:ext cx="7886700" cy="5811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9368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Scheduler - Environment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2293617"/>
              </p:ext>
            </p:extLst>
          </p:nvPr>
        </p:nvGraphicFramePr>
        <p:xfrm>
          <a:off x="628650" y="1825625"/>
          <a:ext cx="7886700" cy="1981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943350"/>
                <a:gridCol w="39433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Tool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Usage</a:t>
                      </a:r>
                      <a:endParaRPr lang="en-GB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Google Code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Repository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err="1" smtClean="0"/>
                        <a:t>TortoiseSVN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Version</a:t>
                      </a:r>
                      <a:r>
                        <a:rPr lang="en-GB" sz="2000" baseline="0" dirty="0" smtClean="0"/>
                        <a:t> Control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Eclipse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aseline="0" dirty="0" smtClean="0"/>
                        <a:t>IDE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err="1" smtClean="0"/>
                        <a:t>JUnit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aseline="0" dirty="0" smtClean="0"/>
                        <a:t>Testing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2418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Scheduler - Environment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" y="1825625"/>
            <a:ext cx="7911728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865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Scheduler -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25624"/>
            <a:ext cx="7886700" cy="443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753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Scheduler -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25625"/>
            <a:ext cx="7934318" cy="446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543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Scheduler -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25625"/>
            <a:ext cx="7886700" cy="361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136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7212338"/>
              </p:ext>
            </p:extLst>
          </p:nvPr>
        </p:nvGraphicFramePr>
        <p:xfrm>
          <a:off x="628650" y="1825625"/>
          <a:ext cx="78867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43350"/>
                <a:gridCol w="39433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Pattern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effectLst/>
                        </a:rPr>
                        <a:t>Open Close Principle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Classes in Stored Package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effectLst/>
                        </a:rPr>
                        <a:t>Single Responsibility Principle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effectLst/>
                        </a:rPr>
                        <a:t>Controller classes</a:t>
                      </a:r>
                      <a:r>
                        <a:rPr lang="en-GB" sz="1800" kern="1200" baseline="0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effectLst/>
                        </a:rPr>
                        <a:t>Façade Pattern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Controllers 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 smtClean="0">
                          <a:effectLst/>
                        </a:rPr>
                        <a:t>Singleton Pattern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effectLst/>
                        </a:rPr>
                        <a:t>Lab and </a:t>
                      </a:r>
                      <a:r>
                        <a:rPr lang="en-GB" sz="1800" kern="1200" dirty="0" err="1" smtClean="0">
                          <a:effectLst/>
                        </a:rPr>
                        <a:t>Lec</a:t>
                      </a:r>
                      <a:r>
                        <a:rPr lang="en-GB" sz="1800" kern="1200" dirty="0" smtClean="0">
                          <a:effectLst/>
                        </a:rPr>
                        <a:t> class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580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Scheduler - Testing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Bottom-Up</a:t>
            </a:r>
          </a:p>
          <a:p>
            <a:endParaRPr lang="en-GB" dirty="0"/>
          </a:p>
          <a:p>
            <a:r>
              <a:rPr lang="en-GB" dirty="0" smtClean="0"/>
              <a:t>Ensure small parts of the system is working</a:t>
            </a:r>
          </a:p>
          <a:p>
            <a:endParaRPr lang="en-GB" dirty="0"/>
          </a:p>
          <a:p>
            <a:r>
              <a:rPr lang="en-GB" dirty="0" smtClean="0"/>
              <a:t>Minimize the use of test stubs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2492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test cases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4943" y="1690689"/>
            <a:ext cx="6218624" cy="502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425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structure (bottom-up)</a:t>
            </a:r>
            <a:endParaRPr lang="en-US" dirty="0"/>
          </a:p>
        </p:txBody>
      </p:sp>
      <p:pic>
        <p:nvPicPr>
          <p:cNvPr id="4" name="圖片 29" descr="C:\Users\cheukyiksum\workspace\cs3343-2014a-g6 051214v3\Bottom-Up Testing Struture\Object Diagram2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362" y="2024856"/>
            <a:ext cx="6391275" cy="3952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9318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25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Coverage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1932"/>
          <a:stretch/>
        </p:blipFill>
        <p:spPr>
          <a:xfrm>
            <a:off x="713928" y="2786742"/>
            <a:ext cx="7716143" cy="152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190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Distribution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00350"/>
                <a:gridCol w="1498600"/>
                <a:gridCol w="35877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Role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kern="1200" dirty="0"/>
                        <a:t>CHAN </a:t>
                      </a:r>
                      <a:r>
                        <a:rPr lang="en-GB" sz="2000" kern="1200" dirty="0" err="1"/>
                        <a:t>Ho</a:t>
                      </a:r>
                      <a:r>
                        <a:rPr lang="en-GB" sz="2000" kern="1200" dirty="0"/>
                        <a:t> </a:t>
                      </a:r>
                      <a:r>
                        <a:rPr lang="en-GB" sz="2000" kern="1200" dirty="0" smtClean="0"/>
                        <a:t>Man</a:t>
                      </a:r>
                      <a:endParaRPr lang="en-GB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kern="1200" dirty="0" smtClean="0"/>
                        <a:t>53078369</a:t>
                      </a:r>
                      <a:endParaRPr lang="en-GB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kern="1200" dirty="0"/>
                        <a:t>Project </a:t>
                      </a:r>
                      <a:r>
                        <a:rPr lang="en-GB" sz="2000" kern="1200" dirty="0" smtClean="0"/>
                        <a:t>Manager</a:t>
                      </a:r>
                      <a:endParaRPr lang="en-GB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kern="1200" dirty="0"/>
                        <a:t>CHEUK </a:t>
                      </a:r>
                      <a:r>
                        <a:rPr lang="en-GB" sz="2000" kern="1200" dirty="0" err="1" smtClean="0"/>
                        <a:t>Yik</a:t>
                      </a:r>
                      <a:r>
                        <a:rPr lang="en-GB" sz="2000" kern="1200" baseline="0" dirty="0" smtClean="0"/>
                        <a:t> Sum</a:t>
                      </a:r>
                      <a:endParaRPr lang="en-GB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kern="1200" dirty="0" smtClean="0"/>
                        <a:t>53012319</a:t>
                      </a:r>
                      <a:endParaRPr lang="en-GB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kern="1200" dirty="0"/>
                        <a:t>Assistant Project Manager</a:t>
                      </a:r>
                      <a:endParaRPr lang="en-GB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kern="1200" dirty="0"/>
                        <a:t>CHAN </a:t>
                      </a:r>
                      <a:r>
                        <a:rPr lang="en-GB" sz="2000" kern="1200" dirty="0" err="1"/>
                        <a:t>Ho</a:t>
                      </a:r>
                      <a:r>
                        <a:rPr lang="en-GB" sz="2000" kern="1200" dirty="0"/>
                        <a:t> </a:t>
                      </a:r>
                      <a:r>
                        <a:rPr lang="en-GB" sz="2000" kern="1200" dirty="0" smtClean="0"/>
                        <a:t>Man</a:t>
                      </a:r>
                      <a:endParaRPr lang="en-GB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kern="1200" dirty="0" smtClean="0"/>
                        <a:t>53091240</a:t>
                      </a:r>
                      <a:endParaRPr lang="en-GB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kern="1200" dirty="0"/>
                        <a:t>Scrum Master</a:t>
                      </a:r>
                      <a:endParaRPr lang="en-GB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kern="1200" dirty="0"/>
                        <a:t>LEE Man </a:t>
                      </a:r>
                      <a:r>
                        <a:rPr lang="en-GB" sz="2000" kern="1200" dirty="0" smtClean="0"/>
                        <a:t>To</a:t>
                      </a:r>
                      <a:endParaRPr lang="en-GB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kern="1200" dirty="0" smtClean="0"/>
                        <a:t>53075299</a:t>
                      </a:r>
                      <a:endParaRPr lang="en-GB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kern="1200" dirty="0"/>
                        <a:t>Pair Programmer</a:t>
                      </a:r>
                      <a:endParaRPr lang="en-GB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kern="1200" dirty="0"/>
                        <a:t>HO Sui </a:t>
                      </a:r>
                      <a:r>
                        <a:rPr lang="en-GB" sz="2000" kern="1200" dirty="0" smtClean="0"/>
                        <a:t>Cheong</a:t>
                      </a:r>
                      <a:r>
                        <a:rPr lang="en-GB" sz="2000" kern="1200" baseline="0" dirty="0" smtClean="0"/>
                        <a:t> Jonathan</a:t>
                      </a:r>
                      <a:endParaRPr lang="en-GB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kern="1200" dirty="0" smtClean="0"/>
                        <a:t>53117178</a:t>
                      </a:r>
                      <a:endParaRPr lang="en-GB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kern="1200" dirty="0"/>
                        <a:t>Pair Programmer</a:t>
                      </a:r>
                      <a:endParaRPr lang="en-GB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kern="1200" dirty="0"/>
                        <a:t>CHEUNG Chi </a:t>
                      </a:r>
                      <a:r>
                        <a:rPr lang="en-GB" sz="2000" kern="1200" dirty="0" smtClean="0"/>
                        <a:t>Ngai</a:t>
                      </a:r>
                      <a:endParaRPr lang="en-GB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kern="1200" dirty="0" smtClean="0"/>
                        <a:t>53013494</a:t>
                      </a:r>
                      <a:endParaRPr lang="en-GB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kern="1200" dirty="0" smtClean="0"/>
                        <a:t>Pair Programmer</a:t>
                      </a:r>
                      <a:endParaRPr lang="en-GB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449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9600" dirty="0" smtClean="0"/>
              <a:t>END</a:t>
            </a:r>
            <a:endParaRPr lang="en-GB" sz="9600" dirty="0"/>
          </a:p>
        </p:txBody>
      </p:sp>
    </p:spTree>
    <p:extLst>
      <p:ext uri="{BB962C8B-B14F-4D97-AF65-F5344CB8AC3E}">
        <p14:creationId xmlns:p14="http://schemas.microsoft.com/office/powerpoint/2010/main" val="2717374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3638" r="26699"/>
          <a:stretch/>
        </p:blipFill>
        <p:spPr>
          <a:xfrm>
            <a:off x="702255" y="2222500"/>
            <a:ext cx="7768996" cy="395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712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Scheduler - Objective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help student in registering their desire courses in a easy way</a:t>
            </a:r>
          </a:p>
          <a:p>
            <a:endParaRPr lang="en-GB" dirty="0"/>
          </a:p>
          <a:p>
            <a:r>
              <a:rPr lang="en-GB" dirty="0" smtClean="0"/>
              <a:t>Reduce the time comparing time slots between courses</a:t>
            </a:r>
          </a:p>
          <a:p>
            <a:endParaRPr lang="en-GB" dirty="0"/>
          </a:p>
          <a:p>
            <a:r>
              <a:rPr lang="en-GB" dirty="0" smtClean="0"/>
              <a:t>Give a clear result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465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Scheduler - Achievement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Able to detect and handle conflicts between courses</a:t>
            </a:r>
          </a:p>
          <a:p>
            <a:endParaRPr lang="en-GB" dirty="0"/>
          </a:p>
          <a:p>
            <a:r>
              <a:rPr lang="en-GB" dirty="0" smtClean="0"/>
              <a:t>Able to handle lecture and tutorial section</a:t>
            </a:r>
          </a:p>
          <a:p>
            <a:endParaRPr lang="en-GB" dirty="0"/>
          </a:p>
          <a:p>
            <a:r>
              <a:rPr lang="en-GB" dirty="0" smtClean="0"/>
              <a:t>Able to arrange according to priority</a:t>
            </a:r>
          </a:p>
          <a:p>
            <a:endParaRPr lang="en-GB" dirty="0"/>
          </a:p>
          <a:p>
            <a:r>
              <a:rPr lang="en-GB" dirty="0" smtClean="0"/>
              <a:t>Able core and non-core courses.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3610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Scheduler – Use Case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1962944"/>
            <a:ext cx="72009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54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Scheduler - Logic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8" name="圖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23" y="1431120"/>
            <a:ext cx="8319355" cy="542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890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Scheduler - Example</a:t>
            </a:r>
            <a:endParaRPr lang="en-GB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775078"/>
              </p:ext>
            </p:extLst>
          </p:nvPr>
        </p:nvGraphicFramePr>
        <p:xfrm>
          <a:off x="628650" y="1825625"/>
          <a:ext cx="78867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71550"/>
                <a:gridCol w="673100"/>
                <a:gridCol w="2102757"/>
                <a:gridCol w="2100943"/>
                <a:gridCol w="20383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Course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Core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Lec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Tut 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Tut 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CS4182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Sat 11-13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Tue</a:t>
                      </a:r>
                      <a:r>
                        <a:rPr lang="en-GB" baseline="0" dirty="0" smtClean="0"/>
                        <a:t> 13-15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CS4280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Fri</a:t>
                      </a:r>
                      <a:r>
                        <a:rPr lang="en-GB" baseline="0" dirty="0" smtClean="0"/>
                        <a:t> 9-11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Fri 11-12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CS4284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Sat 11-13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Mon 15-16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CS4285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Tue 12-13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Fri 11-12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Fri 13-14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7365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資料庫圖表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0047753"/>
              </p:ext>
            </p:extLst>
          </p:nvPr>
        </p:nvGraphicFramePr>
        <p:xfrm>
          <a:off x="628650" y="365126"/>
          <a:ext cx="7886700" cy="5811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6529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2421</TotalTime>
  <Words>311</Words>
  <Application>Microsoft Office PowerPoint</Application>
  <PresentationFormat>On-screen Show (4:3)</PresentationFormat>
  <Paragraphs>138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CS3343  Software Engineering Practise</vt:lpstr>
      <vt:lpstr>Problem</vt:lpstr>
      <vt:lpstr>Problem</vt:lpstr>
      <vt:lpstr>Class Scheduler - Objective</vt:lpstr>
      <vt:lpstr>Class Scheduler - Achievement</vt:lpstr>
      <vt:lpstr>Class Scheduler – Use Case</vt:lpstr>
      <vt:lpstr>Class Scheduler - Logic</vt:lpstr>
      <vt:lpstr>Class Scheduler - Example</vt:lpstr>
      <vt:lpstr>PowerPoint Presentation</vt:lpstr>
      <vt:lpstr>PowerPoint Presentation</vt:lpstr>
      <vt:lpstr>Class Scheduler - Environment</vt:lpstr>
      <vt:lpstr>Class Scheduler - Environment</vt:lpstr>
      <vt:lpstr>Class Scheduler - Environment</vt:lpstr>
      <vt:lpstr>Class Scheduler - Environment</vt:lpstr>
      <vt:lpstr>Class Scheduler - Environment</vt:lpstr>
      <vt:lpstr>Design Patterns</vt:lpstr>
      <vt:lpstr>Class Scheduler - Testing</vt:lpstr>
      <vt:lpstr>Example of test cases</vt:lpstr>
      <vt:lpstr>Test structure (bottom-up)</vt:lpstr>
      <vt:lpstr>Coverage</vt:lpstr>
      <vt:lpstr>Task Distribution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CS3343  Software Engineering Practise</dc:title>
  <dc:creator>Raymond CHAN</dc:creator>
  <cp:lastModifiedBy>Raymond CHAN</cp:lastModifiedBy>
  <cp:revision>31</cp:revision>
  <dcterms:created xsi:type="dcterms:W3CDTF">2014-12-03T15:48:46Z</dcterms:created>
  <dcterms:modified xsi:type="dcterms:W3CDTF">2014-12-05T09:19:17Z</dcterms:modified>
</cp:coreProperties>
</file>