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3" r:id="rId9"/>
    <p:sldId id="267" r:id="rId10"/>
    <p:sldId id="268" r:id="rId11"/>
    <p:sldId id="272" r:id="rId12"/>
    <p:sldId id="260" r:id="rId13"/>
    <p:sldId id="262" r:id="rId14"/>
    <p:sldId id="261" r:id="rId15"/>
    <p:sldId id="264" r:id="rId16"/>
    <p:sldId id="274" r:id="rId17"/>
    <p:sldId id="266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 dirty="0"/>
            <a:t>Design Use Case Diagram</a:t>
          </a:r>
          <a:endParaRPr lang="zh-TW" altLang="en-US" sz="16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9458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567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57"/>
              </a:lnTo>
              <a:lnTo>
                <a:pt x="190620" y="5673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600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Design Use Case Diagram</a:t>
          </a:r>
          <a:endParaRPr lang="zh-TW" altLang="en-US" sz="1600" kern="1200" dirty="0"/>
        </a:p>
      </dsp:txBody>
      <dsp:txXfrm>
        <a:off x="324850" y="1925024"/>
        <a:ext cx="1270806" cy="600976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Ho Man			53078369</a:t>
            </a:r>
            <a:br>
              <a:rPr lang="en-GB" dirty="0" smtClean="0"/>
            </a:br>
            <a:r>
              <a:rPr lang="en-GB" dirty="0" smtClean="0"/>
              <a:t>Chan Ho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smtClean="0"/>
              <a:t>Ho Sui Cheong </a:t>
            </a:r>
            <a:r>
              <a:rPr lang="en-GB" dirty="0" smtClean="0"/>
              <a:t>Johnathan</a:t>
            </a:r>
            <a:r>
              <a:rPr lang="en-GB" dirty="0" smtClean="0"/>
              <a:t>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93617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12338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Open Close Principle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 in Stored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Single Responsibility Principle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Controller classes</a:t>
                      </a:r>
                      <a:r>
                        <a:rPr lang="en-GB" sz="1800" kern="1200" baseline="0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Façade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effectLst/>
                        </a:rPr>
                        <a:t>Singleton Pattern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effectLst/>
                        </a:rPr>
                        <a:t>Lab and </a:t>
                      </a:r>
                      <a:r>
                        <a:rPr lang="en-GB" sz="1800" kern="1200" dirty="0" err="1" smtClean="0">
                          <a:effectLst/>
                        </a:rPr>
                        <a:t>Lec</a:t>
                      </a:r>
                      <a:r>
                        <a:rPr lang="en-GB" sz="1800" kern="1200" dirty="0" smtClean="0">
                          <a:effectLst/>
                        </a:rPr>
                        <a:t>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Minimize the use of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test cases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43" y="1690689"/>
            <a:ext cx="6218624" cy="50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structure (bottom-up)</a:t>
            </a:r>
            <a:endParaRPr lang="en-US" dirty="0"/>
          </a:p>
        </p:txBody>
      </p:sp>
      <p:pic>
        <p:nvPicPr>
          <p:cNvPr id="4" name="圖片 29" descr="C:\Users\cheukyiksum\workspace\cs3343-2014a-g6 051214v3\Bottom-Up Testing Struture\Object Diagram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024856"/>
            <a:ext cx="639127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1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0761"/>
              </p:ext>
            </p:extLst>
          </p:nvPr>
        </p:nvGraphicFramePr>
        <p:xfrm>
          <a:off x="628650" y="1955799"/>
          <a:ext cx="7409535" cy="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07"/>
                <a:gridCol w="1481907"/>
                <a:gridCol w="1481907"/>
                <a:gridCol w="1481907"/>
                <a:gridCol w="1481907"/>
              </a:tblGrid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</a:tr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47753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233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Scheduler - Logic</vt:lpstr>
      <vt:lpstr>Class Scheduler - Example</vt:lpstr>
      <vt:lpstr>PowerPoint Presentation</vt:lpstr>
      <vt:lpstr>PowerPoint Presentation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Design Patterns</vt:lpstr>
      <vt:lpstr>Class Scheduler - Testing</vt:lpstr>
      <vt:lpstr>Example of test cases</vt:lpstr>
      <vt:lpstr>Test structure (bottom-up)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CHAN Ho Man</cp:lastModifiedBy>
  <cp:revision>26</cp:revision>
  <dcterms:created xsi:type="dcterms:W3CDTF">2014-12-03T15:48:46Z</dcterms:created>
  <dcterms:modified xsi:type="dcterms:W3CDTF">2014-12-05T09:03:10Z</dcterms:modified>
</cp:coreProperties>
</file>