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3" r:id="rId9"/>
    <p:sldId id="267" r:id="rId10"/>
    <p:sldId id="268" r:id="rId11"/>
    <p:sldId id="272" r:id="rId12"/>
    <p:sldId id="260" r:id="rId13"/>
    <p:sldId id="262" r:id="rId14"/>
    <p:sldId id="261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5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/>
            <a:t>Design Use Case Diagram</a:t>
          </a:r>
          <a:endParaRPr lang="zh-TW" altLang="en-US" sz="160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1645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78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80"/>
              </a:lnTo>
              <a:lnTo>
                <a:pt x="190620" y="789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104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Use Case Diagram</a:t>
          </a:r>
          <a:endParaRPr lang="zh-TW" altLang="en-US" sz="1600" kern="1200"/>
        </a:p>
      </dsp:txBody>
      <dsp:txXfrm>
        <a:off x="324850" y="1925024"/>
        <a:ext cx="1270806" cy="1045822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53078369</a:t>
            </a:r>
            <a:br>
              <a:rPr lang="en-GB" dirty="0" smtClean="0"/>
            </a:br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err="1" smtClean="0"/>
              <a:t>Ho</a:t>
            </a:r>
            <a:r>
              <a:rPr lang="en-GB" dirty="0" smtClean="0"/>
              <a:t> Sui Cheong Jonathan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93617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No need to prepare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0761"/>
              </p:ext>
            </p:extLst>
          </p:nvPr>
        </p:nvGraphicFramePr>
        <p:xfrm>
          <a:off x="628650" y="1955799"/>
          <a:ext cx="7409535" cy="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07"/>
                <a:gridCol w="1481907"/>
                <a:gridCol w="1481907"/>
                <a:gridCol w="1481907"/>
                <a:gridCol w="1481907"/>
              </a:tblGrid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</a:tr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3158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199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Scheduler - Logic</vt:lpstr>
      <vt:lpstr>Class Scheduler - Example</vt:lpstr>
      <vt:lpstr>PowerPoint Presentation</vt:lpstr>
      <vt:lpstr>PowerPoint Presentation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Class Scheduler -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Raymond CHAN</cp:lastModifiedBy>
  <cp:revision>18</cp:revision>
  <dcterms:created xsi:type="dcterms:W3CDTF">2014-12-03T15:48:46Z</dcterms:created>
  <dcterms:modified xsi:type="dcterms:W3CDTF">2014-12-05T06:43:28Z</dcterms:modified>
</cp:coreProperties>
</file>