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"/>
  </p:notesMasterIdLst>
  <p:handoutMasterIdLst>
    <p:handoutMasterId r:id="rId5"/>
  </p:handoutMasterIdLst>
  <p:sldIdLst>
    <p:sldId id="257" r:id="rId2"/>
    <p:sldId id="261" r:id="rId3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49225C73-1633-42F1-AB3B-7CB183E5F8B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Nunc viverra imperdiet enim.Fusce est.Vivamus a tellus.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1C383F32-22E8-4F62-A3E0-BDC3D5F48992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13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13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Nunc viverra imperdiet enim.Fusce est.Vivamus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13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A7418C-1A37-4630-8C30-B2836F55C532}" type="datetime1">
              <a:rPr lang="zh-TW" altLang="en-US" smtClean="0"/>
              <a:t>2022/2/9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916EA9-9B8C-4B06-BBDB-07A75F4AF607}" type="datetime1">
              <a:rPr lang="zh-TW" altLang="en-US" smtClean="0"/>
              <a:t>2022/2/9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矩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矩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矩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日期版面配置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D9EAB54-90A7-4427-8D5D-1517AC1256FE}" type="datetime1">
              <a:rPr lang="zh-TW" altLang="en-US" smtClean="0"/>
              <a:t>2022/2/9</a:t>
            </a:fld>
            <a:endParaRPr lang="en-US" dirty="0"/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E064CC-B997-463F-949D-526814740EEF}" type="datetime1">
              <a:rPr lang="zh-TW" altLang="en-US" smtClean="0"/>
              <a:t>2022/2/9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128EAF-448F-42C4-BB03-9B0CC8E0C77B}" type="datetime1">
              <a:rPr lang="zh-TW" altLang="en-US" smtClean="0"/>
              <a:t>2022/2/9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847876-3A2B-49FA-B396-40048599C954}" type="datetime1">
              <a:rPr lang="zh-TW" altLang="en-US" smtClean="0"/>
              <a:t>2022/2/9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矩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矩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矩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fld id="{294347CA-4B58-4AEE-8DA6-4E2B096FC96F}" type="datetime1">
              <a:rPr lang="zh-TW" altLang="en-US" smtClean="0"/>
              <a:t>2022/2/9</a:t>
            </a:fld>
            <a:endParaRPr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CCF91B-17D2-4072-B2E9-D16F58DFD8EB}" type="datetime1">
              <a:rPr lang="zh-TW" altLang="en-US" smtClean="0"/>
              <a:t>2022/2/9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51C41F-D9A3-457D-A3FA-0A5DBEF4266B}" type="datetime1">
              <a:rPr lang="zh-TW" altLang="en-US" smtClean="0"/>
              <a:t>2022/2/9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183BB-2861-4A80-80A6-2C9B82653C78}" type="datetime1">
              <a:rPr lang="zh-TW" altLang="en-US" smtClean="0"/>
              <a:t>2022/2/9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6085DB-A18D-4659-BA29-412FA9C45839}" type="datetime1">
              <a:rPr lang="zh-TW" altLang="en-US" smtClean="0"/>
              <a:t>2022/2/9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453BEA6C-00E9-40EA-A338-3A3492325C3F}" type="datetime1">
              <a:rPr lang="zh-TW" altLang="en-US" smtClean="0"/>
              <a:t>2022/2/9</a:t>
            </a:fld>
            <a:endParaRPr 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27CC67-2DD7-42FE-B417-D6036783A853}" type="datetime1">
              <a:rPr lang="zh-TW" altLang="en-US" smtClean="0"/>
              <a:t>2022/2/9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l"/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6C11105-4E24-4682-A6F5-E2BADE4D0872}" type="datetime1">
              <a:rPr lang="zh-TW" altLang="en-US" smtClean="0"/>
              <a:t>2022/2/9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標誌特寫&#10;&#10;自動產生的描述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zh-tw" sz="4400" dirty="0">
                <a:solidFill>
                  <a:schemeClr val="tx1"/>
                </a:solidFill>
              </a:rPr>
              <a:t>Title Lorem Ipsum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tw" dirty="0">
                <a:solidFill>
                  <a:schemeClr val="tx1"/>
                </a:solidFill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zh-tw" dirty="0"/>
              <a:t>Title Lorem Ipsum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17486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9_TF78438558" id="{B22198C3-BD72-44A2-997F-14D793BFA363}" vid="{07B9720E-645E-4AB5-B14C-E751A8DA5D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{A9F61E69-9D9D-46A0-8167-10610F1788D7}tf78438558_win32</Template>
  <TotalTime>0</TotalTime>
  <Words>36</Words>
  <Application>Microsoft Office PowerPoint</Application>
  <PresentationFormat>寬螢幕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Microsoft JhengHei UI</vt:lpstr>
      <vt:lpstr>Calibri</vt:lpstr>
      <vt:lpstr>Century Gothic</vt:lpstr>
      <vt:lpstr>Garamond</vt:lpstr>
      <vt:lpstr>SavonVTI</vt:lpstr>
      <vt:lpstr>Title Lorem Ipsum</vt:lpstr>
      <vt:lpstr>Title Lorem Ipsum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brandy chang</dc:creator>
  <cp:lastModifiedBy>brandy chang</cp:lastModifiedBy>
  <cp:revision>1</cp:revision>
  <dcterms:created xsi:type="dcterms:W3CDTF">2022-02-09T12:21:31Z</dcterms:created>
  <dcterms:modified xsi:type="dcterms:W3CDTF">2022-02-09T12:21:41Z</dcterms:modified>
</cp:coreProperties>
</file>