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77B3F-59B0-4378-9343-74DF11462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0697F7-80AE-4AB7-AD2B-1C79D154D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31163-0127-4AAC-95C2-6E27A74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899D2-EA12-468C-8400-9DE3BE04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DA80B-1D29-43A6-9F31-54080FC6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2DEB-35BF-4AF5-837C-8845BBC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FCEAE-3204-465F-8F79-674E285A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F38DE-8184-4D14-8AFB-B66A88F2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0B4E6-C055-4DEC-B7A6-EA6F0FE4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A7947-C6B9-4B98-9E6C-E9DFDD9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D9DFB3-85D8-48BD-A74D-AA404B3F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6793B-D349-4BF1-A368-ABBC883F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447AD-2C96-43AA-BB99-9746090D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E9B6-E197-409B-AB69-87224989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7FD38-14F2-48D2-B0AE-3F60511E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7A90-7FD3-4F6A-BF74-14DDC849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217C4-9D1E-42BA-A642-D4B6DC82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0DD9D-F780-4A13-A2DA-F7A2BEE0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76109-1247-438E-94AA-00B3CF4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FB627-1FD3-4160-ACA1-E29F2B65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7763-67A0-4EAC-ACC8-1D0C2BCF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C4430-58C0-4452-8389-A2F8D4F4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5A81-3D1F-4522-84F4-05E6A4CA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337C6-29CA-4CF4-A407-C728D7F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9871B-830F-4427-8DBA-D035158E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38F9E-DFAE-4663-806E-BC54FFF4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EC774-C5DD-4258-B3E4-94058C377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99E69-8517-493D-93A0-26B74C2E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73399-BD5C-4977-BCB6-3C68DD10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D6536-E9EA-4BEC-BDD9-1DDD08A0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1E8F84-045B-4F7A-A10F-63DF380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5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C2D63-4A41-4A1F-BD6A-AC413EB7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ACB53-DA33-4E31-90A9-50EE3871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9851F-5316-486F-8347-15BF7800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1C10BE-0717-4579-BEE0-BEB30CA4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6D66B5-CF46-4C19-8147-4DEDA086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A90B-0F81-4924-8A7A-A81FE08D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81900-E27B-4516-8456-BED0BC53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1074E6-5696-466E-BF7A-525D9176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8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0F4A2-26D5-419A-B71A-0869EE5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5227B5-7A87-40A6-9088-FA50182B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38028-8B5B-4F7E-BFD4-48E5AF84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34E65-1BF8-45F9-82AF-CC1CBF9A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B53D1-CE02-45AD-8377-34868EEC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352D98-144D-40F6-B200-96153142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B373D-5D2A-4235-A810-BC2D30B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E6FF-C55C-40DC-88F1-10FE0755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91AC4-DDB4-4784-A99C-7CA0A94C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1222E-2A1E-4E50-95BC-6F2388B7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F53F9-7B0E-4A2B-A77E-D58EFD2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AA35-CFAE-4D68-8E6B-1007772A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BE23A-0B4E-4F39-B716-22ECAC8F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2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34FE2-18A1-417F-9D58-87619020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71354-D964-4194-9F67-3B27B1AF7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75D49-31B9-4825-9728-4D69D0CE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25571-A463-45FD-9BA7-AE201D73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04C4F-F562-49C3-AD38-9B3E2F18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431E5-1BFE-4F98-803A-DA5F6883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4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EB0CBF-4C56-4891-9265-80A88516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EBDC1-3E8F-45CF-BA47-D19D78E9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472EB-4CED-4195-92C8-74DCE12DA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E251-9CF0-4576-BDF7-5ADB46520E34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90D6E-F721-4B24-89B2-30732FB1B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8BAD7-A7E9-4FD4-9E66-71E200F0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D187-ED07-4D6B-9AFE-6F39B8EB2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19AB96B-E960-40E5-B61F-542261C95599}"/>
                  </a:ext>
                </a:extLst>
              </p:cNvPr>
              <p:cNvSpPr/>
              <p:nvPr/>
            </p:nvSpPr>
            <p:spPr>
              <a:xfrm>
                <a:off x="3077862" y="1812807"/>
                <a:ext cx="674703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19AB96B-E960-40E5-B61F-542261C95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62" y="1812807"/>
                <a:ext cx="674703" cy="674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D8500A-7DF0-4097-A850-4275AF54AFA7}"/>
                  </a:ext>
                </a:extLst>
              </p:cNvPr>
              <p:cNvSpPr/>
              <p:nvPr/>
            </p:nvSpPr>
            <p:spPr>
              <a:xfrm>
                <a:off x="3904965" y="1812806"/>
                <a:ext cx="674703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D8500A-7DF0-4097-A850-4275AF54A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65" y="1812806"/>
                <a:ext cx="674703" cy="674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ECAA6CC-0052-4295-B1C9-3C57BE23EC89}"/>
                  </a:ext>
                </a:extLst>
              </p:cNvPr>
              <p:cNvSpPr/>
              <p:nvPr/>
            </p:nvSpPr>
            <p:spPr>
              <a:xfrm>
                <a:off x="4732068" y="1812805"/>
                <a:ext cx="674703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ECAA6CC-0052-4295-B1C9-3C57BE23E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68" y="1812805"/>
                <a:ext cx="674703" cy="674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F78CD1-BD42-4BBB-95AA-66981EC01662}"/>
                  </a:ext>
                </a:extLst>
              </p:cNvPr>
              <p:cNvSpPr/>
              <p:nvPr/>
            </p:nvSpPr>
            <p:spPr>
              <a:xfrm>
                <a:off x="3077862" y="2620675"/>
                <a:ext cx="674703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F78CD1-BD42-4BBB-95AA-66981EC01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62" y="2620675"/>
                <a:ext cx="674703" cy="674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ED05162-2120-44F3-9C3D-9CC2C25E960B}"/>
                  </a:ext>
                </a:extLst>
              </p:cNvPr>
              <p:cNvSpPr/>
              <p:nvPr/>
            </p:nvSpPr>
            <p:spPr>
              <a:xfrm>
                <a:off x="3904965" y="2620674"/>
                <a:ext cx="674703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ED05162-2120-44F3-9C3D-9CC2C25E9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65" y="2620674"/>
                <a:ext cx="674703" cy="674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05F899D-6274-45E4-9E7C-6FCE7DD6E24F}"/>
                  </a:ext>
                </a:extLst>
              </p:cNvPr>
              <p:cNvSpPr/>
              <p:nvPr/>
            </p:nvSpPr>
            <p:spPr>
              <a:xfrm>
                <a:off x="4732068" y="2620673"/>
                <a:ext cx="674703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05F899D-6274-45E4-9E7C-6FCE7DD6E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68" y="2620673"/>
                <a:ext cx="674703" cy="6747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05196EC-DBED-4109-B202-BE0E68CFC7DC}"/>
              </a:ext>
            </a:extLst>
          </p:cNvPr>
          <p:cNvSpPr txBox="1"/>
          <p:nvPr/>
        </p:nvSpPr>
        <p:spPr>
          <a:xfrm>
            <a:off x="8442895" y="1278945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Blackadder ITC" panose="04020505051007020D02" pitchFamily="82" charset="0"/>
              </a:rPr>
              <a:t>Attacker</a:t>
            </a:r>
            <a:endParaRPr lang="ko-KR" altLang="en-US" sz="2800" dirty="0">
              <a:latin typeface="Blackadder ITC" panose="04020505051007020D02" pitchFamily="82" charset="0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F715256-8D7C-4747-867B-82C69530094B}"/>
              </a:ext>
            </a:extLst>
          </p:cNvPr>
          <p:cNvSpPr/>
          <p:nvPr/>
        </p:nvSpPr>
        <p:spPr>
          <a:xfrm>
            <a:off x="6670930" y="2762718"/>
            <a:ext cx="1162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203C988-327D-4547-9F95-0F343D5DD693}"/>
              </a:ext>
            </a:extLst>
          </p:cNvPr>
          <p:cNvSpPr/>
          <p:nvPr/>
        </p:nvSpPr>
        <p:spPr>
          <a:xfrm rot="10800000">
            <a:off x="6670930" y="1954850"/>
            <a:ext cx="1162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D610B4-FC14-485B-87F4-21D6BB1DDF9F}"/>
                  </a:ext>
                </a:extLst>
              </p:cNvPr>
              <p:cNvSpPr txBox="1"/>
              <p:nvPr/>
            </p:nvSpPr>
            <p:spPr>
              <a:xfrm>
                <a:off x="6345331" y="1614290"/>
                <a:ext cx="1813573" cy="28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D610B4-FC14-485B-87F4-21D6BB1D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31" y="1614290"/>
                <a:ext cx="1813573" cy="2855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4543562-8724-48F2-AC08-FBD27013E470}"/>
              </a:ext>
            </a:extLst>
          </p:cNvPr>
          <p:cNvSpPr txBox="1"/>
          <p:nvPr/>
        </p:nvSpPr>
        <p:spPr>
          <a:xfrm>
            <a:off x="3752565" y="1289585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Blackadder ITC" panose="04020505051007020D02" pitchFamily="82" charset="0"/>
              </a:rPr>
              <a:t>Parties</a:t>
            </a:r>
            <a:endParaRPr lang="ko-KR" altLang="en-US" sz="2800" dirty="0">
              <a:latin typeface="Blackadder ITC" panose="04020505051007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0D931B-1780-4B3E-9BC2-D6EA1CC366C0}"/>
                  </a:ext>
                </a:extLst>
              </p:cNvPr>
              <p:cNvSpPr txBox="1"/>
              <p:nvPr/>
            </p:nvSpPr>
            <p:spPr>
              <a:xfrm>
                <a:off x="5546139" y="3131324"/>
                <a:ext cx="3411960" cy="655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𝑃𝐷𝑒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𝐸𝑣𝑎𝑙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𝐸𝑛𝑐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𝐸𝑛𝑐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=1..6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b="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0D931B-1780-4B3E-9BC2-D6EA1CC3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39" y="3131324"/>
                <a:ext cx="3411960" cy="655308"/>
              </a:xfrm>
              <a:prstGeom prst="rect">
                <a:avLst/>
              </a:prstGeom>
              <a:blipFill>
                <a:blip r:embed="rId9"/>
                <a:stretch>
                  <a:fillRect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96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12134C7-E68B-9994-DDC6-FF330DF01A6B}"/>
              </a:ext>
            </a:extLst>
          </p:cNvPr>
          <p:cNvSpPr/>
          <p:nvPr/>
        </p:nvSpPr>
        <p:spPr>
          <a:xfrm>
            <a:off x="3062796" y="1793289"/>
            <a:ext cx="6409678" cy="3222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4D1272A-11FA-6ECE-C801-961A07661D2A}"/>
              </a:ext>
            </a:extLst>
          </p:cNvPr>
          <p:cNvSpPr/>
          <p:nvPr/>
        </p:nvSpPr>
        <p:spPr>
          <a:xfrm>
            <a:off x="3684233" y="2396971"/>
            <a:ext cx="4128117" cy="2121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18468-B789-D55E-DC50-29112FB7B099}"/>
              </a:ext>
            </a:extLst>
          </p:cNvPr>
          <p:cNvSpPr txBox="1"/>
          <p:nvPr/>
        </p:nvSpPr>
        <p:spPr>
          <a:xfrm>
            <a:off x="8300449" y="22123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CKKS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E58D4-49C1-B83F-DD68-018483FDD103}"/>
              </a:ext>
            </a:extLst>
          </p:cNvPr>
          <p:cNvSpPr txBox="1"/>
          <p:nvPr/>
        </p:nvSpPr>
        <p:spPr>
          <a:xfrm>
            <a:off x="5567796" y="1531358"/>
            <a:ext cx="13996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IND-CPA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91C6D-6C17-7F18-EF45-4ACF3308BFFC}"/>
              </a:ext>
            </a:extLst>
          </p:cNvPr>
          <p:cNvSpPr txBox="1"/>
          <p:nvPr/>
        </p:nvSpPr>
        <p:spPr>
          <a:xfrm>
            <a:off x="5438948" y="300148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BFV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929A7-BA34-CCBC-1195-3B984C92458D}"/>
              </a:ext>
            </a:extLst>
          </p:cNvPr>
          <p:cNvSpPr txBox="1"/>
          <p:nvPr/>
        </p:nvSpPr>
        <p:spPr>
          <a:xfrm>
            <a:off x="4245999" y="32555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2A30D1-BD07-832C-F1EC-6453329482B6}"/>
              </a:ext>
            </a:extLst>
          </p:cNvPr>
          <p:cNvSpPr txBox="1"/>
          <p:nvPr/>
        </p:nvSpPr>
        <p:spPr>
          <a:xfrm>
            <a:off x="5121783" y="3789837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CGGI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257072-42BA-FF6D-F71D-CE7047C311CD}"/>
              </a:ext>
            </a:extLst>
          </p:cNvPr>
          <p:cNvSpPr txBox="1"/>
          <p:nvPr/>
        </p:nvSpPr>
        <p:spPr>
          <a:xfrm>
            <a:off x="6467495" y="3589252"/>
            <a:ext cx="62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BGV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B02BB-C134-21CA-34F9-375D34D99CE5}"/>
                  </a:ext>
                </a:extLst>
              </p:cNvPr>
              <p:cNvSpPr txBox="1"/>
              <p:nvPr/>
            </p:nvSpPr>
            <p:spPr>
              <a:xfrm>
                <a:off x="4768728" y="2096872"/>
                <a:ext cx="1959126" cy="539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400" dirty="0"/>
                            <m:t>IND</m:t>
                          </m:r>
                          <m:r>
                            <m:rPr>
                              <m:nor/>
                            </m:rPr>
                            <a:rPr lang="en-US" altLang="ko-KR" sz="24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/>
                            <m:t>CPA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sz="2400" dirty="0"/>
                            <m:t>D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B02BB-C134-21CA-34F9-375D34D99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28" y="2096872"/>
                <a:ext cx="1959126" cy="539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FD5F54-9F0E-52ED-74A8-6FB3B0BA629D}"/>
                  </a:ext>
                </a:extLst>
              </p:cNvPr>
              <p:cNvSpPr txBox="1"/>
              <p:nvPr/>
            </p:nvSpPr>
            <p:spPr>
              <a:xfrm>
                <a:off x="6469226" y="2640675"/>
                <a:ext cx="1244187" cy="70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CKKS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dirty="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/>
                            <m:t>P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FD5F54-9F0E-52ED-74A8-6FB3B0BA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226" y="2640675"/>
                <a:ext cx="1244187" cy="704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1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E7710-6120-179B-96ED-7F9567BAC403}"/>
              </a:ext>
            </a:extLst>
          </p:cNvPr>
          <p:cNvSpPr/>
          <p:nvPr/>
        </p:nvSpPr>
        <p:spPr>
          <a:xfrm>
            <a:off x="3062796" y="1793289"/>
            <a:ext cx="6409678" cy="3222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D0439B-3FCA-74A6-321E-3309EF828BFE}"/>
              </a:ext>
            </a:extLst>
          </p:cNvPr>
          <p:cNvSpPr/>
          <p:nvPr/>
        </p:nvSpPr>
        <p:spPr>
          <a:xfrm>
            <a:off x="3684233" y="2396971"/>
            <a:ext cx="4128117" cy="2121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9A72D-7DEB-C015-A8DF-BCE5AB65AF06}"/>
              </a:ext>
            </a:extLst>
          </p:cNvPr>
          <p:cNvSpPr txBox="1"/>
          <p:nvPr/>
        </p:nvSpPr>
        <p:spPr>
          <a:xfrm>
            <a:off x="8300449" y="22123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CKKS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F1272-F4AE-AE7D-A957-3BF3AABF0F0A}"/>
              </a:ext>
            </a:extLst>
          </p:cNvPr>
          <p:cNvSpPr txBox="1"/>
          <p:nvPr/>
        </p:nvSpPr>
        <p:spPr>
          <a:xfrm>
            <a:off x="5567796" y="1531358"/>
            <a:ext cx="13996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IND-CPA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3996B-AB8A-B72D-31DF-E1269DEB990F}"/>
              </a:ext>
            </a:extLst>
          </p:cNvPr>
          <p:cNvSpPr txBox="1"/>
          <p:nvPr/>
        </p:nvSpPr>
        <p:spPr>
          <a:xfrm>
            <a:off x="5438948" y="300148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BFV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36CEC-7DF2-06C4-6728-B6413ADD048A}"/>
              </a:ext>
            </a:extLst>
          </p:cNvPr>
          <p:cNvSpPr txBox="1"/>
          <p:nvPr/>
        </p:nvSpPr>
        <p:spPr>
          <a:xfrm>
            <a:off x="4245999" y="32555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351A7-958E-DB2C-A117-7E2859A8E0DD}"/>
              </a:ext>
            </a:extLst>
          </p:cNvPr>
          <p:cNvSpPr txBox="1"/>
          <p:nvPr/>
        </p:nvSpPr>
        <p:spPr>
          <a:xfrm>
            <a:off x="5121783" y="3789837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CGGI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B451F-28C3-4C28-3735-2E07F83CA9AA}"/>
              </a:ext>
            </a:extLst>
          </p:cNvPr>
          <p:cNvSpPr txBox="1"/>
          <p:nvPr/>
        </p:nvSpPr>
        <p:spPr>
          <a:xfrm>
            <a:off x="6467495" y="3589252"/>
            <a:ext cx="62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BGV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E0226-187C-F0EA-662B-2E49644B7F45}"/>
                  </a:ext>
                </a:extLst>
              </p:cNvPr>
              <p:cNvSpPr txBox="1"/>
              <p:nvPr/>
            </p:nvSpPr>
            <p:spPr>
              <a:xfrm>
                <a:off x="4768728" y="2096872"/>
                <a:ext cx="1959126" cy="539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400" dirty="0"/>
                            <m:t>IND</m:t>
                          </m:r>
                          <m:r>
                            <m:rPr>
                              <m:nor/>
                            </m:rPr>
                            <a:rPr lang="en-US" altLang="ko-KR" sz="24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/>
                            <m:t>CPA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sz="2400" dirty="0"/>
                            <m:t>D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E0226-187C-F0EA-662B-2E49644B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28" y="2096872"/>
                <a:ext cx="1959126" cy="539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D2AAA-089E-5E47-3209-E64E4B5CF151}"/>
                  </a:ext>
                </a:extLst>
              </p:cNvPr>
              <p:cNvSpPr txBox="1"/>
              <p:nvPr/>
            </p:nvSpPr>
            <p:spPr>
              <a:xfrm>
                <a:off x="6469226" y="2640675"/>
                <a:ext cx="1244187" cy="70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CKKS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dirty="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/>
                            <m:t>P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D2AAA-089E-5E47-3209-E64E4B5C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226" y="2640675"/>
                <a:ext cx="1244187" cy="704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번개 16">
            <a:extLst>
              <a:ext uri="{FF2B5EF4-FFF2-40B4-BE49-F238E27FC236}">
                <a16:creationId xmlns:a16="http://schemas.microsoft.com/office/drawing/2014/main" id="{64DEA46B-96D6-607E-A42A-F28F5EA4F684}"/>
              </a:ext>
            </a:extLst>
          </p:cNvPr>
          <p:cNvSpPr/>
          <p:nvPr/>
        </p:nvSpPr>
        <p:spPr>
          <a:xfrm flipH="1">
            <a:off x="7086752" y="1340528"/>
            <a:ext cx="1244187" cy="1300147"/>
          </a:xfrm>
          <a:prstGeom prst="lightningBol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296E1-8F8D-8AB9-56C9-99CEC0834D9B}"/>
              </a:ext>
            </a:extLst>
          </p:cNvPr>
          <p:cNvSpPr txBox="1"/>
          <p:nvPr/>
        </p:nvSpPr>
        <p:spPr>
          <a:xfrm>
            <a:off x="7302029" y="86110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Arial" panose="020B0604020202020204" pitchFamily="34" charset="0"/>
              </a:rPr>
              <a:t>Guo et al. 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</a:rPr>
              <a:t>[GNSJ24]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2A043EF-21AA-3051-E210-8ACA290252A7}"/>
              </a:ext>
            </a:extLst>
          </p:cNvPr>
          <p:cNvSpPr/>
          <p:nvPr/>
        </p:nvSpPr>
        <p:spPr>
          <a:xfrm>
            <a:off x="6480111" y="2563909"/>
            <a:ext cx="1089386" cy="6001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5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9E7710-6120-179B-96ED-7F9567BAC403}"/>
              </a:ext>
            </a:extLst>
          </p:cNvPr>
          <p:cNvSpPr/>
          <p:nvPr/>
        </p:nvSpPr>
        <p:spPr>
          <a:xfrm>
            <a:off x="3062796" y="1793289"/>
            <a:ext cx="6409678" cy="3222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D0439B-3FCA-74A6-321E-3309EF828BFE}"/>
              </a:ext>
            </a:extLst>
          </p:cNvPr>
          <p:cNvSpPr/>
          <p:nvPr/>
        </p:nvSpPr>
        <p:spPr>
          <a:xfrm>
            <a:off x="3684233" y="2396971"/>
            <a:ext cx="4128117" cy="2121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9A72D-7DEB-C015-A8DF-BCE5AB65AF06}"/>
              </a:ext>
            </a:extLst>
          </p:cNvPr>
          <p:cNvSpPr txBox="1"/>
          <p:nvPr/>
        </p:nvSpPr>
        <p:spPr>
          <a:xfrm>
            <a:off x="8300449" y="22123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CKKS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F1272-F4AE-AE7D-A957-3BF3AABF0F0A}"/>
              </a:ext>
            </a:extLst>
          </p:cNvPr>
          <p:cNvSpPr txBox="1"/>
          <p:nvPr/>
        </p:nvSpPr>
        <p:spPr>
          <a:xfrm>
            <a:off x="5567796" y="1531358"/>
            <a:ext cx="13996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IND-CPA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3996B-AB8A-B72D-31DF-E1269DEB990F}"/>
              </a:ext>
            </a:extLst>
          </p:cNvPr>
          <p:cNvSpPr txBox="1"/>
          <p:nvPr/>
        </p:nvSpPr>
        <p:spPr>
          <a:xfrm>
            <a:off x="5438948" y="300148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BFV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36CEC-7DF2-06C4-6728-B6413ADD048A}"/>
              </a:ext>
            </a:extLst>
          </p:cNvPr>
          <p:cNvSpPr txBox="1"/>
          <p:nvPr/>
        </p:nvSpPr>
        <p:spPr>
          <a:xfrm>
            <a:off x="4245999" y="32555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351A7-958E-DB2C-A117-7E2859A8E0DD}"/>
              </a:ext>
            </a:extLst>
          </p:cNvPr>
          <p:cNvSpPr txBox="1"/>
          <p:nvPr/>
        </p:nvSpPr>
        <p:spPr>
          <a:xfrm>
            <a:off x="5121783" y="3789837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CGGI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B451F-28C3-4C28-3735-2E07F83CA9AA}"/>
              </a:ext>
            </a:extLst>
          </p:cNvPr>
          <p:cNvSpPr txBox="1"/>
          <p:nvPr/>
        </p:nvSpPr>
        <p:spPr>
          <a:xfrm>
            <a:off x="6467495" y="3589252"/>
            <a:ext cx="62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BGV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E0226-187C-F0EA-662B-2E49644B7F45}"/>
                  </a:ext>
                </a:extLst>
              </p:cNvPr>
              <p:cNvSpPr txBox="1"/>
              <p:nvPr/>
            </p:nvSpPr>
            <p:spPr>
              <a:xfrm>
                <a:off x="4768728" y="2096872"/>
                <a:ext cx="1959126" cy="539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400" dirty="0"/>
                            <m:t>IND</m:t>
                          </m:r>
                          <m:r>
                            <m:rPr>
                              <m:nor/>
                            </m:rPr>
                            <a:rPr lang="en-US" altLang="ko-KR" sz="24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sz="2400" dirty="0"/>
                            <m:t>CPA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sz="2400" dirty="0"/>
                            <m:t>D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E0226-187C-F0EA-662B-2E49644B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28" y="2096872"/>
                <a:ext cx="1959126" cy="539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D2AAA-089E-5E47-3209-E64E4B5CF151}"/>
                  </a:ext>
                </a:extLst>
              </p:cNvPr>
              <p:cNvSpPr txBox="1"/>
              <p:nvPr/>
            </p:nvSpPr>
            <p:spPr>
              <a:xfrm>
                <a:off x="6469226" y="2640675"/>
                <a:ext cx="1244187" cy="70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CKKS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dirty="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/>
                            <m:t>P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D2AAA-089E-5E47-3209-E64E4B5C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226" y="2640675"/>
                <a:ext cx="1244187" cy="704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번개 16">
            <a:extLst>
              <a:ext uri="{FF2B5EF4-FFF2-40B4-BE49-F238E27FC236}">
                <a16:creationId xmlns:a16="http://schemas.microsoft.com/office/drawing/2014/main" id="{64DEA46B-96D6-607E-A42A-F28F5EA4F684}"/>
              </a:ext>
            </a:extLst>
          </p:cNvPr>
          <p:cNvSpPr/>
          <p:nvPr/>
        </p:nvSpPr>
        <p:spPr>
          <a:xfrm flipH="1">
            <a:off x="7086752" y="1340528"/>
            <a:ext cx="1244187" cy="1300147"/>
          </a:xfrm>
          <a:prstGeom prst="lightningBol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296E1-8F8D-8AB9-56C9-99CEC0834D9B}"/>
              </a:ext>
            </a:extLst>
          </p:cNvPr>
          <p:cNvSpPr txBox="1"/>
          <p:nvPr/>
        </p:nvSpPr>
        <p:spPr>
          <a:xfrm>
            <a:off x="7302029" y="86110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Arial" panose="020B0604020202020204" pitchFamily="34" charset="0"/>
              </a:rPr>
              <a:t>Guo et al. 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</a:rPr>
              <a:t>[GNSJ24]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2A043EF-21AA-3051-E210-8ACA290252A7}"/>
              </a:ext>
            </a:extLst>
          </p:cNvPr>
          <p:cNvSpPr/>
          <p:nvPr/>
        </p:nvSpPr>
        <p:spPr>
          <a:xfrm>
            <a:off x="6480111" y="2563909"/>
            <a:ext cx="1089386" cy="6001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번개 8">
            <a:extLst>
              <a:ext uri="{FF2B5EF4-FFF2-40B4-BE49-F238E27FC236}">
                <a16:creationId xmlns:a16="http://schemas.microsoft.com/office/drawing/2014/main" id="{5A427B6A-5922-EA19-BBE8-DFBD27B95280}"/>
              </a:ext>
            </a:extLst>
          </p:cNvPr>
          <p:cNvSpPr/>
          <p:nvPr/>
        </p:nvSpPr>
        <p:spPr>
          <a:xfrm rot="4497718" flipH="1">
            <a:off x="7584568" y="3096334"/>
            <a:ext cx="617291" cy="1632564"/>
          </a:xfrm>
          <a:prstGeom prst="lightningBol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>
            <a:extLst>
              <a:ext uri="{FF2B5EF4-FFF2-40B4-BE49-F238E27FC236}">
                <a16:creationId xmlns:a16="http://schemas.microsoft.com/office/drawing/2014/main" id="{367CD2E1-5466-F18D-953B-AE915FD549CB}"/>
              </a:ext>
            </a:extLst>
          </p:cNvPr>
          <p:cNvSpPr/>
          <p:nvPr/>
        </p:nvSpPr>
        <p:spPr>
          <a:xfrm>
            <a:off x="4135798" y="2275318"/>
            <a:ext cx="1211112" cy="770692"/>
          </a:xfrm>
          <a:prstGeom prst="lightningBol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번개 14">
            <a:extLst>
              <a:ext uri="{FF2B5EF4-FFF2-40B4-BE49-F238E27FC236}">
                <a16:creationId xmlns:a16="http://schemas.microsoft.com/office/drawing/2014/main" id="{C7E0C81C-C921-D40E-89E1-97899E5830E3}"/>
              </a:ext>
            </a:extLst>
          </p:cNvPr>
          <p:cNvSpPr/>
          <p:nvPr/>
        </p:nvSpPr>
        <p:spPr>
          <a:xfrm rot="19932285">
            <a:off x="2523471" y="2186124"/>
            <a:ext cx="1399679" cy="1613975"/>
          </a:xfrm>
          <a:prstGeom prst="lightningBol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번개 15">
            <a:extLst>
              <a:ext uri="{FF2B5EF4-FFF2-40B4-BE49-F238E27FC236}">
                <a16:creationId xmlns:a16="http://schemas.microsoft.com/office/drawing/2014/main" id="{D97051DF-8DA2-3834-0E04-7539EC86F3BB}"/>
              </a:ext>
            </a:extLst>
          </p:cNvPr>
          <p:cNvSpPr/>
          <p:nvPr/>
        </p:nvSpPr>
        <p:spPr>
          <a:xfrm rot="14629858">
            <a:off x="4192887" y="4149327"/>
            <a:ext cx="1205592" cy="1339015"/>
          </a:xfrm>
          <a:prstGeom prst="lightningBol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Blackadder ITC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최형민</dc:creator>
  <cp:lastModifiedBy>최형민</cp:lastModifiedBy>
  <cp:revision>8</cp:revision>
  <dcterms:created xsi:type="dcterms:W3CDTF">2024-01-03T13:06:24Z</dcterms:created>
  <dcterms:modified xsi:type="dcterms:W3CDTF">2024-01-03T16:26:41Z</dcterms:modified>
</cp:coreProperties>
</file>