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DB581-D9AF-8A18-2DAC-70A33F402A0A}" v="14" dt="2021-03-03T00:37:0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470eb55f2a14cd4ecea76828ad4eb3b7f36969b12524898f22268d358fb0ac53::" providerId="AD" clId="Web-{AB0DB581-D9AF-8A18-2DAC-70A33F402A0A}"/>
    <pc:docChg chg="modSld">
      <pc:chgData name="게스트 사용자" userId="S::urn:spo:anon#470eb55f2a14cd4ecea76828ad4eb3b7f36969b12524898f22268d358fb0ac53::" providerId="AD" clId="Web-{AB0DB581-D9AF-8A18-2DAC-70A33F402A0A}" dt="2021-03-03T00:36:59.888" v="5" actId="20577"/>
      <pc:docMkLst>
        <pc:docMk/>
      </pc:docMkLst>
      <pc:sldChg chg="modSp">
        <pc:chgData name="게스트 사용자" userId="S::urn:spo:anon#470eb55f2a14cd4ecea76828ad4eb3b7f36969b12524898f22268d358fb0ac53::" providerId="AD" clId="Web-{AB0DB581-D9AF-8A18-2DAC-70A33F402A0A}" dt="2021-03-03T00:36:59.888" v="5" actId="20577"/>
        <pc:sldMkLst>
          <pc:docMk/>
          <pc:sldMk cId="1213584326" sldId="257"/>
        </pc:sldMkLst>
        <pc:spChg chg="mod">
          <ac:chgData name="게스트 사용자" userId="S::urn:spo:anon#470eb55f2a14cd4ecea76828ad4eb3b7f36969b12524898f22268d358fb0ac53::" providerId="AD" clId="Web-{AB0DB581-D9AF-8A18-2DAC-70A33F402A0A}" dt="2021-03-03T00:36:59.888" v="5" actId="20577"/>
          <ac:spMkLst>
            <pc:docMk/>
            <pc:sldMk cId="1213584326" sldId="257"/>
            <ac:spMk id="12" creationId="{DDC7BE1A-9925-4490-88DC-753D22A8F9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나무, 사람, 실외이(가) 표시된 사진&#10;&#10;자동 생성된 설명">
            <a:extLst>
              <a:ext uri="{FF2B5EF4-FFF2-40B4-BE49-F238E27FC236}">
                <a16:creationId xmlns:a16="http://schemas.microsoft.com/office/drawing/2014/main" id="{2BB73076-2602-42E5-9A7B-D31EA40A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7800"/>
            <a:ext cx="5143500" cy="5892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2B1BC5-DCA1-4F6C-AB02-20579ADA073E}"/>
              </a:ext>
            </a:extLst>
          </p:cNvPr>
          <p:cNvSpPr/>
          <p:nvPr/>
        </p:nvSpPr>
        <p:spPr>
          <a:xfrm>
            <a:off x="6096000" y="215900"/>
            <a:ext cx="1409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누구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B7C5B-E37B-46B1-A4DC-25774440135B}"/>
              </a:ext>
            </a:extLst>
          </p:cNvPr>
          <p:cNvSpPr txBox="1"/>
          <p:nvPr/>
        </p:nvSpPr>
        <p:spPr>
          <a:xfrm>
            <a:off x="6096000" y="72580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정해명</a:t>
            </a:r>
            <a:endParaRPr lang="en-US" altLang="ko-KR" dirty="0"/>
          </a:p>
          <a:p>
            <a:r>
              <a:rPr lang="ko-KR" altLang="en-US" dirty="0"/>
              <a:t>나이 </a:t>
            </a:r>
            <a:r>
              <a:rPr lang="en-US" altLang="ko-KR" dirty="0"/>
              <a:t>: 29</a:t>
            </a:r>
          </a:p>
          <a:p>
            <a:r>
              <a:rPr lang="ko-KR" altLang="en-US" dirty="0"/>
              <a:t>집</a:t>
            </a:r>
            <a:r>
              <a:rPr lang="en-US" altLang="ko-KR" dirty="0"/>
              <a:t>: </a:t>
            </a:r>
            <a:r>
              <a:rPr lang="ko-KR" altLang="en-US" dirty="0"/>
              <a:t>경기도 안산</a:t>
            </a:r>
            <a:endParaRPr lang="en-US" altLang="ko-KR" dirty="0"/>
          </a:p>
          <a:p>
            <a:r>
              <a:rPr lang="ko-KR" altLang="en-US" dirty="0"/>
              <a:t>전공 </a:t>
            </a:r>
            <a:r>
              <a:rPr lang="en-US" altLang="ko-KR" dirty="0"/>
              <a:t>: </a:t>
            </a:r>
            <a:r>
              <a:rPr lang="ko-KR" altLang="en-US" dirty="0"/>
              <a:t>심리학</a:t>
            </a:r>
            <a:r>
              <a:rPr lang="en-US" altLang="ko-KR" dirty="0"/>
              <a:t>/</a:t>
            </a:r>
            <a:r>
              <a:rPr lang="ko-KR" altLang="en-US" dirty="0"/>
              <a:t>통계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4F6C3-7243-48C6-B538-6FDCC15A0BDF}"/>
              </a:ext>
            </a:extLst>
          </p:cNvPr>
          <p:cNvSpPr/>
          <p:nvPr/>
        </p:nvSpPr>
        <p:spPr>
          <a:xfrm>
            <a:off x="6096000" y="1991531"/>
            <a:ext cx="1409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7BE1A-9925-4490-88DC-753D22A8F9CF}"/>
              </a:ext>
            </a:extLst>
          </p:cNvPr>
          <p:cNvSpPr txBox="1"/>
          <p:nvPr/>
        </p:nvSpPr>
        <p:spPr>
          <a:xfrm>
            <a:off x="6096000" y="2501432"/>
            <a:ext cx="4191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농구, 축구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컴퓨터 게임</a:t>
            </a:r>
            <a:endParaRPr lang="en-US" altLang="ko-KR" dirty="0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85FAE-80C4-42A7-8C3B-41397CC4E2C8}"/>
              </a:ext>
            </a:extLst>
          </p:cNvPr>
          <p:cNvSpPr/>
          <p:nvPr/>
        </p:nvSpPr>
        <p:spPr>
          <a:xfrm>
            <a:off x="6096000" y="2936165"/>
            <a:ext cx="1409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C60BC-6858-401B-ABA4-69CCA43B492F}"/>
              </a:ext>
            </a:extLst>
          </p:cNvPr>
          <p:cNvSpPr txBox="1"/>
          <p:nvPr/>
        </p:nvSpPr>
        <p:spPr>
          <a:xfrm>
            <a:off x="6096000" y="3446066"/>
            <a:ext cx="56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개발 부서</a:t>
            </a:r>
            <a:r>
              <a:rPr lang="en-US" altLang="ko-KR" dirty="0"/>
              <a:t> 2020.01.01 ~ 2020.02.28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AD12EB-3CFE-4DD0-813E-81E3E8567C09}"/>
              </a:ext>
            </a:extLst>
          </p:cNvPr>
          <p:cNvSpPr/>
          <p:nvPr/>
        </p:nvSpPr>
        <p:spPr>
          <a:xfrm>
            <a:off x="6096000" y="3880799"/>
            <a:ext cx="1409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5B479-5249-492D-9CD8-21987A18CA34}"/>
              </a:ext>
            </a:extLst>
          </p:cNvPr>
          <p:cNvSpPr txBox="1"/>
          <p:nvPr/>
        </p:nvSpPr>
        <p:spPr>
          <a:xfrm>
            <a:off x="6096000" y="4390700"/>
            <a:ext cx="5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  <a:endParaRPr lang="en-US" altLang="ko-KR" dirty="0"/>
          </a:p>
          <a:p>
            <a:r>
              <a:rPr lang="en-US" altLang="ko-KR" dirty="0"/>
              <a:t>Smart</a:t>
            </a:r>
            <a:r>
              <a:rPr lang="ko-KR" altLang="en-US" dirty="0"/>
              <a:t> </a:t>
            </a:r>
            <a:r>
              <a:rPr lang="en-US" altLang="ko-KR" dirty="0"/>
              <a:t>Googling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F5E449-F023-404C-A1E7-D00403F8C561}"/>
              </a:ext>
            </a:extLst>
          </p:cNvPr>
          <p:cNvSpPr/>
          <p:nvPr/>
        </p:nvSpPr>
        <p:spPr>
          <a:xfrm>
            <a:off x="6096000" y="5102432"/>
            <a:ext cx="14097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6CCA13-55F8-4528-AD73-E8DC44A04DC4}"/>
              </a:ext>
            </a:extLst>
          </p:cNvPr>
          <p:cNvSpPr txBox="1"/>
          <p:nvPr/>
        </p:nvSpPr>
        <p:spPr>
          <a:xfrm>
            <a:off x="6096000" y="5612329"/>
            <a:ext cx="5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목표가 없으면 나태해짐</a:t>
            </a:r>
            <a:endParaRPr lang="en-US" altLang="ko-KR" dirty="0"/>
          </a:p>
          <a:p>
            <a:r>
              <a:rPr lang="ko-KR" altLang="en-US" dirty="0"/>
              <a:t>성격이 급함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35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1534AA-2078-4679-8662-B8827D814ABD}"/>
              </a:ext>
            </a:extLst>
          </p:cNvPr>
          <p:cNvSpPr/>
          <p:nvPr/>
        </p:nvSpPr>
        <p:spPr>
          <a:xfrm>
            <a:off x="457200" y="416731"/>
            <a:ext cx="3708400" cy="444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마지막으로 하고 싶은 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4124D-8EED-4591-A889-CAFBAF76427A}"/>
              </a:ext>
            </a:extLst>
          </p:cNvPr>
          <p:cNvSpPr txBox="1"/>
          <p:nvPr/>
        </p:nvSpPr>
        <p:spPr>
          <a:xfrm>
            <a:off x="457200" y="1244600"/>
            <a:ext cx="854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겸손한 자세로 열심히 배워서 한단계 더 성장한 개발자가 되고 싶습니다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0909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57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추억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해명 정</dc:creator>
  <cp:lastModifiedBy>해명 정</cp:lastModifiedBy>
  <cp:revision>8</cp:revision>
  <dcterms:created xsi:type="dcterms:W3CDTF">2021-03-03T00:02:12Z</dcterms:created>
  <dcterms:modified xsi:type="dcterms:W3CDTF">2021-03-03T00:37:04Z</dcterms:modified>
</cp:coreProperties>
</file>