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2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F912-CB27-80B9-3115-3D155716A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3C6E3-E66C-6295-22CA-BCB46A226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5027C-3E41-658B-52D3-328D3FEB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8E31-F43B-BB43-8F9E-361F32CBD7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F328-387E-A3F8-BB41-380B9E6E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8823-DC15-87E8-028D-096660EC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E6B-3001-4649-A609-943A6738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3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93AF-70AB-1EA0-7C74-E0A508A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E5D04-AF9C-2824-BEFA-E9521C6CD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3E03B-82F6-C644-8C20-CC920373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8E31-F43B-BB43-8F9E-361F32CBD7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8F3F-9AF6-28F3-C7C4-F906462A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6F64E-D2A2-735A-598E-16C866D7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E6B-3001-4649-A609-943A6738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16917-35C8-4E80-1BF1-9A6141379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C1B46-3797-0067-3303-25CBD03B5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962A-CEF8-A08C-BB31-573046CC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8E31-F43B-BB43-8F9E-361F32CBD7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ACD31-E9DE-873B-B548-995504E7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4880-9CD4-44B3-3EF0-6E74D824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E6B-3001-4649-A609-943A6738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C0FD-981B-A0EF-A4FA-D2B8497F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B417-21C3-6BED-7562-C7095E50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A97A-8A24-8AD9-DC27-EA81FA7E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8E31-F43B-BB43-8F9E-361F32CBD7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1A885-CE68-7357-E4E8-2FEDE1EB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DC40-E16C-F959-2DD2-08750276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E6B-3001-4649-A609-943A6738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D45E-188D-B518-DD53-875FEBAE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63B8-E3AA-9B38-CD69-8DE52EC32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9E6C-7871-4BBB-F776-EE8C5BA7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8E31-F43B-BB43-8F9E-361F32CBD7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DA2D-AF4D-DFE3-320A-D6287B32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85A54-03FE-9E21-3619-DEE2747C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E6B-3001-4649-A609-943A6738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2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D949-8AA4-B217-17F0-CF3D1FEE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B67B-B3A7-377A-A287-D15F37E50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C20D3-FF5C-0A96-3708-9708AC87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069B0-DE7D-D2A8-A9E4-0C551C3F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8E31-F43B-BB43-8F9E-361F32CBD7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A3CA-65FA-873E-7781-BA3F966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D336C-FC2E-9463-A72E-B20C72AD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E6B-3001-4649-A609-943A6738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8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359C-F72E-D5A7-2AA1-9965D55D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0F2B-4524-0C74-DA7B-45556B34F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0A11-40EE-EED9-3EFD-84981BC8C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B3B03-2670-0F88-2B35-51157B886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FB1C7-ED65-4381-E51F-53409E804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3C6E9-D1A8-3B58-CC90-E7D1D52A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8E31-F43B-BB43-8F9E-361F32CBD7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FA044-303F-A728-3EA5-15D4DFD3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1B8CD-F99C-3EA1-CFCE-2BFA379F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E6B-3001-4649-A609-943A6738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7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C4FB-0B69-FE1B-1E2F-4E35EB38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77959-DC0A-867C-B091-E1B0C1C0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8E31-F43B-BB43-8F9E-361F32CBD7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229B0-4E6D-7EB2-18AD-19C33057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F5D41-47E6-D387-B204-519A359F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E6B-3001-4649-A609-943A6738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2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2CCF7-C9AE-21AD-8512-1EF937A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8E31-F43B-BB43-8F9E-361F32CBD7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A51A5-011C-274B-5D75-2F4E753D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35D20-52CC-C2F8-2AE8-8E44B33C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E6B-3001-4649-A609-943A6738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7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F615-C3CF-F8B2-6037-8F9C86DF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79B3-17B3-1222-65B9-CEE4B0FB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14304-F9E0-3BE6-EEE6-E0D71F067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0CDC-1629-9200-B79A-C4D58DC2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8E31-F43B-BB43-8F9E-361F32CBD7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8505-677F-650B-BBE7-10727E6A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480D6-649F-7BEC-223C-F78DB893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E6B-3001-4649-A609-943A6738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BA51-736B-AA2F-74C7-C2407CC8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983F6-13D0-3846-83D8-39513F3EF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3F902-134A-7F77-5A2C-ABBCD15F9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D83D4-6111-D9C9-E0C7-45F6C903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8E31-F43B-BB43-8F9E-361F32CBD7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46771-9239-12AC-B8E0-E8061F53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1024C-49FA-3D6D-6047-38003159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E6B-3001-4649-A609-943A6738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1A7FF-DD22-1029-442F-268A3369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A996E-C6B8-0543-DB7F-3F6385F6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84912-015B-D165-9BB9-B5313EA0D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E8E31-F43B-BB43-8F9E-361F32CBD7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34F39-B1A2-C45B-10F7-94CA51BE2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53F5-CCE2-8CE3-5B5F-6533F6035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B6E6B-3001-4649-A609-943A6738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0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2844-9C71-F5CC-10B5-A4E63BFC1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write code faster with Copilot of R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2234E-FFCA-DDD7-C9D8-54EC689F9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Helena McMonagle</a:t>
            </a:r>
          </a:p>
          <a:p>
            <a:r>
              <a:rPr lang="en-US" dirty="0"/>
              <a:t>Graduate Student Symposium</a:t>
            </a:r>
          </a:p>
          <a:p>
            <a:r>
              <a:rPr lang="en-US" dirty="0"/>
              <a:t>November 17, 2023</a:t>
            </a:r>
          </a:p>
        </p:txBody>
      </p:sp>
    </p:spTree>
    <p:extLst>
      <p:ext uri="{BB962C8B-B14F-4D97-AF65-F5344CB8AC3E}">
        <p14:creationId xmlns:p14="http://schemas.microsoft.com/office/powerpoint/2010/main" val="249946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8EC5-0D2D-AC8B-2B33-24F81C60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upon a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EA70-D834-ABFB-DA88-A2025696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9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9B29-EDC6-218E-2BE3-E797CAD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faster code with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4F71-7366-83E9-29FB-A7E60468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7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53AE-4DE0-EE8C-5A40-D28DF98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pros and cons of AI for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ECC9-D7EC-0381-E6CE-AE5E188D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0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to write code faster with Copilot of R Studio</vt:lpstr>
      <vt:lpstr>Once upon a time…</vt:lpstr>
      <vt:lpstr>How to write faster code with Copilot</vt:lpstr>
      <vt:lpstr>Discussion: pros and cons of AI for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code faster with Copilot of R Studio</dc:title>
  <dc:creator>Helena I Mcmonagle</dc:creator>
  <cp:lastModifiedBy>Helena I Mcmonagle</cp:lastModifiedBy>
  <cp:revision>1</cp:revision>
  <dcterms:created xsi:type="dcterms:W3CDTF">2023-11-08T18:58:55Z</dcterms:created>
  <dcterms:modified xsi:type="dcterms:W3CDTF">2023-11-08T19:01:31Z</dcterms:modified>
</cp:coreProperties>
</file>