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A006-69F4-4EE1-A878-FD0D6F01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DDD7F-C630-4C69-8466-F28F1874A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5E69-EF38-4336-98B1-908D5098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F377-E1FD-487B-99D7-2588626D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1960-278C-4479-B135-57EE675B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BEED-2911-4D09-94AD-DE9EABB7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9BFC-CA67-48AB-9A54-3DAE3B76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EDF5-7B2B-4B60-99CB-8ECA833C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E03A-2E98-4593-A3F6-8AB074F1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72C6-9DDD-4678-B16E-2AB40DA1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D66E8-C34C-4AD3-AC38-24CFB05E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51C3C-F19B-478B-A4E4-1F5BBEA6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094C-169B-4B0F-9B66-A5CB067B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7558-EDC2-4BD6-A64D-9AA45399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875E-7199-4A76-8B20-EA1F9D6F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3D61-36A6-4E59-B10C-454F4D1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261A-A226-4A34-BA81-002CFD6D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383B-9F20-4D3F-B5B3-A31E8B4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57B2-9DA9-420C-A7B4-2A87B63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E30C-90D3-45EC-9C08-A19B9F4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049-2707-4909-9196-D1A837EB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6379-4253-48BD-BD98-F9955EAE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FE22-8524-4303-9431-09C6ADC9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01D8-D2F8-4F86-B408-6508EA3C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91AC-BB82-450D-BBFB-A36D77E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9D83-2C94-4EFD-A0C2-908E42F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1EC0-91E6-4ABB-BB79-19CFE9452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BFB0-CF65-4D20-88DE-C0FADB50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9BED-64E5-4E8B-8331-62E3C9A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3801-B26E-409F-9798-7CD90FDD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07665-90DC-4BD9-A1E5-CDE2AEA6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8586-633B-49EF-884D-D5D6C62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4183-281B-428F-9746-30F8766E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DC39-DE3A-407D-BDCB-CCDA32360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6F73-A412-4769-94EC-252E0410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807F3-0E4F-4E00-8C8E-C19EA75D7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8BEE9-5A25-41FD-8749-4F7015E8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9252-F4D1-43FA-A63A-8B3D5081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1BD20-B220-4140-B39D-ACB23C5D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4DF6-E0BB-4A1B-9828-E62EAF2E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E036-E07F-4EB9-996F-287EBBA2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204B4-46CA-4BCD-83D0-92974667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2BF4-B13A-40F9-AC31-2B3734AB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42FFC-31D0-4FE9-9E6E-568D06B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53A9-139B-4A0B-84DF-0059A1A5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AD08-F27A-4809-B8D5-80ED8C7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C2F5-73F2-4398-9229-5B524E60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A54E-970E-4391-B50C-B10E5CBF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9E99C-C6BF-4715-86D6-56582881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12C2-79A7-483F-93AE-9A74EE17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4AF41-FDA5-492A-8B4E-45977BC6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F3C2-DE6D-4E81-B15C-07B9F7A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1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F3BC-9121-41D6-9D3C-785F90FE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CB288-F89A-4C86-83FF-844F09272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CFE2-3E0E-4294-A9FC-23EE8706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3B84-EBEA-40D6-BFDF-6666D7FB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B61E-5FBE-48C2-84B8-C123B622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FA2C-6DAF-4C5E-B92E-C16F88C7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D46AB-7569-4DDE-AC9B-485B91F0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0069-2E1F-4CAB-A60E-B26DFC3A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0C49-EB02-4E0C-A0DA-32AADE59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E903-D7E6-4334-A912-CC558378225E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91F2-25E0-46A7-971B-0B6E8DC6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B4C3-1918-4ADE-9D08-DB4DF2DE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BE40-2BC0-4479-9021-EE0FD3924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9DC3-FB1F-4FBC-92D5-4A26C4F88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2B88-6A2A-43BB-973F-7833DD779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2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MSH</dc:creator>
  <cp:lastModifiedBy>MSH</cp:lastModifiedBy>
  <cp:revision>1</cp:revision>
  <dcterms:created xsi:type="dcterms:W3CDTF">2017-11-06T12:17:35Z</dcterms:created>
  <dcterms:modified xsi:type="dcterms:W3CDTF">2017-11-06T12:18:00Z</dcterms:modified>
</cp:coreProperties>
</file>