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2A4E0E8-3C61-4A8F-B2CE-83285EA37551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495192-0D89-484B-BA93-B8FD9D34FB45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16331F-23B2-42DB-8C6E-749FA2022E73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E46B97-4371-45C7-9781-1083B08050C0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371600" y="1447920"/>
            <a:ext cx="73148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371600" y="1447920"/>
            <a:ext cx="73148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371600" y="1447920"/>
            <a:ext cx="73148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71600" y="1447920"/>
            <a:ext cx="73148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76288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76288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276288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77d23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e77d23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7391160" cy="761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76288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5280" y="1371600"/>
            <a:ext cx="7391160" cy="41907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e77d23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e77d23"/>
                </a:solidFill>
                <a:latin typeface="Arial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276288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76288"/>
                </a:solidFill>
                <a:latin typeface="Arial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e77d23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e77d23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e77d23"/>
                </a:solidFill>
                <a:latin typeface="Times New Roman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276288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11430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34E2A25-B84D-4705-A028-B6DEBB6EE1B5}" type="slidenum">
              <a:rPr b="0" lang="en-GB" sz="1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95280" y="380880"/>
            <a:ext cx="7391160" cy="761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76288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11430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81771FB-1CD4-43D9-A9FA-EA962D37AE09}" type="slidenum">
              <a:rPr b="0" lang="en-GB" sz="1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76288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276288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77d23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e77d23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76288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276288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371600" y="1447920"/>
            <a:ext cx="73148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76288"/>
                </a:solidFill>
                <a:latin typeface="Arial"/>
              </a:rPr>
              <a:t>Apache Performance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828800" y="327672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276288"/>
                </a:solidFill>
                <a:latin typeface="Arial"/>
              </a:rPr>
              <a:t>Part 2: Scaling Out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803600" y="4572000"/>
            <a:ext cx="61063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808080"/>
                </a:solidFill>
                <a:latin typeface="Trebuchet MS"/>
                <a:ea typeface="ＭＳ Ｐゴシック"/>
              </a:rPr>
              <a:t>Sander Temme &lt;sander@temme.net&gt;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295280" y="380880"/>
            <a:ext cx="73911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76288"/>
                </a:solidFill>
                <a:latin typeface="Arial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295280" y="1371600"/>
            <a:ext cx="739116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Introduction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Redundancy in Hardware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Building Out: Separate Tiers 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Building Out: Load Balancing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Caching Content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76288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276288"/>
                </a:solidFill>
                <a:latin typeface="Arial"/>
              </a:rPr>
              <a:t>Conclusion</a:t>
            </a:r>
            <a:endParaRPr b="0" lang="en-US" sz="3200" spc="-1" strike="noStrike">
              <a:solidFill>
                <a:srgbClr val="276288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71600" y="1447920"/>
            <a:ext cx="73148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76288"/>
                </a:solidFill>
                <a:latin typeface="Arial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828800" y="327672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Graymalkin:Applications:Microsoft Office 2004:Templates:My Templates:AC Speaker Slide Template.pot</Template>
  <TotalTime>25495</TotalTime>
  <Application>LibreOffice/6.0.7.3$Linux_X86_64 LibreOffice_project/00m0$Build-3</Application>
  <Words>1404</Words>
  <Paragraphs>323</Paragraphs>
  <Company>Britestream Networks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2008-04-09T11:00:49Z</dcterms:created>
  <dc:creator>Sander Temme</dc:creator>
  <dc:description/>
  <dc:language>en-GB</dc:language>
  <cp:lastModifiedBy/>
  <dcterms:modified xsi:type="dcterms:W3CDTF">2019-12-16T14:06:07Z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12.0001</vt:lpwstr>
  </property>
  <property fmtid="{D5CDD505-2E9C-101B-9397-08002B2CF9AE}" pid="3" name="Company">
    <vt:lpwstr>Britestream Networks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38</vt:i4>
  </property>
</Properties>
</file>