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5"/>
  </p:notesMasterIdLst>
  <p:sldIdLst>
    <p:sldId id="257" r:id="rId2"/>
    <p:sldId id="258" r:id="rId3"/>
    <p:sldId id="265" r:id="rId4"/>
    <p:sldId id="282" r:id="rId5"/>
    <p:sldId id="300" r:id="rId6"/>
    <p:sldId id="278" r:id="rId7"/>
    <p:sldId id="279" r:id="rId8"/>
    <p:sldId id="280" r:id="rId9"/>
    <p:sldId id="269" r:id="rId10"/>
    <p:sldId id="273" r:id="rId11"/>
    <p:sldId id="272" r:id="rId12"/>
    <p:sldId id="274" r:id="rId13"/>
    <p:sldId id="275" r:id="rId14"/>
    <p:sldId id="266" r:id="rId15"/>
    <p:sldId id="271" r:id="rId16"/>
    <p:sldId id="276" r:id="rId17"/>
    <p:sldId id="285" r:id="rId18"/>
    <p:sldId id="292" r:id="rId19"/>
    <p:sldId id="291" r:id="rId20"/>
    <p:sldId id="290" r:id="rId21"/>
    <p:sldId id="289" r:id="rId22"/>
    <p:sldId id="288" r:id="rId23"/>
    <p:sldId id="294" r:id="rId24"/>
    <p:sldId id="293" r:id="rId25"/>
    <p:sldId id="295" r:id="rId26"/>
    <p:sldId id="286" r:id="rId27"/>
    <p:sldId id="298" r:id="rId28"/>
    <p:sldId id="297" r:id="rId29"/>
    <p:sldId id="277" r:id="rId30"/>
    <p:sldId id="268" r:id="rId31"/>
    <p:sldId id="303" r:id="rId32"/>
    <p:sldId id="304" r:id="rId33"/>
    <p:sldId id="26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4E8589E-D318-4411-9B51-D0337F7B527C}">
          <p14:sldIdLst>
            <p14:sldId id="257"/>
            <p14:sldId id="258"/>
          </p14:sldIdLst>
        </p14:section>
        <p14:section name="01. 프로젝트 소개" id="{C476D69E-8A44-4995-BBC3-627C8171E28A}">
          <p14:sldIdLst>
            <p14:sldId id="265"/>
            <p14:sldId id="282"/>
            <p14:sldId id="300"/>
            <p14:sldId id="278"/>
            <p14:sldId id="279"/>
            <p14:sldId id="280"/>
          </p14:sldIdLst>
        </p14:section>
        <p14:section name="02. 프로세스 추진 방향" id="{33825685-6005-4BC1-A649-DD8D51DAB234}">
          <p14:sldIdLst>
            <p14:sldId id="269"/>
            <p14:sldId id="273"/>
            <p14:sldId id="272"/>
          </p14:sldIdLst>
        </p14:section>
        <p14:section name="03. 필요 데이터" id="{47D4D64D-DCD7-4ED7-8CCA-41ACADDBBAB5}">
          <p14:sldIdLst>
            <p14:sldId id="274"/>
            <p14:sldId id="275"/>
          </p14:sldIdLst>
        </p14:section>
        <p14:section name="04. 프로세스 흐름도" id="{998605FC-5084-4639-B494-96803CD9AE5B}">
          <p14:sldIdLst>
            <p14:sldId id="266"/>
            <p14:sldId id="271"/>
          </p14:sldIdLst>
        </p14:section>
        <p14:section name="05. 프로젝트 주요기능" id="{44BC4BA0-C9FB-4BBE-97F0-49084B5371A9}">
          <p14:sldIdLst>
            <p14:sldId id="276"/>
            <p14:sldId id="285"/>
            <p14:sldId id="292"/>
            <p14:sldId id="291"/>
            <p14:sldId id="290"/>
            <p14:sldId id="289"/>
            <p14:sldId id="288"/>
            <p14:sldId id="294"/>
            <p14:sldId id="293"/>
            <p14:sldId id="295"/>
            <p14:sldId id="286"/>
            <p14:sldId id="298"/>
            <p14:sldId id="297"/>
          </p14:sldIdLst>
        </p14:section>
        <p14:section name="06. 프로젝트 시연" id="{E28BEC36-C368-496B-9892-9000F5424273}">
          <p14:sldIdLst>
            <p14:sldId id="277"/>
          </p14:sldIdLst>
        </p14:section>
        <p14:section name="07. 프로젝트 결론" id="{DB89913B-5CB7-49CE-BC53-9AE62494ACED}">
          <p14:sldIdLst>
            <p14:sldId id="268"/>
            <p14:sldId id="303"/>
            <p14:sldId id="304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B7B"/>
    <a:srgbClr val="FFC000"/>
    <a:srgbClr val="FFE38B"/>
    <a:srgbClr val="595959"/>
    <a:srgbClr val="DEA90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40" autoAdjust="0"/>
    <p:restoredTop sz="94660"/>
  </p:normalViewPr>
  <p:slideViewPr>
    <p:cSldViewPr snapToGrid="0">
      <p:cViewPr>
        <p:scale>
          <a:sx n="100" d="100"/>
          <a:sy n="100" d="100"/>
        </p:scale>
        <p:origin x="-20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4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4T17:19:22.8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0,'6990'0,"-6972"0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4T17:21:20.2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 1,'-5'0,"0"4,-1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4T17:21:20.7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4T17:21:21.1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4T17:19:27.8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1,'5376'0,"-5354"0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4T17:18:35.0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1,'4840'0,"-4817"0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4T17:18:40.8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1,'6045'0,"-6022"0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4T17:18:52.7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1,'2329'0,"-2307"0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4T17:18:57.6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0,'3316'0,"-3317"0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4T17:19:52.5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4301 1,'-4278'0,"4256"0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4T17:19:56.6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1,'578'0,"-561"0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5T06:14:20.2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1,'3049'0,"-3035"0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E4E1F-1A9E-426B-98C8-2243B6F3C836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B034E-4836-481E-A3C0-4D86F51CB465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31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851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6B475-B792-4C62-8EF8-C449DAEA6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E9948F-13D4-46A9-83C8-4191F9213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58A4D-94F5-409D-898D-7D312E42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866C7-7681-4D5F-A01C-9A1A7184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D914C-54CC-4CB0-B31D-69CCDDA7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5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F05A4-D2E5-41F9-B6E2-65AF902C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027855-1C8A-4B5F-BA6A-291DC5344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0B3DB-9289-4435-A50F-0F9F13E7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9F677-2F6A-4FEC-B650-F08F224A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552BC-3550-4EA6-8C9F-6FBD30B1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0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25A2AB-EE8E-43D6-9323-E04F08C0D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3E2042-67D8-4502-9A2A-63680423A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B7D8D-7809-4257-9231-128BD37F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B619B-EE60-4156-AE4A-5A941DD9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43088-6623-4697-9654-BBC9235D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9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2573F-CCA9-4B7F-AB91-72F518EA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CB2C3-D65E-4E01-9518-1B03302A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47216-FA36-440F-B1A0-5AD4CE82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00DF6-F53B-4839-97D8-FACA8C23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D5999-A6D1-4E71-A009-A680F10E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8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CC01A-7D97-4B57-9FB2-78B72645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D51C1-C80D-4B7D-BF14-DD7E53F59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F75F0-4BE8-401B-942E-7D2E384D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34C3E-F8CC-42E6-8477-E9214751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A4BD6-B6EA-462E-8654-8FA3D681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2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D18FB-B7ED-425B-9FFE-98C96236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96FD2-54FB-4445-A668-3D3284922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C3F07-D9EE-4545-8248-8C2DE8FA4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FBCC4E-E606-4985-9A75-F3045346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BB419E-D06E-468F-AA1F-A4C238E2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1C7E0-B3B9-40A5-A83E-8BC00A3E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69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83F4D-C535-4B5B-9DE8-370AA427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15096B-1CC7-4B9C-91A0-D9FB5B929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90D8F1-72C9-4DEF-A94A-125D6D5F1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37D5C7-5552-4070-98C5-82C49E56B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9E9D4A-2C02-4D80-8CC2-22A59717F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6763AA-A400-4B79-81FD-1AE41E11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BE5174-399F-4B9D-B321-575D8E02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799A8F-1A84-4D57-B4F9-65908575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23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31E14-20DA-4F41-951B-0F8ADB5E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041D6D-53BC-4AA1-B4FF-8BF812E4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FD13C9-0011-49AF-9B4B-2847DAD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2C8C39-EB50-4828-8304-30E3ABB5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48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FF2E5-A19B-4E99-B39C-22D23926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C0699F-E9CA-4AF6-AE2F-AE315ABD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A4824-A132-4D25-A4CC-CBAF7439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3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161BA-0C7D-4B73-B608-788DF18F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F33C0-8AD7-4359-B518-B2846516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9259E7-DB57-4A09-8E28-75FA3855F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BCCA73-F731-48E7-87EB-52EC3E78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A4199-03AE-4F47-88FA-B9C45968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5B14D1-5471-4F01-A583-87622C78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4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05A47-09C3-4710-AEFE-1E173DE0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044B3B-965D-4624-BFB2-E00838EF8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0A35CB-500B-4170-AA39-D282AD272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2E24EE-86DA-4EB2-A3A5-8614145B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7C8AB-22FC-43D0-90EE-B09F1C66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D41843-6754-46DF-8613-7A6103E0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2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CA3FB-7A86-4698-A393-AEB02C65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33CA1-C7EC-453C-81D7-BFA8EB167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72632E-FAB6-46A4-8AF7-8E6BA8100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AE3D3-1E8D-44F1-BE4B-0E02DC51A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D2729-D75E-48B7-B6C5-2F6FB9DCC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42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250.png"/><Relationship Id="rId4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8.png"/><Relationship Id="rId7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hyperlink" Target="https://www.yna.co.kr/view/AKR20190927096600004" TargetMode="External"/><Relationship Id="rId4" Type="http://schemas.openxmlformats.org/officeDocument/2006/relationships/hyperlink" Target="https://www.sedaily.com/NewsView/29N1SJ3ITZ" TargetMode="External"/><Relationship Id="rId9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4.png"/><Relationship Id="rId18" Type="http://schemas.openxmlformats.org/officeDocument/2006/relationships/customXml" Target="../ink/ink9.xml"/><Relationship Id="rId3" Type="http://schemas.openxmlformats.org/officeDocument/2006/relationships/hyperlink" Target="https://www.ngetnews.com/" TargetMode="External"/><Relationship Id="rId7" Type="http://schemas.openxmlformats.org/officeDocument/2006/relationships/image" Target="../media/image11.png"/><Relationship Id="rId12" Type="http://schemas.openxmlformats.org/officeDocument/2006/relationships/customXml" Target="../ink/ink6.xml"/><Relationship Id="rId17" Type="http://schemas.openxmlformats.org/officeDocument/2006/relationships/image" Target="../media/image16.png"/><Relationship Id="rId2" Type="http://schemas.openxmlformats.org/officeDocument/2006/relationships/image" Target="../media/image9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customXml" Target="../ink/ink5.xml"/><Relationship Id="rId19" Type="http://schemas.openxmlformats.org/officeDocument/2006/relationships/image" Target="../media/image11.emf"/><Relationship Id="rId4" Type="http://schemas.openxmlformats.org/officeDocument/2006/relationships/hyperlink" Target="https://www.ngetnews.com/news/articleView.html?idxno=402054" TargetMode="External"/><Relationship Id="rId9" Type="http://schemas.openxmlformats.org/officeDocument/2006/relationships/image" Target="../media/image12.png"/><Relationship Id="rId1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B2AA0A9B-8A49-4A61-95FA-861326959683}"/>
              </a:ext>
            </a:extLst>
          </p:cNvPr>
          <p:cNvGrpSpPr/>
          <p:nvPr/>
        </p:nvGrpSpPr>
        <p:grpSpPr>
          <a:xfrm>
            <a:off x="9729" y="3378632"/>
            <a:ext cx="12362307" cy="961909"/>
            <a:chOff x="0" y="447869"/>
            <a:chExt cx="12310337" cy="57262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0" y="447869"/>
              <a:ext cx="12192000" cy="57262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1270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1627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1984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2341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2698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056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3413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3770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127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4484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4842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199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556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5913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270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628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6985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342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699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056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14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71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128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485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842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200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557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914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1271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1" name="평행 사변형 170">
              <a:extLst>
                <a:ext uri="{FF2B5EF4-FFF2-40B4-BE49-F238E27FC236}">
                  <a16:creationId xmlns:a16="http://schemas.microsoft.com/office/drawing/2014/main" id="{CF841BF5-FD5B-4FC9-90C7-BCFA889A2ECB}"/>
                </a:ext>
              </a:extLst>
            </p:cNvPr>
            <p:cNvSpPr/>
            <p:nvPr/>
          </p:nvSpPr>
          <p:spPr>
            <a:xfrm>
              <a:off x="1171628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0E4BF2C-6FF7-4B8D-9BFC-9164A198AD6F}"/>
              </a:ext>
            </a:extLst>
          </p:cNvPr>
          <p:cNvSpPr txBox="1"/>
          <p:nvPr/>
        </p:nvSpPr>
        <p:spPr>
          <a:xfrm>
            <a:off x="3031107" y="2574256"/>
            <a:ext cx="61430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b="1" i="1" ker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‘Crime Guard 360’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0D7ED3BD-4925-469D-A336-D40406943326}"/>
              </a:ext>
            </a:extLst>
          </p:cNvPr>
          <p:cNvSpPr/>
          <p:nvPr/>
        </p:nvSpPr>
        <p:spPr>
          <a:xfrm>
            <a:off x="2609653" y="3674548"/>
            <a:ext cx="6867580" cy="329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>
                <a:solidFill>
                  <a:prstClr val="black"/>
                </a:solidFill>
              </a:rPr>
              <a:t>서울시 자치구별 연도별 </a:t>
            </a:r>
            <a:r>
              <a:rPr lang="en-US" altLang="ko-KR" sz="1600" b="1">
                <a:solidFill>
                  <a:prstClr val="black"/>
                </a:solidFill>
              </a:rPr>
              <a:t>CCTV </a:t>
            </a:r>
            <a:r>
              <a:rPr lang="ko-KR" altLang="en-US" sz="1600" b="1">
                <a:solidFill>
                  <a:prstClr val="black"/>
                </a:solidFill>
              </a:rPr>
              <a:t>설치 개수에 따른 범죄 예방</a:t>
            </a:r>
            <a:r>
              <a:rPr lang="en-US" altLang="ko-KR" sz="1600" b="1">
                <a:solidFill>
                  <a:prstClr val="black"/>
                </a:solidFill>
              </a:rPr>
              <a:t>/</a:t>
            </a:r>
            <a:r>
              <a:rPr lang="ko-KR" altLang="en-US" sz="1600" b="1" err="1">
                <a:solidFill>
                  <a:prstClr val="black"/>
                </a:solidFill>
              </a:rPr>
              <a:t>검거율</a:t>
            </a:r>
            <a:endParaRPr lang="ko-KR" altLang="en-US" sz="1600" b="1">
              <a:solidFill>
                <a:prstClr val="black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A5D8B0F-514E-40D1-BC26-D6C66B911A79}"/>
              </a:ext>
            </a:extLst>
          </p:cNvPr>
          <p:cNvSpPr txBox="1"/>
          <p:nvPr/>
        </p:nvSpPr>
        <p:spPr>
          <a:xfrm>
            <a:off x="4185045" y="4420858"/>
            <a:ext cx="35165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1100" kern="0">
                <a:solidFill>
                  <a:prstClr val="white"/>
                </a:solidFill>
              </a:rPr>
              <a:t>대우직업능력개발원 </a:t>
            </a:r>
            <a:r>
              <a:rPr lang="en-US" altLang="ko-KR" sz="1100" kern="0">
                <a:solidFill>
                  <a:prstClr val="white"/>
                </a:solidFill>
              </a:rPr>
              <a:t>4</a:t>
            </a:r>
            <a:r>
              <a:rPr lang="ko-KR" altLang="en-US" sz="1100" kern="0">
                <a:solidFill>
                  <a:prstClr val="white"/>
                </a:solidFill>
              </a:rPr>
              <a:t>팀 </a:t>
            </a:r>
            <a:r>
              <a:rPr lang="en-US" altLang="ko-KR" sz="1100" kern="0">
                <a:solidFill>
                  <a:prstClr val="white"/>
                </a:solidFill>
              </a:rPr>
              <a:t>TEAM </a:t>
            </a:r>
            <a:r>
              <a:rPr lang="ko-KR" altLang="en-US" sz="1100" kern="0">
                <a:solidFill>
                  <a:prstClr val="white"/>
                </a:solidFill>
              </a:rPr>
              <a:t>임대 </a:t>
            </a:r>
            <a:r>
              <a:rPr lang="ko-KR" altLang="en-US" sz="1100" b="1" kern="0" err="1">
                <a:solidFill>
                  <a:prstClr val="white"/>
                </a:solidFill>
              </a:rPr>
              <a:t>임서인</a:t>
            </a:r>
            <a:r>
              <a:rPr lang="en-US" altLang="ko-KR" sz="1100" b="1" kern="0">
                <a:solidFill>
                  <a:prstClr val="white"/>
                </a:solidFill>
              </a:rPr>
              <a:t>, </a:t>
            </a:r>
            <a:r>
              <a:rPr lang="ko-KR" altLang="en-US" sz="1100" b="1" kern="0" err="1">
                <a:solidFill>
                  <a:prstClr val="white"/>
                </a:solidFill>
              </a:rPr>
              <a:t>황대명</a:t>
            </a:r>
            <a:endParaRPr lang="ko-KR" altLang="en-US" sz="1100" b="1" kern="0">
              <a:solidFill>
                <a:prstClr val="white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0E00D45-887E-4781-B920-8F762840E022}"/>
              </a:ext>
            </a:extLst>
          </p:cNvPr>
          <p:cNvGrpSpPr/>
          <p:nvPr/>
        </p:nvGrpSpPr>
        <p:grpSpPr>
          <a:xfrm>
            <a:off x="9441510" y="0"/>
            <a:ext cx="3919118" cy="6899637"/>
            <a:chOff x="3124729" y="1742570"/>
            <a:chExt cx="2001107" cy="3522964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9BBF0EA3-13E3-49D4-B3DA-A7D138E8B464}"/>
                </a:ext>
              </a:extLst>
            </p:cNvPr>
            <p:cNvGrpSpPr/>
            <p:nvPr/>
          </p:nvGrpSpPr>
          <p:grpSpPr>
            <a:xfrm>
              <a:off x="3124729" y="2684604"/>
              <a:ext cx="1587230" cy="643053"/>
              <a:chOff x="9517931" y="2632456"/>
              <a:chExt cx="1587230" cy="643053"/>
            </a:xfrm>
          </p:grpSpPr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0A975673-BD86-40A2-A61D-1229EAA2BC9D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>
                <a:outerShdw blurRad="2159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D20D41D6-3E0E-4194-8FF1-BC4B7723E747}"/>
                  </a:ext>
                </a:extLst>
              </p:cNvPr>
              <p:cNvSpPr/>
              <p:nvPr/>
            </p:nvSpPr>
            <p:spPr>
              <a:xfrm>
                <a:off x="9519793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E14FD74C-6938-48D2-83A0-7D91EB245596}"/>
                  </a:ext>
                </a:extLst>
              </p:cNvPr>
              <p:cNvSpPr/>
              <p:nvPr/>
            </p:nvSpPr>
            <p:spPr>
              <a:xfrm>
                <a:off x="9809440" y="2632456"/>
                <a:ext cx="747185" cy="330943"/>
              </a:xfrm>
              <a:custGeom>
                <a:avLst/>
                <a:gdLst>
                  <a:gd name="connsiteX0" fmla="*/ 513982 w 622424"/>
                  <a:gd name="connsiteY0" fmla="*/ 0 h 275684"/>
                  <a:gd name="connsiteX1" fmla="*/ 564125 w 622424"/>
                  <a:gd name="connsiteY1" fmla="*/ 2831 h 275684"/>
                  <a:gd name="connsiteX2" fmla="*/ 622424 w 622424"/>
                  <a:gd name="connsiteY2" fmla="*/ 14022 h 275684"/>
                  <a:gd name="connsiteX3" fmla="*/ 603031 w 622424"/>
                  <a:gd name="connsiteY3" fmla="*/ 29072 h 275684"/>
                  <a:gd name="connsiteX4" fmla="*/ 532585 w 622424"/>
                  <a:gd name="connsiteY4" fmla="*/ 112416 h 275684"/>
                  <a:gd name="connsiteX5" fmla="*/ 518496 w 622424"/>
                  <a:gd name="connsiteY5" fmla="*/ 180877 h 275684"/>
                  <a:gd name="connsiteX6" fmla="*/ 522532 w 622424"/>
                  <a:gd name="connsiteY6" fmla="*/ 194318 h 275684"/>
                  <a:gd name="connsiteX7" fmla="*/ 506975 w 622424"/>
                  <a:gd name="connsiteY7" fmla="*/ 199681 h 275684"/>
                  <a:gd name="connsiteX8" fmla="*/ 164075 w 622424"/>
                  <a:gd name="connsiteY8" fmla="*/ 225081 h 275684"/>
                  <a:gd name="connsiteX9" fmla="*/ 22589 w 622424"/>
                  <a:gd name="connsiteY9" fmla="*/ 265364 h 275684"/>
                  <a:gd name="connsiteX10" fmla="*/ 0 w 622424"/>
                  <a:gd name="connsiteY10" fmla="*/ 275684 h 275684"/>
                  <a:gd name="connsiteX11" fmla="*/ 24469 w 622424"/>
                  <a:gd name="connsiteY11" fmla="*/ 239735 h 275684"/>
                  <a:gd name="connsiteX12" fmla="*/ 125275 w 622424"/>
                  <a:gd name="connsiteY12" fmla="*/ 161749 h 275684"/>
                  <a:gd name="connsiteX13" fmla="*/ 391975 w 622424"/>
                  <a:gd name="connsiteY13" fmla="*/ 110949 h 275684"/>
                  <a:gd name="connsiteX14" fmla="*/ 491789 w 622424"/>
                  <a:gd name="connsiteY14" fmla="*/ 23438 h 27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2424" h="275684">
                    <a:moveTo>
                      <a:pt x="513982" y="0"/>
                    </a:moveTo>
                    <a:lnTo>
                      <a:pt x="564125" y="2831"/>
                    </a:lnTo>
                    <a:lnTo>
                      <a:pt x="622424" y="14022"/>
                    </a:lnTo>
                    <a:lnTo>
                      <a:pt x="603031" y="29072"/>
                    </a:lnTo>
                    <a:cubicBezTo>
                      <a:pt x="572141" y="57250"/>
                      <a:pt x="546344" y="88868"/>
                      <a:pt x="532585" y="112416"/>
                    </a:cubicBezTo>
                    <a:cubicBezTo>
                      <a:pt x="518827" y="135964"/>
                      <a:pt x="515784" y="158454"/>
                      <a:pt x="518496" y="180877"/>
                    </a:cubicBezTo>
                    <a:lnTo>
                      <a:pt x="522532" y="194318"/>
                    </a:lnTo>
                    <a:lnTo>
                      <a:pt x="506975" y="199681"/>
                    </a:lnTo>
                    <a:cubicBezTo>
                      <a:pt x="438713" y="212910"/>
                      <a:pt x="261971" y="204443"/>
                      <a:pt x="164075" y="225081"/>
                    </a:cubicBezTo>
                    <a:cubicBezTo>
                      <a:pt x="115127" y="235400"/>
                      <a:pt x="65650" y="248894"/>
                      <a:pt x="22589" y="265364"/>
                    </a:cubicBezTo>
                    <a:lnTo>
                      <a:pt x="0" y="275684"/>
                    </a:lnTo>
                    <a:lnTo>
                      <a:pt x="24469" y="239735"/>
                    </a:lnTo>
                    <a:cubicBezTo>
                      <a:pt x="52515" y="208977"/>
                      <a:pt x="91938" y="179741"/>
                      <a:pt x="125275" y="161749"/>
                    </a:cubicBezTo>
                    <a:cubicBezTo>
                      <a:pt x="191950" y="125766"/>
                      <a:pt x="314188" y="148520"/>
                      <a:pt x="391975" y="110949"/>
                    </a:cubicBezTo>
                    <a:cubicBezTo>
                      <a:pt x="430869" y="92164"/>
                      <a:pt x="461296" y="57768"/>
                      <a:pt x="491789" y="23438"/>
                    </a:cubicBezTo>
                    <a:close/>
                  </a:path>
                </a:pathLst>
              </a:custGeom>
              <a:solidFill>
                <a:schemeClr val="tx1">
                  <a:alpha val="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86CEBCF-116D-4663-8FF3-867BBC982B1B}"/>
                </a:ext>
              </a:extLst>
            </p:cNvPr>
            <p:cNvSpPr/>
            <p:nvPr/>
          </p:nvSpPr>
          <p:spPr>
            <a:xfrm>
              <a:off x="3571281" y="4045273"/>
              <a:ext cx="481832" cy="1220261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BF573FD-26CA-469E-BCB7-DB0968411981}"/>
                </a:ext>
              </a:extLst>
            </p:cNvPr>
            <p:cNvSpPr/>
            <p:nvPr/>
          </p:nvSpPr>
          <p:spPr>
            <a:xfrm>
              <a:off x="3572784" y="1742570"/>
              <a:ext cx="481832" cy="1175815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5C7A516-FD0B-44A5-B51C-5FF46345C652}"/>
                </a:ext>
              </a:extLst>
            </p:cNvPr>
            <p:cNvGrpSpPr/>
            <p:nvPr/>
          </p:nvGrpSpPr>
          <p:grpSpPr>
            <a:xfrm>
              <a:off x="3267651" y="2710553"/>
              <a:ext cx="1858185" cy="1467119"/>
              <a:chOff x="9679905" y="2758425"/>
              <a:chExt cx="1858185" cy="1467119"/>
            </a:xfrm>
          </p:grpSpPr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D6B424CA-02A6-456F-8D31-D3210BECBD7A}"/>
                  </a:ext>
                </a:extLst>
              </p:cNvPr>
              <p:cNvSpPr/>
              <p:nvPr/>
            </p:nvSpPr>
            <p:spPr>
              <a:xfrm>
                <a:off x="9679905" y="2758425"/>
                <a:ext cx="1858185" cy="1467119"/>
              </a:xfrm>
              <a:custGeom>
                <a:avLst/>
                <a:gdLst>
                  <a:gd name="connsiteX0" fmla="*/ 1363721 w 1547915"/>
                  <a:gd name="connsiteY0" fmla="*/ 297322 h 1222147"/>
                  <a:gd name="connsiteX1" fmla="*/ 1125596 w 1547915"/>
                  <a:gd name="connsiteY1" fmla="*/ 249697 h 1222147"/>
                  <a:gd name="connsiteX2" fmla="*/ 814446 w 1547915"/>
                  <a:gd name="connsiteY2" fmla="*/ 11572 h 1222147"/>
                  <a:gd name="connsiteX3" fmla="*/ 693796 w 1547915"/>
                  <a:gd name="connsiteY3" fmla="*/ 43322 h 1222147"/>
                  <a:gd name="connsiteX4" fmla="*/ 627121 w 1547915"/>
                  <a:gd name="connsiteY4" fmla="*/ 97297 h 1222147"/>
                  <a:gd name="connsiteX5" fmla="*/ 284221 w 1547915"/>
                  <a:gd name="connsiteY5" fmla="*/ 122697 h 1222147"/>
                  <a:gd name="connsiteX6" fmla="*/ 39746 w 1547915"/>
                  <a:gd name="connsiteY6" fmla="*/ 221122 h 1222147"/>
                  <a:gd name="connsiteX7" fmla="*/ 4821 w 1547915"/>
                  <a:gd name="connsiteY7" fmla="*/ 389397 h 1222147"/>
                  <a:gd name="connsiteX8" fmla="*/ 87371 w 1547915"/>
                  <a:gd name="connsiteY8" fmla="*/ 459247 h 1222147"/>
                  <a:gd name="connsiteX9" fmla="*/ 81021 w 1547915"/>
                  <a:gd name="connsiteY9" fmla="*/ 484647 h 1222147"/>
                  <a:gd name="connsiteX10" fmla="*/ 27046 w 1547915"/>
                  <a:gd name="connsiteY10" fmla="*/ 570372 h 1222147"/>
                  <a:gd name="connsiteX11" fmla="*/ 55621 w 1547915"/>
                  <a:gd name="connsiteY11" fmla="*/ 678322 h 1222147"/>
                  <a:gd name="connsiteX12" fmla="*/ 93721 w 1547915"/>
                  <a:gd name="connsiteY12" fmla="*/ 716422 h 1222147"/>
                  <a:gd name="connsiteX13" fmla="*/ 77846 w 1547915"/>
                  <a:gd name="connsiteY13" fmla="*/ 741822 h 1222147"/>
                  <a:gd name="connsiteX14" fmla="*/ 74671 w 1547915"/>
                  <a:gd name="connsiteY14" fmla="*/ 846597 h 1222147"/>
                  <a:gd name="connsiteX15" fmla="*/ 134996 w 1547915"/>
                  <a:gd name="connsiteY15" fmla="*/ 903747 h 1222147"/>
                  <a:gd name="connsiteX16" fmla="*/ 201671 w 1547915"/>
                  <a:gd name="connsiteY16" fmla="*/ 925972 h 1222147"/>
                  <a:gd name="connsiteX17" fmla="*/ 173096 w 1547915"/>
                  <a:gd name="connsiteY17" fmla="*/ 967247 h 1222147"/>
                  <a:gd name="connsiteX18" fmla="*/ 173096 w 1547915"/>
                  <a:gd name="connsiteY18" fmla="*/ 1059322 h 1222147"/>
                  <a:gd name="connsiteX19" fmla="*/ 319146 w 1547915"/>
                  <a:gd name="connsiteY19" fmla="*/ 1119647 h 1222147"/>
                  <a:gd name="connsiteX20" fmla="*/ 646171 w 1547915"/>
                  <a:gd name="connsiteY20" fmla="*/ 1195847 h 1222147"/>
                  <a:gd name="connsiteX21" fmla="*/ 906521 w 1547915"/>
                  <a:gd name="connsiteY21" fmla="*/ 1106947 h 1222147"/>
                  <a:gd name="connsiteX22" fmla="*/ 966846 w 1547915"/>
                  <a:gd name="connsiteY22" fmla="*/ 1078372 h 1222147"/>
                  <a:gd name="connsiteX23" fmla="*/ 1036696 w 1547915"/>
                  <a:gd name="connsiteY23" fmla="*/ 1116472 h 1222147"/>
                  <a:gd name="connsiteX24" fmla="*/ 1274821 w 1547915"/>
                  <a:gd name="connsiteY24" fmla="*/ 1179972 h 1222147"/>
                  <a:gd name="connsiteX25" fmla="*/ 1376421 w 1547915"/>
                  <a:gd name="connsiteY25" fmla="*/ 1164097 h 1222147"/>
                  <a:gd name="connsiteX26" fmla="*/ 1547871 w 1547915"/>
                  <a:gd name="connsiteY26" fmla="*/ 484647 h 1222147"/>
                  <a:gd name="connsiteX27" fmla="*/ 1363721 w 1547915"/>
                  <a:gd name="connsiteY27" fmla="*/ 297322 h 122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547915" h="1222147">
                    <a:moveTo>
                      <a:pt x="1363721" y="297322"/>
                    </a:moveTo>
                    <a:cubicBezTo>
                      <a:pt x="1293342" y="258164"/>
                      <a:pt x="1217142" y="297322"/>
                      <a:pt x="1125596" y="249697"/>
                    </a:cubicBezTo>
                    <a:cubicBezTo>
                      <a:pt x="1034050" y="202072"/>
                      <a:pt x="886413" y="45968"/>
                      <a:pt x="814446" y="11572"/>
                    </a:cubicBezTo>
                    <a:cubicBezTo>
                      <a:pt x="742479" y="-22824"/>
                      <a:pt x="725017" y="29034"/>
                      <a:pt x="693796" y="43322"/>
                    </a:cubicBezTo>
                    <a:cubicBezTo>
                      <a:pt x="662575" y="57609"/>
                      <a:pt x="695383" y="84068"/>
                      <a:pt x="627121" y="97297"/>
                    </a:cubicBezTo>
                    <a:cubicBezTo>
                      <a:pt x="558859" y="110526"/>
                      <a:pt x="382117" y="102059"/>
                      <a:pt x="284221" y="122697"/>
                    </a:cubicBezTo>
                    <a:cubicBezTo>
                      <a:pt x="186325" y="143335"/>
                      <a:pt x="86313" y="176672"/>
                      <a:pt x="39746" y="221122"/>
                    </a:cubicBezTo>
                    <a:cubicBezTo>
                      <a:pt x="-6821" y="265572"/>
                      <a:pt x="-3116" y="349710"/>
                      <a:pt x="4821" y="389397"/>
                    </a:cubicBezTo>
                    <a:cubicBezTo>
                      <a:pt x="12758" y="429084"/>
                      <a:pt x="74671" y="443372"/>
                      <a:pt x="87371" y="459247"/>
                    </a:cubicBezTo>
                    <a:cubicBezTo>
                      <a:pt x="100071" y="475122"/>
                      <a:pt x="91075" y="466126"/>
                      <a:pt x="81021" y="484647"/>
                    </a:cubicBezTo>
                    <a:cubicBezTo>
                      <a:pt x="70967" y="503168"/>
                      <a:pt x="31279" y="538093"/>
                      <a:pt x="27046" y="570372"/>
                    </a:cubicBezTo>
                    <a:cubicBezTo>
                      <a:pt x="22813" y="602651"/>
                      <a:pt x="44509" y="653980"/>
                      <a:pt x="55621" y="678322"/>
                    </a:cubicBezTo>
                    <a:cubicBezTo>
                      <a:pt x="66733" y="702664"/>
                      <a:pt x="90017" y="705839"/>
                      <a:pt x="93721" y="716422"/>
                    </a:cubicBezTo>
                    <a:cubicBezTo>
                      <a:pt x="97425" y="727005"/>
                      <a:pt x="81021" y="720126"/>
                      <a:pt x="77846" y="741822"/>
                    </a:cubicBezTo>
                    <a:cubicBezTo>
                      <a:pt x="74671" y="763518"/>
                      <a:pt x="65146" y="819610"/>
                      <a:pt x="74671" y="846597"/>
                    </a:cubicBezTo>
                    <a:cubicBezTo>
                      <a:pt x="84196" y="873584"/>
                      <a:pt x="113829" y="890518"/>
                      <a:pt x="134996" y="903747"/>
                    </a:cubicBezTo>
                    <a:cubicBezTo>
                      <a:pt x="156163" y="916976"/>
                      <a:pt x="195321" y="915389"/>
                      <a:pt x="201671" y="925972"/>
                    </a:cubicBezTo>
                    <a:cubicBezTo>
                      <a:pt x="208021" y="936555"/>
                      <a:pt x="177858" y="945022"/>
                      <a:pt x="173096" y="967247"/>
                    </a:cubicBezTo>
                    <a:cubicBezTo>
                      <a:pt x="168333" y="989472"/>
                      <a:pt x="148754" y="1033922"/>
                      <a:pt x="173096" y="1059322"/>
                    </a:cubicBezTo>
                    <a:cubicBezTo>
                      <a:pt x="197438" y="1084722"/>
                      <a:pt x="240300" y="1096893"/>
                      <a:pt x="319146" y="1119647"/>
                    </a:cubicBezTo>
                    <a:cubicBezTo>
                      <a:pt x="397992" y="1142401"/>
                      <a:pt x="548275" y="1197964"/>
                      <a:pt x="646171" y="1195847"/>
                    </a:cubicBezTo>
                    <a:cubicBezTo>
                      <a:pt x="744067" y="1193730"/>
                      <a:pt x="853075" y="1126526"/>
                      <a:pt x="906521" y="1106947"/>
                    </a:cubicBezTo>
                    <a:cubicBezTo>
                      <a:pt x="959967" y="1087368"/>
                      <a:pt x="945150" y="1076785"/>
                      <a:pt x="966846" y="1078372"/>
                    </a:cubicBezTo>
                    <a:cubicBezTo>
                      <a:pt x="988542" y="1079959"/>
                      <a:pt x="985367" y="1099539"/>
                      <a:pt x="1036696" y="1116472"/>
                    </a:cubicBezTo>
                    <a:cubicBezTo>
                      <a:pt x="1088025" y="1133405"/>
                      <a:pt x="1218200" y="1172035"/>
                      <a:pt x="1274821" y="1179972"/>
                    </a:cubicBezTo>
                    <a:cubicBezTo>
                      <a:pt x="1331442" y="1187909"/>
                      <a:pt x="1330913" y="1279985"/>
                      <a:pt x="1376421" y="1164097"/>
                    </a:cubicBezTo>
                    <a:cubicBezTo>
                      <a:pt x="1421929" y="1048209"/>
                      <a:pt x="1545225" y="629639"/>
                      <a:pt x="1547871" y="484647"/>
                    </a:cubicBezTo>
                    <a:cubicBezTo>
                      <a:pt x="1550517" y="339655"/>
                      <a:pt x="1434100" y="336480"/>
                      <a:pt x="1363721" y="29732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>
                <a:outerShdw blurRad="3175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CE29B63E-1782-4F15-BEA1-29497CF773B4}"/>
                  </a:ext>
                </a:extLst>
              </p:cNvPr>
              <p:cNvSpPr/>
              <p:nvPr/>
            </p:nvSpPr>
            <p:spPr>
              <a:xfrm>
                <a:off x="9787646" y="3232545"/>
                <a:ext cx="598391" cy="88425"/>
              </a:xfrm>
              <a:custGeom>
                <a:avLst/>
                <a:gdLst>
                  <a:gd name="connsiteX0" fmla="*/ 0 w 498475"/>
                  <a:gd name="connsiteY0" fmla="*/ 63500 h 73660"/>
                  <a:gd name="connsiteX1" fmla="*/ 88900 w 498475"/>
                  <a:gd name="connsiteY1" fmla="*/ 73025 h 73660"/>
                  <a:gd name="connsiteX2" fmla="*/ 238125 w 498475"/>
                  <a:gd name="connsiteY2" fmla="*/ 47625 h 73660"/>
                  <a:gd name="connsiteX3" fmla="*/ 431800 w 498475"/>
                  <a:gd name="connsiteY3" fmla="*/ 34925 h 73660"/>
                  <a:gd name="connsiteX4" fmla="*/ 498475 w 498475"/>
                  <a:gd name="connsiteY4" fmla="*/ 0 h 7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475" h="73660">
                    <a:moveTo>
                      <a:pt x="0" y="63500"/>
                    </a:moveTo>
                    <a:cubicBezTo>
                      <a:pt x="24606" y="69585"/>
                      <a:pt x="49213" y="75671"/>
                      <a:pt x="88900" y="73025"/>
                    </a:cubicBezTo>
                    <a:cubicBezTo>
                      <a:pt x="128587" y="70379"/>
                      <a:pt x="180975" y="53975"/>
                      <a:pt x="238125" y="47625"/>
                    </a:cubicBezTo>
                    <a:cubicBezTo>
                      <a:pt x="295275" y="41275"/>
                      <a:pt x="388408" y="42863"/>
                      <a:pt x="431800" y="34925"/>
                    </a:cubicBezTo>
                    <a:cubicBezTo>
                      <a:pt x="475192" y="26987"/>
                      <a:pt x="486833" y="13493"/>
                      <a:pt x="4984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1C98583C-25F2-443F-A191-055E68026D13}"/>
                  </a:ext>
                </a:extLst>
              </p:cNvPr>
              <p:cNvSpPr/>
              <p:nvPr/>
            </p:nvSpPr>
            <p:spPr>
              <a:xfrm>
                <a:off x="9789552" y="3595581"/>
                <a:ext cx="552654" cy="30655"/>
              </a:xfrm>
              <a:custGeom>
                <a:avLst/>
                <a:gdLst>
                  <a:gd name="connsiteX0" fmla="*/ 0 w 460375"/>
                  <a:gd name="connsiteY0" fmla="*/ 15875 h 25536"/>
                  <a:gd name="connsiteX1" fmla="*/ 130175 w 460375"/>
                  <a:gd name="connsiteY1" fmla="*/ 25400 h 25536"/>
                  <a:gd name="connsiteX2" fmla="*/ 225425 w 460375"/>
                  <a:gd name="connsiteY2" fmla="*/ 9525 h 25536"/>
                  <a:gd name="connsiteX3" fmla="*/ 390525 w 460375"/>
                  <a:gd name="connsiteY3" fmla="*/ 12700 h 25536"/>
                  <a:gd name="connsiteX4" fmla="*/ 460375 w 460375"/>
                  <a:gd name="connsiteY4" fmla="*/ 0 h 2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375" h="25536">
                    <a:moveTo>
                      <a:pt x="0" y="15875"/>
                    </a:moveTo>
                    <a:cubicBezTo>
                      <a:pt x="46302" y="21166"/>
                      <a:pt x="92604" y="26458"/>
                      <a:pt x="130175" y="25400"/>
                    </a:cubicBezTo>
                    <a:cubicBezTo>
                      <a:pt x="167746" y="24342"/>
                      <a:pt x="182033" y="11642"/>
                      <a:pt x="225425" y="9525"/>
                    </a:cubicBezTo>
                    <a:cubicBezTo>
                      <a:pt x="268817" y="7408"/>
                      <a:pt x="351367" y="14287"/>
                      <a:pt x="390525" y="12700"/>
                    </a:cubicBezTo>
                    <a:cubicBezTo>
                      <a:pt x="429683" y="11113"/>
                      <a:pt x="445029" y="5556"/>
                      <a:pt x="4603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51183270-BC6D-414C-BB65-EC772C3EBC4C}"/>
                  </a:ext>
                </a:extLst>
              </p:cNvPr>
              <p:cNvSpPr/>
              <p:nvPr/>
            </p:nvSpPr>
            <p:spPr>
              <a:xfrm>
                <a:off x="9918188" y="3862158"/>
                <a:ext cx="434501" cy="53703"/>
              </a:xfrm>
              <a:custGeom>
                <a:avLst/>
                <a:gdLst>
                  <a:gd name="connsiteX0" fmla="*/ 0 w 361950"/>
                  <a:gd name="connsiteY0" fmla="*/ 3360 h 44736"/>
                  <a:gd name="connsiteX1" fmla="*/ 85725 w 361950"/>
                  <a:gd name="connsiteY1" fmla="*/ 3360 h 44736"/>
                  <a:gd name="connsiteX2" fmla="*/ 212725 w 361950"/>
                  <a:gd name="connsiteY2" fmla="*/ 38285 h 44736"/>
                  <a:gd name="connsiteX3" fmla="*/ 361950 w 361950"/>
                  <a:gd name="connsiteY3" fmla="*/ 44635 h 44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44736">
                    <a:moveTo>
                      <a:pt x="0" y="3360"/>
                    </a:moveTo>
                    <a:cubicBezTo>
                      <a:pt x="25135" y="449"/>
                      <a:pt x="50271" y="-2461"/>
                      <a:pt x="85725" y="3360"/>
                    </a:cubicBezTo>
                    <a:cubicBezTo>
                      <a:pt x="121179" y="9181"/>
                      <a:pt x="166688" y="31406"/>
                      <a:pt x="212725" y="38285"/>
                    </a:cubicBezTo>
                    <a:cubicBezTo>
                      <a:pt x="258763" y="45164"/>
                      <a:pt x="310356" y="44899"/>
                      <a:pt x="361950" y="44635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0922BAD8-8BD5-4688-96BA-5776767056E1}"/>
                  </a:ext>
                </a:extLst>
              </p:cNvPr>
              <p:cNvSpPr/>
              <p:nvPr/>
            </p:nvSpPr>
            <p:spPr>
              <a:xfrm>
                <a:off x="10404629" y="2761283"/>
                <a:ext cx="1110443" cy="1435548"/>
              </a:xfrm>
              <a:custGeom>
                <a:avLst/>
                <a:gdLst>
                  <a:gd name="connsiteX0" fmla="*/ 173192 w 925027"/>
                  <a:gd name="connsiteY0" fmla="*/ 13 h 1195847"/>
                  <a:gd name="connsiteX1" fmla="*/ 218014 w 925027"/>
                  <a:gd name="connsiteY1" fmla="*/ 11572 h 1195847"/>
                  <a:gd name="connsiteX2" fmla="*/ 529164 w 925027"/>
                  <a:gd name="connsiteY2" fmla="*/ 249697 h 1195847"/>
                  <a:gd name="connsiteX3" fmla="*/ 767289 w 925027"/>
                  <a:gd name="connsiteY3" fmla="*/ 297322 h 1195847"/>
                  <a:gd name="connsiteX4" fmla="*/ 912893 w 925027"/>
                  <a:gd name="connsiteY4" fmla="*/ 371984 h 1195847"/>
                  <a:gd name="connsiteX5" fmla="*/ 925027 w 925027"/>
                  <a:gd name="connsiteY5" fmla="*/ 388174 h 1195847"/>
                  <a:gd name="connsiteX6" fmla="*/ 911156 w 925027"/>
                  <a:gd name="connsiteY6" fmla="*/ 499729 h 1195847"/>
                  <a:gd name="connsiteX7" fmla="*/ 824439 w 925027"/>
                  <a:gd name="connsiteY7" fmla="*/ 925972 h 1195847"/>
                  <a:gd name="connsiteX8" fmla="*/ 722045 w 925027"/>
                  <a:gd name="connsiteY8" fmla="*/ 1154175 h 1195847"/>
                  <a:gd name="connsiteX9" fmla="*/ 694842 w 925027"/>
                  <a:gd name="connsiteY9" fmla="*/ 1185543 h 1195847"/>
                  <a:gd name="connsiteX10" fmla="*/ 678389 w 925027"/>
                  <a:gd name="connsiteY10" fmla="*/ 1179972 h 1195847"/>
                  <a:gd name="connsiteX11" fmla="*/ 440264 w 925027"/>
                  <a:gd name="connsiteY11" fmla="*/ 1116472 h 1195847"/>
                  <a:gd name="connsiteX12" fmla="*/ 370414 w 925027"/>
                  <a:gd name="connsiteY12" fmla="*/ 1078372 h 1195847"/>
                  <a:gd name="connsiteX13" fmla="*/ 310089 w 925027"/>
                  <a:gd name="connsiteY13" fmla="*/ 1106947 h 1195847"/>
                  <a:gd name="connsiteX14" fmla="*/ 49739 w 925027"/>
                  <a:gd name="connsiteY14" fmla="*/ 1195847 h 1195847"/>
                  <a:gd name="connsiteX15" fmla="*/ 22 w 925027"/>
                  <a:gd name="connsiteY15" fmla="*/ 1191070 h 1195847"/>
                  <a:gd name="connsiteX16" fmla="*/ 0 w 925027"/>
                  <a:gd name="connsiteY16" fmla="*/ 1190821 h 1195847"/>
                  <a:gd name="connsiteX17" fmla="*/ 97364 w 925027"/>
                  <a:gd name="connsiteY17" fmla="*/ 989472 h 1195847"/>
                  <a:gd name="connsiteX18" fmla="*/ 65614 w 925027"/>
                  <a:gd name="connsiteY18" fmla="*/ 897397 h 1195847"/>
                  <a:gd name="connsiteX19" fmla="*/ 106889 w 925027"/>
                  <a:gd name="connsiteY19" fmla="*/ 773572 h 1195847"/>
                  <a:gd name="connsiteX20" fmla="*/ 49739 w 925027"/>
                  <a:gd name="connsiteY20" fmla="*/ 633872 h 1195847"/>
                  <a:gd name="connsiteX21" fmla="*/ 113239 w 925027"/>
                  <a:gd name="connsiteY21" fmla="*/ 490997 h 1195847"/>
                  <a:gd name="connsiteX22" fmla="*/ 75139 w 925027"/>
                  <a:gd name="connsiteY22" fmla="*/ 335422 h 1195847"/>
                  <a:gd name="connsiteX23" fmla="*/ 97364 w 925027"/>
                  <a:gd name="connsiteY23" fmla="*/ 198897 h 1195847"/>
                  <a:gd name="connsiteX24" fmla="*/ 141814 w 925027"/>
                  <a:gd name="connsiteY24" fmla="*/ 24272 h 1195847"/>
                  <a:gd name="connsiteX25" fmla="*/ 155291 w 925027"/>
                  <a:gd name="connsiteY25" fmla="*/ 5350 h 119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25027" h="1195847">
                    <a:moveTo>
                      <a:pt x="173192" y="13"/>
                    </a:moveTo>
                    <a:cubicBezTo>
                      <a:pt x="185437" y="-235"/>
                      <a:pt x="200022" y="2973"/>
                      <a:pt x="218014" y="11572"/>
                    </a:cubicBezTo>
                    <a:cubicBezTo>
                      <a:pt x="289981" y="45968"/>
                      <a:pt x="437618" y="202072"/>
                      <a:pt x="529164" y="249697"/>
                    </a:cubicBezTo>
                    <a:cubicBezTo>
                      <a:pt x="620710" y="297322"/>
                      <a:pt x="696910" y="258164"/>
                      <a:pt x="767289" y="297322"/>
                    </a:cubicBezTo>
                    <a:cubicBezTo>
                      <a:pt x="811276" y="321796"/>
                      <a:pt x="873246" y="332214"/>
                      <a:pt x="912893" y="371984"/>
                    </a:cubicBezTo>
                    <a:lnTo>
                      <a:pt x="925027" y="388174"/>
                    </a:lnTo>
                    <a:lnTo>
                      <a:pt x="911156" y="499729"/>
                    </a:lnTo>
                    <a:cubicBezTo>
                      <a:pt x="887939" y="661522"/>
                      <a:pt x="852749" y="826754"/>
                      <a:pt x="824439" y="925972"/>
                    </a:cubicBezTo>
                    <a:cubicBezTo>
                      <a:pt x="796128" y="1025191"/>
                      <a:pt x="761865" y="1097819"/>
                      <a:pt x="722045" y="1154175"/>
                    </a:cubicBezTo>
                    <a:lnTo>
                      <a:pt x="694842" y="1185543"/>
                    </a:lnTo>
                    <a:lnTo>
                      <a:pt x="678389" y="1179972"/>
                    </a:lnTo>
                    <a:cubicBezTo>
                      <a:pt x="621768" y="1172035"/>
                      <a:pt x="491593" y="1133405"/>
                      <a:pt x="440264" y="1116472"/>
                    </a:cubicBezTo>
                    <a:cubicBezTo>
                      <a:pt x="388935" y="1099539"/>
                      <a:pt x="392110" y="1079959"/>
                      <a:pt x="370414" y="1078372"/>
                    </a:cubicBezTo>
                    <a:cubicBezTo>
                      <a:pt x="348718" y="1076785"/>
                      <a:pt x="363535" y="1087368"/>
                      <a:pt x="310089" y="1106947"/>
                    </a:cubicBezTo>
                    <a:cubicBezTo>
                      <a:pt x="256643" y="1126526"/>
                      <a:pt x="147635" y="1193730"/>
                      <a:pt x="49739" y="1195847"/>
                    </a:cubicBezTo>
                    <a:lnTo>
                      <a:pt x="22" y="1191070"/>
                    </a:lnTo>
                    <a:lnTo>
                      <a:pt x="0" y="1190821"/>
                    </a:lnTo>
                    <a:cubicBezTo>
                      <a:pt x="6728" y="1129478"/>
                      <a:pt x="88104" y="1035775"/>
                      <a:pt x="97364" y="989472"/>
                    </a:cubicBezTo>
                    <a:cubicBezTo>
                      <a:pt x="107947" y="936555"/>
                      <a:pt x="64026" y="933380"/>
                      <a:pt x="65614" y="897397"/>
                    </a:cubicBezTo>
                    <a:cubicBezTo>
                      <a:pt x="67201" y="861414"/>
                      <a:pt x="109535" y="817493"/>
                      <a:pt x="106889" y="773572"/>
                    </a:cubicBezTo>
                    <a:cubicBezTo>
                      <a:pt x="104243" y="729651"/>
                      <a:pt x="48681" y="680968"/>
                      <a:pt x="49739" y="633872"/>
                    </a:cubicBezTo>
                    <a:cubicBezTo>
                      <a:pt x="50797" y="586776"/>
                      <a:pt x="109006" y="540739"/>
                      <a:pt x="113239" y="490997"/>
                    </a:cubicBezTo>
                    <a:cubicBezTo>
                      <a:pt x="117472" y="441255"/>
                      <a:pt x="77785" y="384105"/>
                      <a:pt x="75139" y="335422"/>
                    </a:cubicBezTo>
                    <a:cubicBezTo>
                      <a:pt x="72493" y="286739"/>
                      <a:pt x="86252" y="250755"/>
                      <a:pt x="97364" y="198897"/>
                    </a:cubicBezTo>
                    <a:cubicBezTo>
                      <a:pt x="108476" y="147039"/>
                      <a:pt x="106360" y="78247"/>
                      <a:pt x="141814" y="24272"/>
                    </a:cubicBezTo>
                    <a:lnTo>
                      <a:pt x="155291" y="535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7000"/>
                    </a:schemeClr>
                  </a:gs>
                  <a:gs pos="68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1F19923-9831-4D1E-9E2A-E4A9B8A1B8F6}"/>
              </a:ext>
            </a:extLst>
          </p:cNvPr>
          <p:cNvGrpSpPr/>
          <p:nvPr/>
        </p:nvGrpSpPr>
        <p:grpSpPr>
          <a:xfrm flipH="1">
            <a:off x="-1048211" y="0"/>
            <a:ext cx="3919118" cy="6899637"/>
            <a:chOff x="3124729" y="1742570"/>
            <a:chExt cx="2001107" cy="3522964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FAC5A82-0B9A-4BBA-8939-5A03C16A9C85}"/>
                </a:ext>
              </a:extLst>
            </p:cNvPr>
            <p:cNvGrpSpPr/>
            <p:nvPr/>
          </p:nvGrpSpPr>
          <p:grpSpPr>
            <a:xfrm>
              <a:off x="3124729" y="2684604"/>
              <a:ext cx="1587230" cy="643053"/>
              <a:chOff x="9517931" y="2632456"/>
              <a:chExt cx="1587230" cy="643053"/>
            </a:xfrm>
          </p:grpSpPr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0F812893-2E9D-461B-B04C-41AB16027EF6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>
                <a:outerShdw blurRad="2159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12078FFF-94DE-4097-AA65-9489ACF3F8B1}"/>
                  </a:ext>
                </a:extLst>
              </p:cNvPr>
              <p:cNvSpPr/>
              <p:nvPr/>
            </p:nvSpPr>
            <p:spPr>
              <a:xfrm>
                <a:off x="9519793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49AD2714-68C0-4FEF-AD6F-21EF72E7AE7B}"/>
                  </a:ext>
                </a:extLst>
              </p:cNvPr>
              <p:cNvSpPr/>
              <p:nvPr/>
            </p:nvSpPr>
            <p:spPr>
              <a:xfrm>
                <a:off x="9809440" y="2632456"/>
                <a:ext cx="747185" cy="330943"/>
              </a:xfrm>
              <a:custGeom>
                <a:avLst/>
                <a:gdLst>
                  <a:gd name="connsiteX0" fmla="*/ 513982 w 622424"/>
                  <a:gd name="connsiteY0" fmla="*/ 0 h 275684"/>
                  <a:gd name="connsiteX1" fmla="*/ 564125 w 622424"/>
                  <a:gd name="connsiteY1" fmla="*/ 2831 h 275684"/>
                  <a:gd name="connsiteX2" fmla="*/ 622424 w 622424"/>
                  <a:gd name="connsiteY2" fmla="*/ 14022 h 275684"/>
                  <a:gd name="connsiteX3" fmla="*/ 603031 w 622424"/>
                  <a:gd name="connsiteY3" fmla="*/ 29072 h 275684"/>
                  <a:gd name="connsiteX4" fmla="*/ 532585 w 622424"/>
                  <a:gd name="connsiteY4" fmla="*/ 112416 h 275684"/>
                  <a:gd name="connsiteX5" fmla="*/ 518496 w 622424"/>
                  <a:gd name="connsiteY5" fmla="*/ 180877 h 275684"/>
                  <a:gd name="connsiteX6" fmla="*/ 522532 w 622424"/>
                  <a:gd name="connsiteY6" fmla="*/ 194318 h 275684"/>
                  <a:gd name="connsiteX7" fmla="*/ 506975 w 622424"/>
                  <a:gd name="connsiteY7" fmla="*/ 199681 h 275684"/>
                  <a:gd name="connsiteX8" fmla="*/ 164075 w 622424"/>
                  <a:gd name="connsiteY8" fmla="*/ 225081 h 275684"/>
                  <a:gd name="connsiteX9" fmla="*/ 22589 w 622424"/>
                  <a:gd name="connsiteY9" fmla="*/ 265364 h 275684"/>
                  <a:gd name="connsiteX10" fmla="*/ 0 w 622424"/>
                  <a:gd name="connsiteY10" fmla="*/ 275684 h 275684"/>
                  <a:gd name="connsiteX11" fmla="*/ 24469 w 622424"/>
                  <a:gd name="connsiteY11" fmla="*/ 239735 h 275684"/>
                  <a:gd name="connsiteX12" fmla="*/ 125275 w 622424"/>
                  <a:gd name="connsiteY12" fmla="*/ 161749 h 275684"/>
                  <a:gd name="connsiteX13" fmla="*/ 391975 w 622424"/>
                  <a:gd name="connsiteY13" fmla="*/ 110949 h 275684"/>
                  <a:gd name="connsiteX14" fmla="*/ 491789 w 622424"/>
                  <a:gd name="connsiteY14" fmla="*/ 23438 h 27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2424" h="275684">
                    <a:moveTo>
                      <a:pt x="513982" y="0"/>
                    </a:moveTo>
                    <a:lnTo>
                      <a:pt x="564125" y="2831"/>
                    </a:lnTo>
                    <a:lnTo>
                      <a:pt x="622424" y="14022"/>
                    </a:lnTo>
                    <a:lnTo>
                      <a:pt x="603031" y="29072"/>
                    </a:lnTo>
                    <a:cubicBezTo>
                      <a:pt x="572141" y="57250"/>
                      <a:pt x="546344" y="88868"/>
                      <a:pt x="532585" y="112416"/>
                    </a:cubicBezTo>
                    <a:cubicBezTo>
                      <a:pt x="518827" y="135964"/>
                      <a:pt x="515784" y="158454"/>
                      <a:pt x="518496" y="180877"/>
                    </a:cubicBezTo>
                    <a:lnTo>
                      <a:pt x="522532" y="194318"/>
                    </a:lnTo>
                    <a:lnTo>
                      <a:pt x="506975" y="199681"/>
                    </a:lnTo>
                    <a:cubicBezTo>
                      <a:pt x="438713" y="212910"/>
                      <a:pt x="261971" y="204443"/>
                      <a:pt x="164075" y="225081"/>
                    </a:cubicBezTo>
                    <a:cubicBezTo>
                      <a:pt x="115127" y="235400"/>
                      <a:pt x="65650" y="248894"/>
                      <a:pt x="22589" y="265364"/>
                    </a:cubicBezTo>
                    <a:lnTo>
                      <a:pt x="0" y="275684"/>
                    </a:lnTo>
                    <a:lnTo>
                      <a:pt x="24469" y="239735"/>
                    </a:lnTo>
                    <a:cubicBezTo>
                      <a:pt x="52515" y="208977"/>
                      <a:pt x="91938" y="179741"/>
                      <a:pt x="125275" y="161749"/>
                    </a:cubicBezTo>
                    <a:cubicBezTo>
                      <a:pt x="191950" y="125766"/>
                      <a:pt x="314188" y="148520"/>
                      <a:pt x="391975" y="110949"/>
                    </a:cubicBezTo>
                    <a:cubicBezTo>
                      <a:pt x="430869" y="92164"/>
                      <a:pt x="461296" y="57768"/>
                      <a:pt x="491789" y="23438"/>
                    </a:cubicBezTo>
                    <a:close/>
                  </a:path>
                </a:pathLst>
              </a:custGeom>
              <a:solidFill>
                <a:schemeClr val="tx1">
                  <a:alpha val="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FD25F0-46EB-44FA-97AA-989192DAC8ED}"/>
                </a:ext>
              </a:extLst>
            </p:cNvPr>
            <p:cNvSpPr/>
            <p:nvPr/>
          </p:nvSpPr>
          <p:spPr>
            <a:xfrm flipH="1">
              <a:off x="3571281" y="4045273"/>
              <a:ext cx="481832" cy="1220261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5A55CCD-769A-4F81-80E9-A091D4C99F74}"/>
                </a:ext>
              </a:extLst>
            </p:cNvPr>
            <p:cNvSpPr/>
            <p:nvPr/>
          </p:nvSpPr>
          <p:spPr>
            <a:xfrm flipH="1">
              <a:off x="3572784" y="1742570"/>
              <a:ext cx="481832" cy="1175815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AC25D26-9C34-41F0-B985-3389D3F45A59}"/>
                </a:ext>
              </a:extLst>
            </p:cNvPr>
            <p:cNvGrpSpPr/>
            <p:nvPr/>
          </p:nvGrpSpPr>
          <p:grpSpPr>
            <a:xfrm>
              <a:off x="3267651" y="2710553"/>
              <a:ext cx="1858185" cy="1467119"/>
              <a:chOff x="9679905" y="2758425"/>
              <a:chExt cx="1858185" cy="1467119"/>
            </a:xfrm>
          </p:grpSpPr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DF4F3120-E46D-4E1D-A6D8-515154A999F5}"/>
                  </a:ext>
                </a:extLst>
              </p:cNvPr>
              <p:cNvSpPr/>
              <p:nvPr/>
            </p:nvSpPr>
            <p:spPr>
              <a:xfrm>
                <a:off x="9679905" y="2758425"/>
                <a:ext cx="1858185" cy="1467119"/>
              </a:xfrm>
              <a:custGeom>
                <a:avLst/>
                <a:gdLst>
                  <a:gd name="connsiteX0" fmla="*/ 1363721 w 1547915"/>
                  <a:gd name="connsiteY0" fmla="*/ 297322 h 1222147"/>
                  <a:gd name="connsiteX1" fmla="*/ 1125596 w 1547915"/>
                  <a:gd name="connsiteY1" fmla="*/ 249697 h 1222147"/>
                  <a:gd name="connsiteX2" fmla="*/ 814446 w 1547915"/>
                  <a:gd name="connsiteY2" fmla="*/ 11572 h 1222147"/>
                  <a:gd name="connsiteX3" fmla="*/ 693796 w 1547915"/>
                  <a:gd name="connsiteY3" fmla="*/ 43322 h 1222147"/>
                  <a:gd name="connsiteX4" fmla="*/ 627121 w 1547915"/>
                  <a:gd name="connsiteY4" fmla="*/ 97297 h 1222147"/>
                  <a:gd name="connsiteX5" fmla="*/ 284221 w 1547915"/>
                  <a:gd name="connsiteY5" fmla="*/ 122697 h 1222147"/>
                  <a:gd name="connsiteX6" fmla="*/ 39746 w 1547915"/>
                  <a:gd name="connsiteY6" fmla="*/ 221122 h 1222147"/>
                  <a:gd name="connsiteX7" fmla="*/ 4821 w 1547915"/>
                  <a:gd name="connsiteY7" fmla="*/ 389397 h 1222147"/>
                  <a:gd name="connsiteX8" fmla="*/ 87371 w 1547915"/>
                  <a:gd name="connsiteY8" fmla="*/ 459247 h 1222147"/>
                  <a:gd name="connsiteX9" fmla="*/ 81021 w 1547915"/>
                  <a:gd name="connsiteY9" fmla="*/ 484647 h 1222147"/>
                  <a:gd name="connsiteX10" fmla="*/ 27046 w 1547915"/>
                  <a:gd name="connsiteY10" fmla="*/ 570372 h 1222147"/>
                  <a:gd name="connsiteX11" fmla="*/ 55621 w 1547915"/>
                  <a:gd name="connsiteY11" fmla="*/ 678322 h 1222147"/>
                  <a:gd name="connsiteX12" fmla="*/ 93721 w 1547915"/>
                  <a:gd name="connsiteY12" fmla="*/ 716422 h 1222147"/>
                  <a:gd name="connsiteX13" fmla="*/ 77846 w 1547915"/>
                  <a:gd name="connsiteY13" fmla="*/ 741822 h 1222147"/>
                  <a:gd name="connsiteX14" fmla="*/ 74671 w 1547915"/>
                  <a:gd name="connsiteY14" fmla="*/ 846597 h 1222147"/>
                  <a:gd name="connsiteX15" fmla="*/ 134996 w 1547915"/>
                  <a:gd name="connsiteY15" fmla="*/ 903747 h 1222147"/>
                  <a:gd name="connsiteX16" fmla="*/ 201671 w 1547915"/>
                  <a:gd name="connsiteY16" fmla="*/ 925972 h 1222147"/>
                  <a:gd name="connsiteX17" fmla="*/ 173096 w 1547915"/>
                  <a:gd name="connsiteY17" fmla="*/ 967247 h 1222147"/>
                  <a:gd name="connsiteX18" fmla="*/ 173096 w 1547915"/>
                  <a:gd name="connsiteY18" fmla="*/ 1059322 h 1222147"/>
                  <a:gd name="connsiteX19" fmla="*/ 319146 w 1547915"/>
                  <a:gd name="connsiteY19" fmla="*/ 1119647 h 1222147"/>
                  <a:gd name="connsiteX20" fmla="*/ 646171 w 1547915"/>
                  <a:gd name="connsiteY20" fmla="*/ 1195847 h 1222147"/>
                  <a:gd name="connsiteX21" fmla="*/ 906521 w 1547915"/>
                  <a:gd name="connsiteY21" fmla="*/ 1106947 h 1222147"/>
                  <a:gd name="connsiteX22" fmla="*/ 966846 w 1547915"/>
                  <a:gd name="connsiteY22" fmla="*/ 1078372 h 1222147"/>
                  <a:gd name="connsiteX23" fmla="*/ 1036696 w 1547915"/>
                  <a:gd name="connsiteY23" fmla="*/ 1116472 h 1222147"/>
                  <a:gd name="connsiteX24" fmla="*/ 1274821 w 1547915"/>
                  <a:gd name="connsiteY24" fmla="*/ 1179972 h 1222147"/>
                  <a:gd name="connsiteX25" fmla="*/ 1376421 w 1547915"/>
                  <a:gd name="connsiteY25" fmla="*/ 1164097 h 1222147"/>
                  <a:gd name="connsiteX26" fmla="*/ 1547871 w 1547915"/>
                  <a:gd name="connsiteY26" fmla="*/ 484647 h 1222147"/>
                  <a:gd name="connsiteX27" fmla="*/ 1363721 w 1547915"/>
                  <a:gd name="connsiteY27" fmla="*/ 297322 h 122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547915" h="1222147">
                    <a:moveTo>
                      <a:pt x="1363721" y="297322"/>
                    </a:moveTo>
                    <a:cubicBezTo>
                      <a:pt x="1293342" y="258164"/>
                      <a:pt x="1217142" y="297322"/>
                      <a:pt x="1125596" y="249697"/>
                    </a:cubicBezTo>
                    <a:cubicBezTo>
                      <a:pt x="1034050" y="202072"/>
                      <a:pt x="886413" y="45968"/>
                      <a:pt x="814446" y="11572"/>
                    </a:cubicBezTo>
                    <a:cubicBezTo>
                      <a:pt x="742479" y="-22824"/>
                      <a:pt x="725017" y="29034"/>
                      <a:pt x="693796" y="43322"/>
                    </a:cubicBezTo>
                    <a:cubicBezTo>
                      <a:pt x="662575" y="57609"/>
                      <a:pt x="695383" y="84068"/>
                      <a:pt x="627121" y="97297"/>
                    </a:cubicBezTo>
                    <a:cubicBezTo>
                      <a:pt x="558859" y="110526"/>
                      <a:pt x="382117" y="102059"/>
                      <a:pt x="284221" y="122697"/>
                    </a:cubicBezTo>
                    <a:cubicBezTo>
                      <a:pt x="186325" y="143335"/>
                      <a:pt x="86313" y="176672"/>
                      <a:pt x="39746" y="221122"/>
                    </a:cubicBezTo>
                    <a:cubicBezTo>
                      <a:pt x="-6821" y="265572"/>
                      <a:pt x="-3116" y="349710"/>
                      <a:pt x="4821" y="389397"/>
                    </a:cubicBezTo>
                    <a:cubicBezTo>
                      <a:pt x="12758" y="429084"/>
                      <a:pt x="74671" y="443372"/>
                      <a:pt x="87371" y="459247"/>
                    </a:cubicBezTo>
                    <a:cubicBezTo>
                      <a:pt x="100071" y="475122"/>
                      <a:pt x="91075" y="466126"/>
                      <a:pt x="81021" y="484647"/>
                    </a:cubicBezTo>
                    <a:cubicBezTo>
                      <a:pt x="70967" y="503168"/>
                      <a:pt x="31279" y="538093"/>
                      <a:pt x="27046" y="570372"/>
                    </a:cubicBezTo>
                    <a:cubicBezTo>
                      <a:pt x="22813" y="602651"/>
                      <a:pt x="44509" y="653980"/>
                      <a:pt x="55621" y="678322"/>
                    </a:cubicBezTo>
                    <a:cubicBezTo>
                      <a:pt x="66733" y="702664"/>
                      <a:pt x="90017" y="705839"/>
                      <a:pt x="93721" y="716422"/>
                    </a:cubicBezTo>
                    <a:cubicBezTo>
                      <a:pt x="97425" y="727005"/>
                      <a:pt x="81021" y="720126"/>
                      <a:pt x="77846" y="741822"/>
                    </a:cubicBezTo>
                    <a:cubicBezTo>
                      <a:pt x="74671" y="763518"/>
                      <a:pt x="65146" y="819610"/>
                      <a:pt x="74671" y="846597"/>
                    </a:cubicBezTo>
                    <a:cubicBezTo>
                      <a:pt x="84196" y="873584"/>
                      <a:pt x="113829" y="890518"/>
                      <a:pt x="134996" y="903747"/>
                    </a:cubicBezTo>
                    <a:cubicBezTo>
                      <a:pt x="156163" y="916976"/>
                      <a:pt x="195321" y="915389"/>
                      <a:pt x="201671" y="925972"/>
                    </a:cubicBezTo>
                    <a:cubicBezTo>
                      <a:pt x="208021" y="936555"/>
                      <a:pt x="177858" y="945022"/>
                      <a:pt x="173096" y="967247"/>
                    </a:cubicBezTo>
                    <a:cubicBezTo>
                      <a:pt x="168333" y="989472"/>
                      <a:pt x="148754" y="1033922"/>
                      <a:pt x="173096" y="1059322"/>
                    </a:cubicBezTo>
                    <a:cubicBezTo>
                      <a:pt x="197438" y="1084722"/>
                      <a:pt x="240300" y="1096893"/>
                      <a:pt x="319146" y="1119647"/>
                    </a:cubicBezTo>
                    <a:cubicBezTo>
                      <a:pt x="397992" y="1142401"/>
                      <a:pt x="548275" y="1197964"/>
                      <a:pt x="646171" y="1195847"/>
                    </a:cubicBezTo>
                    <a:cubicBezTo>
                      <a:pt x="744067" y="1193730"/>
                      <a:pt x="853075" y="1126526"/>
                      <a:pt x="906521" y="1106947"/>
                    </a:cubicBezTo>
                    <a:cubicBezTo>
                      <a:pt x="959967" y="1087368"/>
                      <a:pt x="945150" y="1076785"/>
                      <a:pt x="966846" y="1078372"/>
                    </a:cubicBezTo>
                    <a:cubicBezTo>
                      <a:pt x="988542" y="1079959"/>
                      <a:pt x="985367" y="1099539"/>
                      <a:pt x="1036696" y="1116472"/>
                    </a:cubicBezTo>
                    <a:cubicBezTo>
                      <a:pt x="1088025" y="1133405"/>
                      <a:pt x="1218200" y="1172035"/>
                      <a:pt x="1274821" y="1179972"/>
                    </a:cubicBezTo>
                    <a:cubicBezTo>
                      <a:pt x="1331442" y="1187909"/>
                      <a:pt x="1330913" y="1279985"/>
                      <a:pt x="1376421" y="1164097"/>
                    </a:cubicBezTo>
                    <a:cubicBezTo>
                      <a:pt x="1421929" y="1048209"/>
                      <a:pt x="1545225" y="629639"/>
                      <a:pt x="1547871" y="484647"/>
                    </a:cubicBezTo>
                    <a:cubicBezTo>
                      <a:pt x="1550517" y="339655"/>
                      <a:pt x="1434100" y="336480"/>
                      <a:pt x="1363721" y="297322"/>
                    </a:cubicBezTo>
                    <a:close/>
                  </a:path>
                </a:pathLst>
              </a:custGeom>
              <a:solidFill>
                <a:srgbClr val="FABF95"/>
              </a:solidFill>
              <a:ln>
                <a:solidFill>
                  <a:srgbClr val="EDAC80"/>
                </a:solidFill>
              </a:ln>
              <a:effectLst>
                <a:outerShdw blurRad="3175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051D9A10-CA2B-4B41-B00D-E78D7F682180}"/>
                  </a:ext>
                </a:extLst>
              </p:cNvPr>
              <p:cNvSpPr/>
              <p:nvPr/>
            </p:nvSpPr>
            <p:spPr>
              <a:xfrm>
                <a:off x="9787646" y="3232545"/>
                <a:ext cx="598391" cy="88425"/>
              </a:xfrm>
              <a:custGeom>
                <a:avLst/>
                <a:gdLst>
                  <a:gd name="connsiteX0" fmla="*/ 0 w 498475"/>
                  <a:gd name="connsiteY0" fmla="*/ 63500 h 73660"/>
                  <a:gd name="connsiteX1" fmla="*/ 88900 w 498475"/>
                  <a:gd name="connsiteY1" fmla="*/ 73025 h 73660"/>
                  <a:gd name="connsiteX2" fmla="*/ 238125 w 498475"/>
                  <a:gd name="connsiteY2" fmla="*/ 47625 h 73660"/>
                  <a:gd name="connsiteX3" fmla="*/ 431800 w 498475"/>
                  <a:gd name="connsiteY3" fmla="*/ 34925 h 73660"/>
                  <a:gd name="connsiteX4" fmla="*/ 498475 w 498475"/>
                  <a:gd name="connsiteY4" fmla="*/ 0 h 7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475" h="73660">
                    <a:moveTo>
                      <a:pt x="0" y="63500"/>
                    </a:moveTo>
                    <a:cubicBezTo>
                      <a:pt x="24606" y="69585"/>
                      <a:pt x="49213" y="75671"/>
                      <a:pt x="88900" y="73025"/>
                    </a:cubicBezTo>
                    <a:cubicBezTo>
                      <a:pt x="128587" y="70379"/>
                      <a:pt x="180975" y="53975"/>
                      <a:pt x="238125" y="47625"/>
                    </a:cubicBezTo>
                    <a:cubicBezTo>
                      <a:pt x="295275" y="41275"/>
                      <a:pt x="388408" y="42863"/>
                      <a:pt x="431800" y="34925"/>
                    </a:cubicBezTo>
                    <a:cubicBezTo>
                      <a:pt x="475192" y="26987"/>
                      <a:pt x="486833" y="13493"/>
                      <a:pt x="4984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DE20734D-C13C-4C49-BCAC-61F5ACA44DCF}"/>
                  </a:ext>
                </a:extLst>
              </p:cNvPr>
              <p:cNvSpPr/>
              <p:nvPr/>
            </p:nvSpPr>
            <p:spPr>
              <a:xfrm>
                <a:off x="9789552" y="3595581"/>
                <a:ext cx="552654" cy="30655"/>
              </a:xfrm>
              <a:custGeom>
                <a:avLst/>
                <a:gdLst>
                  <a:gd name="connsiteX0" fmla="*/ 0 w 460375"/>
                  <a:gd name="connsiteY0" fmla="*/ 15875 h 25536"/>
                  <a:gd name="connsiteX1" fmla="*/ 130175 w 460375"/>
                  <a:gd name="connsiteY1" fmla="*/ 25400 h 25536"/>
                  <a:gd name="connsiteX2" fmla="*/ 225425 w 460375"/>
                  <a:gd name="connsiteY2" fmla="*/ 9525 h 25536"/>
                  <a:gd name="connsiteX3" fmla="*/ 390525 w 460375"/>
                  <a:gd name="connsiteY3" fmla="*/ 12700 h 25536"/>
                  <a:gd name="connsiteX4" fmla="*/ 460375 w 460375"/>
                  <a:gd name="connsiteY4" fmla="*/ 0 h 2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375" h="25536">
                    <a:moveTo>
                      <a:pt x="0" y="15875"/>
                    </a:moveTo>
                    <a:cubicBezTo>
                      <a:pt x="46302" y="21166"/>
                      <a:pt x="92604" y="26458"/>
                      <a:pt x="130175" y="25400"/>
                    </a:cubicBezTo>
                    <a:cubicBezTo>
                      <a:pt x="167746" y="24342"/>
                      <a:pt x="182033" y="11642"/>
                      <a:pt x="225425" y="9525"/>
                    </a:cubicBezTo>
                    <a:cubicBezTo>
                      <a:pt x="268817" y="7408"/>
                      <a:pt x="351367" y="14287"/>
                      <a:pt x="390525" y="12700"/>
                    </a:cubicBezTo>
                    <a:cubicBezTo>
                      <a:pt x="429683" y="11113"/>
                      <a:pt x="445029" y="5556"/>
                      <a:pt x="4603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06976A5D-4B45-44DB-9FD6-0E05FE1E8DA8}"/>
                  </a:ext>
                </a:extLst>
              </p:cNvPr>
              <p:cNvSpPr/>
              <p:nvPr/>
            </p:nvSpPr>
            <p:spPr>
              <a:xfrm>
                <a:off x="9918188" y="3862158"/>
                <a:ext cx="434501" cy="53703"/>
              </a:xfrm>
              <a:custGeom>
                <a:avLst/>
                <a:gdLst>
                  <a:gd name="connsiteX0" fmla="*/ 0 w 361950"/>
                  <a:gd name="connsiteY0" fmla="*/ 3360 h 44736"/>
                  <a:gd name="connsiteX1" fmla="*/ 85725 w 361950"/>
                  <a:gd name="connsiteY1" fmla="*/ 3360 h 44736"/>
                  <a:gd name="connsiteX2" fmla="*/ 212725 w 361950"/>
                  <a:gd name="connsiteY2" fmla="*/ 38285 h 44736"/>
                  <a:gd name="connsiteX3" fmla="*/ 361950 w 361950"/>
                  <a:gd name="connsiteY3" fmla="*/ 44635 h 44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44736">
                    <a:moveTo>
                      <a:pt x="0" y="3360"/>
                    </a:moveTo>
                    <a:cubicBezTo>
                      <a:pt x="25135" y="449"/>
                      <a:pt x="50271" y="-2461"/>
                      <a:pt x="85725" y="3360"/>
                    </a:cubicBezTo>
                    <a:cubicBezTo>
                      <a:pt x="121179" y="9181"/>
                      <a:pt x="166688" y="31406"/>
                      <a:pt x="212725" y="38285"/>
                    </a:cubicBezTo>
                    <a:cubicBezTo>
                      <a:pt x="258763" y="45164"/>
                      <a:pt x="310356" y="44899"/>
                      <a:pt x="361950" y="44635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F0BE06C5-4434-4D53-B8DF-12D6B5D41F6C}"/>
                  </a:ext>
                </a:extLst>
              </p:cNvPr>
              <p:cNvSpPr/>
              <p:nvPr/>
            </p:nvSpPr>
            <p:spPr>
              <a:xfrm>
                <a:off x="10404629" y="2761283"/>
                <a:ext cx="1110443" cy="1435548"/>
              </a:xfrm>
              <a:custGeom>
                <a:avLst/>
                <a:gdLst>
                  <a:gd name="connsiteX0" fmla="*/ 173192 w 925027"/>
                  <a:gd name="connsiteY0" fmla="*/ 13 h 1195847"/>
                  <a:gd name="connsiteX1" fmla="*/ 218014 w 925027"/>
                  <a:gd name="connsiteY1" fmla="*/ 11572 h 1195847"/>
                  <a:gd name="connsiteX2" fmla="*/ 529164 w 925027"/>
                  <a:gd name="connsiteY2" fmla="*/ 249697 h 1195847"/>
                  <a:gd name="connsiteX3" fmla="*/ 767289 w 925027"/>
                  <a:gd name="connsiteY3" fmla="*/ 297322 h 1195847"/>
                  <a:gd name="connsiteX4" fmla="*/ 912893 w 925027"/>
                  <a:gd name="connsiteY4" fmla="*/ 371984 h 1195847"/>
                  <a:gd name="connsiteX5" fmla="*/ 925027 w 925027"/>
                  <a:gd name="connsiteY5" fmla="*/ 388174 h 1195847"/>
                  <a:gd name="connsiteX6" fmla="*/ 911156 w 925027"/>
                  <a:gd name="connsiteY6" fmla="*/ 499729 h 1195847"/>
                  <a:gd name="connsiteX7" fmla="*/ 824439 w 925027"/>
                  <a:gd name="connsiteY7" fmla="*/ 925972 h 1195847"/>
                  <a:gd name="connsiteX8" fmla="*/ 722045 w 925027"/>
                  <a:gd name="connsiteY8" fmla="*/ 1154175 h 1195847"/>
                  <a:gd name="connsiteX9" fmla="*/ 694842 w 925027"/>
                  <a:gd name="connsiteY9" fmla="*/ 1185543 h 1195847"/>
                  <a:gd name="connsiteX10" fmla="*/ 678389 w 925027"/>
                  <a:gd name="connsiteY10" fmla="*/ 1179972 h 1195847"/>
                  <a:gd name="connsiteX11" fmla="*/ 440264 w 925027"/>
                  <a:gd name="connsiteY11" fmla="*/ 1116472 h 1195847"/>
                  <a:gd name="connsiteX12" fmla="*/ 370414 w 925027"/>
                  <a:gd name="connsiteY12" fmla="*/ 1078372 h 1195847"/>
                  <a:gd name="connsiteX13" fmla="*/ 310089 w 925027"/>
                  <a:gd name="connsiteY13" fmla="*/ 1106947 h 1195847"/>
                  <a:gd name="connsiteX14" fmla="*/ 49739 w 925027"/>
                  <a:gd name="connsiteY14" fmla="*/ 1195847 h 1195847"/>
                  <a:gd name="connsiteX15" fmla="*/ 22 w 925027"/>
                  <a:gd name="connsiteY15" fmla="*/ 1191070 h 1195847"/>
                  <a:gd name="connsiteX16" fmla="*/ 0 w 925027"/>
                  <a:gd name="connsiteY16" fmla="*/ 1190821 h 1195847"/>
                  <a:gd name="connsiteX17" fmla="*/ 97364 w 925027"/>
                  <a:gd name="connsiteY17" fmla="*/ 989472 h 1195847"/>
                  <a:gd name="connsiteX18" fmla="*/ 65614 w 925027"/>
                  <a:gd name="connsiteY18" fmla="*/ 897397 h 1195847"/>
                  <a:gd name="connsiteX19" fmla="*/ 106889 w 925027"/>
                  <a:gd name="connsiteY19" fmla="*/ 773572 h 1195847"/>
                  <a:gd name="connsiteX20" fmla="*/ 49739 w 925027"/>
                  <a:gd name="connsiteY20" fmla="*/ 633872 h 1195847"/>
                  <a:gd name="connsiteX21" fmla="*/ 113239 w 925027"/>
                  <a:gd name="connsiteY21" fmla="*/ 490997 h 1195847"/>
                  <a:gd name="connsiteX22" fmla="*/ 75139 w 925027"/>
                  <a:gd name="connsiteY22" fmla="*/ 335422 h 1195847"/>
                  <a:gd name="connsiteX23" fmla="*/ 97364 w 925027"/>
                  <a:gd name="connsiteY23" fmla="*/ 198897 h 1195847"/>
                  <a:gd name="connsiteX24" fmla="*/ 141814 w 925027"/>
                  <a:gd name="connsiteY24" fmla="*/ 24272 h 1195847"/>
                  <a:gd name="connsiteX25" fmla="*/ 155291 w 925027"/>
                  <a:gd name="connsiteY25" fmla="*/ 5350 h 119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25027" h="1195847">
                    <a:moveTo>
                      <a:pt x="173192" y="13"/>
                    </a:moveTo>
                    <a:cubicBezTo>
                      <a:pt x="185437" y="-235"/>
                      <a:pt x="200022" y="2973"/>
                      <a:pt x="218014" y="11572"/>
                    </a:cubicBezTo>
                    <a:cubicBezTo>
                      <a:pt x="289981" y="45968"/>
                      <a:pt x="437618" y="202072"/>
                      <a:pt x="529164" y="249697"/>
                    </a:cubicBezTo>
                    <a:cubicBezTo>
                      <a:pt x="620710" y="297322"/>
                      <a:pt x="696910" y="258164"/>
                      <a:pt x="767289" y="297322"/>
                    </a:cubicBezTo>
                    <a:cubicBezTo>
                      <a:pt x="811276" y="321796"/>
                      <a:pt x="873246" y="332214"/>
                      <a:pt x="912893" y="371984"/>
                    </a:cubicBezTo>
                    <a:lnTo>
                      <a:pt x="925027" y="388174"/>
                    </a:lnTo>
                    <a:lnTo>
                      <a:pt x="911156" y="499729"/>
                    </a:lnTo>
                    <a:cubicBezTo>
                      <a:pt x="887939" y="661522"/>
                      <a:pt x="852749" y="826754"/>
                      <a:pt x="824439" y="925972"/>
                    </a:cubicBezTo>
                    <a:cubicBezTo>
                      <a:pt x="796128" y="1025191"/>
                      <a:pt x="761865" y="1097819"/>
                      <a:pt x="722045" y="1154175"/>
                    </a:cubicBezTo>
                    <a:lnTo>
                      <a:pt x="694842" y="1185543"/>
                    </a:lnTo>
                    <a:lnTo>
                      <a:pt x="678389" y="1179972"/>
                    </a:lnTo>
                    <a:cubicBezTo>
                      <a:pt x="621768" y="1172035"/>
                      <a:pt x="491593" y="1133405"/>
                      <a:pt x="440264" y="1116472"/>
                    </a:cubicBezTo>
                    <a:cubicBezTo>
                      <a:pt x="388935" y="1099539"/>
                      <a:pt x="392110" y="1079959"/>
                      <a:pt x="370414" y="1078372"/>
                    </a:cubicBezTo>
                    <a:cubicBezTo>
                      <a:pt x="348718" y="1076785"/>
                      <a:pt x="363535" y="1087368"/>
                      <a:pt x="310089" y="1106947"/>
                    </a:cubicBezTo>
                    <a:cubicBezTo>
                      <a:pt x="256643" y="1126526"/>
                      <a:pt x="147635" y="1193730"/>
                      <a:pt x="49739" y="1195847"/>
                    </a:cubicBezTo>
                    <a:lnTo>
                      <a:pt x="22" y="1191070"/>
                    </a:lnTo>
                    <a:lnTo>
                      <a:pt x="0" y="1190821"/>
                    </a:lnTo>
                    <a:cubicBezTo>
                      <a:pt x="6728" y="1129478"/>
                      <a:pt x="88104" y="1035775"/>
                      <a:pt x="97364" y="989472"/>
                    </a:cubicBezTo>
                    <a:cubicBezTo>
                      <a:pt x="107947" y="936555"/>
                      <a:pt x="64026" y="933380"/>
                      <a:pt x="65614" y="897397"/>
                    </a:cubicBezTo>
                    <a:cubicBezTo>
                      <a:pt x="67201" y="861414"/>
                      <a:pt x="109535" y="817493"/>
                      <a:pt x="106889" y="773572"/>
                    </a:cubicBezTo>
                    <a:cubicBezTo>
                      <a:pt x="104243" y="729651"/>
                      <a:pt x="48681" y="680968"/>
                      <a:pt x="49739" y="633872"/>
                    </a:cubicBezTo>
                    <a:cubicBezTo>
                      <a:pt x="50797" y="586776"/>
                      <a:pt x="109006" y="540739"/>
                      <a:pt x="113239" y="490997"/>
                    </a:cubicBezTo>
                    <a:cubicBezTo>
                      <a:pt x="117472" y="441255"/>
                      <a:pt x="77785" y="384105"/>
                      <a:pt x="75139" y="335422"/>
                    </a:cubicBezTo>
                    <a:cubicBezTo>
                      <a:pt x="72493" y="286739"/>
                      <a:pt x="86252" y="250755"/>
                      <a:pt x="97364" y="198897"/>
                    </a:cubicBezTo>
                    <a:cubicBezTo>
                      <a:pt x="108476" y="147039"/>
                      <a:pt x="106360" y="78247"/>
                      <a:pt x="141814" y="24272"/>
                    </a:cubicBezTo>
                    <a:lnTo>
                      <a:pt x="155291" y="535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7000"/>
                    </a:schemeClr>
                  </a:gs>
                  <a:gs pos="68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74" name="그림 73">
            <a:extLst>
              <a:ext uri="{FF2B5EF4-FFF2-40B4-BE49-F238E27FC236}">
                <a16:creationId xmlns:a16="http://schemas.microsoft.com/office/drawing/2014/main" id="{9C8025B3-CEA1-48B6-8494-A0EDA669B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281" y="6222941"/>
            <a:ext cx="2133600" cy="3429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451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7FDE6DA7-2AF2-4E78-B98E-D3E33984E6C0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02. </a:t>
            </a:r>
            <a:r>
              <a:rPr lang="ko-KR" altLang="en-US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프로세스 추진 방향</a:t>
            </a:r>
            <a:endParaRPr lang="en-US" altLang="ko-KR" sz="2400" b="1" i="1" kern="0">
              <a:ln>
                <a:solidFill>
                  <a:prstClr val="black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모서리가 둥근 직사각형 89">
            <a:extLst>
              <a:ext uri="{FF2B5EF4-FFF2-40B4-BE49-F238E27FC236}">
                <a16:creationId xmlns:a16="http://schemas.microsoft.com/office/drawing/2014/main" id="{C74E2EBE-99CF-43C1-899B-9BE38946B852}"/>
              </a:ext>
            </a:extLst>
          </p:cNvPr>
          <p:cNvSpPr/>
          <p:nvPr/>
        </p:nvSpPr>
        <p:spPr>
          <a:xfrm>
            <a:off x="573768" y="944640"/>
            <a:ext cx="1975121" cy="484110"/>
          </a:xfrm>
          <a:prstGeom prst="roundRect">
            <a:avLst/>
          </a:prstGeom>
          <a:solidFill>
            <a:srgbClr val="FFC000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설계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9431B1D-E788-4CEE-AD11-C982400AE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3" r="24882" b="56446"/>
          <a:stretch/>
        </p:blipFill>
        <p:spPr>
          <a:xfrm>
            <a:off x="2965914" y="1615128"/>
            <a:ext cx="6260171" cy="45283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1F7252-780A-4E60-A3FA-8CEC4C4B82B9}"/>
              </a:ext>
            </a:extLst>
          </p:cNvPr>
          <p:cNvSpPr/>
          <p:nvPr/>
        </p:nvSpPr>
        <p:spPr>
          <a:xfrm>
            <a:off x="7550077" y="1224134"/>
            <a:ext cx="4324427" cy="908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범죄를 막는다는 의미의 </a:t>
            </a:r>
            <a:r>
              <a:rPr lang="en-US" altLang="ko-KR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Crime Guard</a:t>
            </a:r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와</a:t>
            </a:r>
            <a:endParaRPr lang="en-US" altLang="ko-KR" sz="160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altLang="ko-KR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CCTV</a:t>
            </a:r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가 모든</a:t>
            </a:r>
            <a:r>
              <a:rPr lang="en-US" altLang="ko-KR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방향을 감시하는 의미의 </a:t>
            </a:r>
            <a:r>
              <a:rPr lang="en-US" altLang="ko-KR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360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3AF274-D4E0-4436-81F7-638B054A11C4}"/>
              </a:ext>
            </a:extLst>
          </p:cNvPr>
          <p:cNvSpPr/>
          <p:nvPr/>
        </p:nvSpPr>
        <p:spPr>
          <a:xfrm>
            <a:off x="226764" y="3879294"/>
            <a:ext cx="3935708" cy="908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지역은 </a:t>
            </a:r>
            <a:r>
              <a:rPr lang="ko-KR" altLang="en-US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가나다 순으로 정렬</a:t>
            </a:r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되어 있으며</a:t>
            </a:r>
            <a:r>
              <a:rPr lang="en-US" altLang="ko-KR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</a:t>
            </a:r>
          </a:p>
          <a:p>
            <a:pPr algn="ctr"/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선택 시 버튼 </a:t>
            </a:r>
            <a:r>
              <a:rPr lang="ko-KR" altLang="en-US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색깔과 폰트 굵기</a:t>
            </a:r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가</a:t>
            </a:r>
            <a:r>
              <a:rPr lang="ko-KR" altLang="en-US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변한다</a:t>
            </a:r>
            <a:r>
              <a:rPr lang="en-US" altLang="ko-KR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 algn="ctr"/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한 번에 하나만 선택 가능하다</a:t>
            </a:r>
            <a:endParaRPr lang="en-US" altLang="ko-KR" sz="160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728525-4AD7-4B19-B9A9-690F082AEBD0}"/>
              </a:ext>
            </a:extLst>
          </p:cNvPr>
          <p:cNvSpPr/>
          <p:nvPr/>
        </p:nvSpPr>
        <p:spPr>
          <a:xfrm>
            <a:off x="6893603" y="5239041"/>
            <a:ext cx="4324427" cy="5254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출력할 </a:t>
            </a:r>
            <a:r>
              <a:rPr lang="ko-KR" altLang="en-US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기간</a:t>
            </a:r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을 </a:t>
            </a:r>
            <a:r>
              <a:rPr lang="ko-KR" altLang="en-US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지정</a:t>
            </a:r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할 수 있다</a:t>
            </a:r>
            <a:r>
              <a:rPr lang="en-US" altLang="ko-KR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45" name="슬라이드 번호 개체 틀 5">
            <a:extLst>
              <a:ext uri="{FF2B5EF4-FFF2-40B4-BE49-F238E27FC236}">
                <a16:creationId xmlns:a16="http://schemas.microsoft.com/office/drawing/2014/main" id="{BCF99D1B-9908-4E0E-B36B-97DBCA9537D2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39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7FDE6DA7-2AF2-4E78-B98E-D3E33984E6C0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02. </a:t>
            </a:r>
            <a:r>
              <a:rPr lang="ko-KR" altLang="en-US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프로세스 추진 방향</a:t>
            </a:r>
            <a:endParaRPr lang="en-US" altLang="ko-KR" sz="2400" b="1" i="1" kern="0">
              <a:ln>
                <a:solidFill>
                  <a:prstClr val="black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모서리가 둥근 직사각형 89">
            <a:extLst>
              <a:ext uri="{FF2B5EF4-FFF2-40B4-BE49-F238E27FC236}">
                <a16:creationId xmlns:a16="http://schemas.microsoft.com/office/drawing/2014/main" id="{C74E2EBE-99CF-43C1-899B-9BE38946B852}"/>
              </a:ext>
            </a:extLst>
          </p:cNvPr>
          <p:cNvSpPr/>
          <p:nvPr/>
        </p:nvSpPr>
        <p:spPr>
          <a:xfrm>
            <a:off x="573768" y="944640"/>
            <a:ext cx="1975121" cy="484110"/>
          </a:xfrm>
          <a:prstGeom prst="roundRect">
            <a:avLst/>
          </a:prstGeom>
          <a:solidFill>
            <a:srgbClr val="FFC000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설계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9C70FBD-EDDE-479B-ACBC-E035809664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3" t="43425" r="24882"/>
          <a:stretch/>
        </p:blipFill>
        <p:spPr>
          <a:xfrm>
            <a:off x="3392521" y="1194936"/>
            <a:ext cx="5406957" cy="50804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964B6C-ECD3-47CE-ABC3-40B8DCF4E1B3}"/>
              </a:ext>
            </a:extLst>
          </p:cNvPr>
          <p:cNvSpPr/>
          <p:nvPr/>
        </p:nvSpPr>
        <p:spPr>
          <a:xfrm>
            <a:off x="8197115" y="983799"/>
            <a:ext cx="3308646" cy="718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체크박스를 선택</a:t>
            </a:r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하여</a:t>
            </a:r>
            <a:endParaRPr lang="en-US" altLang="ko-KR" sz="160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출력할 값을 지정할 수 있다</a:t>
            </a:r>
            <a:r>
              <a:rPr lang="en-US" altLang="ko-KR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E590CE-39A1-4ADA-B3AA-9FCE5095BD92}"/>
              </a:ext>
            </a:extLst>
          </p:cNvPr>
          <p:cNvSpPr/>
          <p:nvPr/>
        </p:nvSpPr>
        <p:spPr>
          <a:xfrm>
            <a:off x="585659" y="3741870"/>
            <a:ext cx="4324427" cy="718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‘</a:t>
            </a:r>
            <a:r>
              <a:rPr lang="ko-KR" altLang="en-US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관악구</a:t>
            </a:r>
            <a:r>
              <a:rPr lang="en-US" altLang="ko-KR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’</a:t>
            </a:r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의 </a:t>
            </a:r>
            <a:r>
              <a:rPr lang="en-US" altLang="ko-KR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2017</a:t>
            </a:r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년 </a:t>
            </a:r>
            <a:r>
              <a:rPr lang="en-US" altLang="ko-KR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~ 2021</a:t>
            </a:r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년도 그래프</a:t>
            </a:r>
            <a:endParaRPr lang="en-US" altLang="ko-KR" sz="160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2CCAA71-910F-4136-9321-5BEDF3FFACF8}"/>
              </a:ext>
            </a:extLst>
          </p:cNvPr>
          <p:cNvSpPr/>
          <p:nvPr/>
        </p:nvSpPr>
        <p:spPr>
          <a:xfrm>
            <a:off x="8197115" y="3919795"/>
            <a:ext cx="3047123" cy="6201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통계 값을 한 눈에 볼 수 있다</a:t>
            </a:r>
            <a:r>
              <a:rPr lang="en-US" altLang="ko-KR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4AC6A7F-74F0-4D39-A7E2-623EA8624465}"/>
              </a:ext>
            </a:extLst>
          </p:cNvPr>
          <p:cNvSpPr/>
          <p:nvPr/>
        </p:nvSpPr>
        <p:spPr>
          <a:xfrm>
            <a:off x="3306674" y="5739443"/>
            <a:ext cx="5578650" cy="9384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라디오버튼</a:t>
            </a:r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을 통해 </a:t>
            </a:r>
            <a:r>
              <a:rPr lang="ko-KR" altLang="en-US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그래프 출력형식</a:t>
            </a:r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을 </a:t>
            </a:r>
            <a:r>
              <a:rPr lang="ko-KR" altLang="en-US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지정</a:t>
            </a:r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하고</a:t>
            </a:r>
            <a:r>
              <a:rPr lang="en-US" altLang="ko-KR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</a:t>
            </a:r>
          </a:p>
          <a:p>
            <a:pPr algn="ctr"/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원하는 그래프를 </a:t>
            </a:r>
            <a:r>
              <a:rPr lang="ko-KR" altLang="en-US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저장 리스트에 추가</a:t>
            </a:r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하여 한 번에 저장한다</a:t>
            </a:r>
            <a:r>
              <a:rPr lang="en-US" altLang="ko-KR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88070EC-506C-4272-B5D5-593AC509FA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23" t="83366" r="49870" b="15464"/>
          <a:stretch/>
        </p:blipFill>
        <p:spPr>
          <a:xfrm>
            <a:off x="5019675" y="4918075"/>
            <a:ext cx="109166" cy="96140"/>
          </a:xfrm>
          <a:prstGeom prst="rect">
            <a:avLst/>
          </a:prstGeom>
          <a:effectLst/>
        </p:spPr>
      </p:pic>
      <p:sp>
        <p:nvSpPr>
          <p:cNvPr id="47" name="슬라이드 번호 개체 틀 5">
            <a:extLst>
              <a:ext uri="{FF2B5EF4-FFF2-40B4-BE49-F238E27FC236}">
                <a16:creationId xmlns:a16="http://schemas.microsoft.com/office/drawing/2014/main" id="{968CD0EF-6AE7-4363-8AEF-7586536EBDCE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97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7FDE6DA7-2AF2-4E78-B98E-D3E33984E6C0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03. </a:t>
            </a:r>
            <a:r>
              <a:rPr lang="ko-KR" altLang="en-US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필요 데이터</a:t>
            </a:r>
            <a:endParaRPr lang="en-US" altLang="ko-KR" sz="2400" b="1" i="1" kern="0">
              <a:ln>
                <a:solidFill>
                  <a:prstClr val="black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6A33E98-38D5-4748-BD07-C4536E03A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593" b="35596"/>
          <a:stretch/>
        </p:blipFill>
        <p:spPr>
          <a:xfrm>
            <a:off x="254631" y="1925333"/>
            <a:ext cx="5974520" cy="28899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6F1BD92-1035-4A55-AE85-DD62DDD5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70" y="4632634"/>
            <a:ext cx="6862825" cy="5046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1270205-9CFB-4BAB-B747-FDDFFC70C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967" y="1756813"/>
            <a:ext cx="6281981" cy="31707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4F45E5B-D35E-49CC-B11F-EB5E98E92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396" y="4705243"/>
            <a:ext cx="6526309" cy="4445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4" name="모서리가 둥근 직사각형 89">
            <a:extLst>
              <a:ext uri="{FF2B5EF4-FFF2-40B4-BE49-F238E27FC236}">
                <a16:creationId xmlns:a16="http://schemas.microsoft.com/office/drawing/2014/main" id="{2AC79163-DC6D-489F-AFAA-E3000C38EC5A}"/>
              </a:ext>
            </a:extLst>
          </p:cNvPr>
          <p:cNvSpPr/>
          <p:nvPr/>
        </p:nvSpPr>
        <p:spPr>
          <a:xfrm>
            <a:off x="573768" y="944640"/>
            <a:ext cx="1975121" cy="484110"/>
          </a:xfrm>
          <a:prstGeom prst="roundRect">
            <a:avLst/>
          </a:prstGeom>
          <a:solidFill>
            <a:srgbClr val="FFC000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필요 데이터</a:t>
            </a:r>
          </a:p>
        </p:txBody>
      </p:sp>
      <p:sp>
        <p:nvSpPr>
          <p:cNvPr id="43" name="슬라이드 번호 개체 틀 5">
            <a:extLst>
              <a:ext uri="{FF2B5EF4-FFF2-40B4-BE49-F238E27FC236}">
                <a16:creationId xmlns:a16="http://schemas.microsoft.com/office/drawing/2014/main" id="{048936CE-39DB-4EF1-8F41-48D472D82065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84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7FDE6DA7-2AF2-4E78-B98E-D3E33984E6C0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03. </a:t>
            </a:r>
            <a:r>
              <a:rPr lang="ko-KR" altLang="en-US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필요 데이터</a:t>
            </a:r>
            <a:endParaRPr lang="en-US" altLang="ko-KR" sz="2400" b="1" i="1" kern="0">
              <a:ln>
                <a:solidFill>
                  <a:prstClr val="black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직사각형 47" descr="ㄻㄴㅇㄻㄴㄻㄴㅇ" title="ㅁㄴㅇㄹㄹ">
            <a:extLst>
              <a:ext uri="{FF2B5EF4-FFF2-40B4-BE49-F238E27FC236}">
                <a16:creationId xmlns:a16="http://schemas.microsoft.com/office/drawing/2014/main" id="{94991FF5-41F7-4BC2-85C9-FF69143D5E7F}"/>
              </a:ext>
            </a:extLst>
          </p:cNvPr>
          <p:cNvSpPr/>
          <p:nvPr/>
        </p:nvSpPr>
        <p:spPr>
          <a:xfrm>
            <a:off x="1081920" y="1959946"/>
            <a:ext cx="3018650" cy="1691002"/>
          </a:xfrm>
          <a:prstGeom prst="rect">
            <a:avLst/>
          </a:prstGeom>
          <a:solidFill>
            <a:srgbClr val="7B7B7B"/>
          </a:solidFill>
          <a:ln w="63500" cap="flat" cmpd="sng" algn="ctr">
            <a:solidFill>
              <a:srgbClr val="FFC000"/>
            </a:solidFill>
            <a:prstDash val="solid"/>
            <a:miter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800" b="1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 PyQt5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400">
              <a:ln>
                <a:solidFill>
                  <a:srgbClr val="FFC000"/>
                </a:solidFill>
              </a:ln>
              <a:solidFill>
                <a:srgbClr val="FFFFF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 GUI </a:t>
            </a:r>
            <a:r>
              <a:rPr lang="ko-KR" alt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구현에 </a:t>
            </a:r>
            <a:endParaRPr lang="en-US" altLang="ko-KR" sz="150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사용되는 라이브러리</a:t>
            </a:r>
            <a:endParaRPr lang="en-US" altLang="ko-KR" sz="150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50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  </a:t>
            </a:r>
            <a:r>
              <a:rPr kumimoji="0" lang="ko-KR" altLang="en-US" sz="1000" b="0" i="0" u="none" strike="noStrike" kern="1200" cap="none" spc="0" normalizeH="0" baseline="0">
                <a:ln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화면구성</a:t>
            </a:r>
          </a:p>
        </p:txBody>
      </p:sp>
      <p:sp>
        <p:nvSpPr>
          <p:cNvPr id="49" name="직사각형 48" descr="ㄻㄴㅇㄻㄴㄻㄴㅇ" title="ㅁㄴㅇㄹㄹ">
            <a:extLst>
              <a:ext uri="{FF2B5EF4-FFF2-40B4-BE49-F238E27FC236}">
                <a16:creationId xmlns:a16="http://schemas.microsoft.com/office/drawing/2014/main" id="{1111D3B8-7009-4BF8-9E8C-366025F0E17F}"/>
              </a:ext>
            </a:extLst>
          </p:cNvPr>
          <p:cNvSpPr/>
          <p:nvPr/>
        </p:nvSpPr>
        <p:spPr>
          <a:xfrm>
            <a:off x="4456416" y="1959946"/>
            <a:ext cx="3018650" cy="1691002"/>
          </a:xfrm>
          <a:prstGeom prst="rect">
            <a:avLst/>
          </a:prstGeom>
          <a:solidFill>
            <a:srgbClr val="7B7B7B"/>
          </a:solidFill>
          <a:ln w="63500" cap="flat" cmpd="sng" algn="ctr">
            <a:solidFill>
              <a:srgbClr val="FFC000"/>
            </a:solidFill>
            <a:prstDash val="solid"/>
            <a:miter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800" b="1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 NumPy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200">
              <a:ln>
                <a:solidFill>
                  <a:srgbClr val="FFC000"/>
                </a:solidFill>
              </a:ln>
              <a:solidFill>
                <a:srgbClr val="FFFFF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수학</a:t>
            </a:r>
            <a:r>
              <a:rPr lang="en-US" altLang="ko-KR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과학 연산에 </a:t>
            </a:r>
            <a:endParaRPr lang="en-US" altLang="ko-KR" sz="150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 사용되는 라이브러리</a:t>
            </a:r>
            <a:endParaRPr lang="en-US" altLang="ko-KR" sz="150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50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  데이터 정제 및 분석</a:t>
            </a:r>
            <a:r>
              <a:rPr lang="ko-KR" alt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 </a:t>
            </a:r>
            <a:endParaRPr kumimoji="0" lang="ko-KR" altLang="en-US" sz="1500" b="0" i="0" u="none" strike="noStrike" kern="1200" cap="none" spc="0" normalizeH="0" baseline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직사각형 49" descr="ㄻㄴㅇㄻㄴㄻㄴㅇ" title="ㅁㄴㅇㄹㄹ">
            <a:extLst>
              <a:ext uri="{FF2B5EF4-FFF2-40B4-BE49-F238E27FC236}">
                <a16:creationId xmlns:a16="http://schemas.microsoft.com/office/drawing/2014/main" id="{3200E2A1-B3CC-43E0-998A-E91900A127A1}"/>
              </a:ext>
            </a:extLst>
          </p:cNvPr>
          <p:cNvSpPr/>
          <p:nvPr/>
        </p:nvSpPr>
        <p:spPr>
          <a:xfrm>
            <a:off x="7830912" y="1959946"/>
            <a:ext cx="3018650" cy="1691002"/>
          </a:xfrm>
          <a:prstGeom prst="rect">
            <a:avLst/>
          </a:prstGeom>
          <a:solidFill>
            <a:srgbClr val="7B7B7B"/>
          </a:solidFill>
          <a:ln w="63500" cap="flat" cmpd="sng" algn="ctr">
            <a:solidFill>
              <a:srgbClr val="FFC000"/>
            </a:solidFill>
            <a:prstDash val="solid"/>
            <a:miter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800" b="1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 Pandas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200">
              <a:ln>
                <a:solidFill>
                  <a:srgbClr val="FFC000"/>
                </a:solidFill>
              </a:ln>
              <a:solidFill>
                <a:srgbClr val="FFFFF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데이터 분석에 </a:t>
            </a:r>
            <a:endParaRPr lang="en-US" altLang="ko-KR" sz="150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 사용되는 라이브러리</a:t>
            </a:r>
            <a:endParaRPr lang="en-US" altLang="ko-KR" sz="150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50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  </a:t>
            </a:r>
            <a:r>
              <a:rPr lang="ko-KR" altLang="en-US" sz="1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데이터 정제 및 분석</a:t>
            </a:r>
            <a:r>
              <a:rPr lang="ko-KR" alt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 </a:t>
            </a:r>
            <a:endParaRPr kumimoji="0" lang="ko-KR" altLang="en-US" sz="1500" b="0" i="0" u="none" strike="noStrike" kern="1200" cap="none" spc="0" normalizeH="0" baseline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직사각형 50" descr="ㄻㄴㅇㄻㄴㄻㄴㅇ" title="ㅁㄴㅇㄹㄹ">
            <a:extLst>
              <a:ext uri="{FF2B5EF4-FFF2-40B4-BE49-F238E27FC236}">
                <a16:creationId xmlns:a16="http://schemas.microsoft.com/office/drawing/2014/main" id="{86984E58-47BE-4B96-931E-6CF3DDBA7C94}"/>
              </a:ext>
            </a:extLst>
          </p:cNvPr>
          <p:cNvSpPr/>
          <p:nvPr/>
        </p:nvSpPr>
        <p:spPr>
          <a:xfrm>
            <a:off x="1081920" y="4119547"/>
            <a:ext cx="3018650" cy="1691002"/>
          </a:xfrm>
          <a:prstGeom prst="rect">
            <a:avLst/>
          </a:prstGeom>
          <a:solidFill>
            <a:srgbClr val="7B7B7B"/>
          </a:solidFill>
          <a:ln w="63500" cap="flat" cmpd="sng" algn="ctr">
            <a:solidFill>
              <a:srgbClr val="FFC000"/>
            </a:solidFill>
            <a:prstDash val="solid"/>
            <a:miter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800" b="1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 Matplotlib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200">
              <a:ln>
                <a:solidFill>
                  <a:srgbClr val="FFC000"/>
                </a:solidFill>
              </a:ln>
              <a:solidFill>
                <a:srgbClr val="FFFFF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데이터 시각화에</a:t>
            </a:r>
            <a:endParaRPr lang="en-US" altLang="ko-KR" sz="150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사용되는 라이브러리</a:t>
            </a:r>
            <a:endParaRPr lang="en-US" altLang="ko-KR" sz="150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50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  </a:t>
            </a:r>
            <a:r>
              <a:rPr lang="ko-KR" altLang="en-US" sz="1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데이터 시각화</a:t>
            </a:r>
            <a:endParaRPr lang="en-US" altLang="ko-KR" sz="100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직사각형 53" descr="ㄻㄴㅇㄻㄴㄻㄴㅇ" title="ㅁㄴㅇㄹㄹ">
            <a:extLst>
              <a:ext uri="{FF2B5EF4-FFF2-40B4-BE49-F238E27FC236}">
                <a16:creationId xmlns:a16="http://schemas.microsoft.com/office/drawing/2014/main" id="{C1C25A7F-637C-47D7-A99F-8A066919FD6E}"/>
              </a:ext>
            </a:extLst>
          </p:cNvPr>
          <p:cNvSpPr/>
          <p:nvPr/>
        </p:nvSpPr>
        <p:spPr>
          <a:xfrm>
            <a:off x="4456416" y="4119547"/>
            <a:ext cx="3018650" cy="1691002"/>
          </a:xfrm>
          <a:prstGeom prst="rect">
            <a:avLst/>
          </a:prstGeom>
          <a:solidFill>
            <a:srgbClr val="7B7B7B"/>
          </a:solidFill>
          <a:ln w="63500" cap="flat" cmpd="sng" algn="ctr">
            <a:solidFill>
              <a:srgbClr val="FFC000"/>
            </a:solidFill>
            <a:prstDash val="solid"/>
            <a:miter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800" b="1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 Pickle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200">
              <a:ln>
                <a:solidFill>
                  <a:srgbClr val="FFC000"/>
                </a:solidFill>
              </a:ln>
              <a:solidFill>
                <a:srgbClr val="FFFFF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데이터 직렬화</a:t>
            </a:r>
            <a:r>
              <a:rPr lang="en-US" altLang="ko-KR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역직렬화에</a:t>
            </a:r>
            <a:endParaRPr lang="en-US" altLang="ko-KR" sz="150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사용되는 라이브러리</a:t>
            </a:r>
            <a:endParaRPr lang="en-US" altLang="ko-KR" sz="150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50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  저장 리스트</a:t>
            </a:r>
            <a:endParaRPr kumimoji="0" lang="ko-KR" altLang="en-US" sz="1500" b="0" i="0" u="none" strike="noStrike" kern="1200" cap="none" spc="0" normalizeH="0" baseline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직사각형 54" descr="ㄻㄴㅇㄻㄴㄻㄴㅇ" title="ㅁㄴㅇㄹㄹ">
            <a:extLst>
              <a:ext uri="{FF2B5EF4-FFF2-40B4-BE49-F238E27FC236}">
                <a16:creationId xmlns:a16="http://schemas.microsoft.com/office/drawing/2014/main" id="{D152FE04-4A0C-4B3E-837D-C1CB59A2F9CB}"/>
              </a:ext>
            </a:extLst>
          </p:cNvPr>
          <p:cNvSpPr/>
          <p:nvPr/>
        </p:nvSpPr>
        <p:spPr>
          <a:xfrm>
            <a:off x="7830912" y="4119547"/>
            <a:ext cx="3018650" cy="1691002"/>
          </a:xfrm>
          <a:prstGeom prst="rect">
            <a:avLst/>
          </a:prstGeom>
          <a:solidFill>
            <a:srgbClr val="7B7B7B"/>
          </a:solidFill>
          <a:ln w="63500" cap="flat" cmpd="sng" algn="ctr">
            <a:solidFill>
              <a:srgbClr val="FFC000"/>
            </a:solidFill>
            <a:prstDash val="solid"/>
            <a:miter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800" b="1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 PyInstaller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200">
              <a:ln>
                <a:solidFill>
                  <a:srgbClr val="FFC000"/>
                </a:solidFill>
              </a:ln>
              <a:solidFill>
                <a:srgbClr val="FFFFF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 GUI </a:t>
            </a:r>
            <a:r>
              <a:rPr lang="ko-KR" alt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프로그램을 간단하게</a:t>
            </a:r>
            <a:endParaRPr lang="en-US" altLang="ko-KR" sz="150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  <a:p>
            <a:pPr>
              <a:spcBef>
                <a:spcPct val="0"/>
              </a:spcBef>
              <a:defRPr/>
            </a:pPr>
            <a:r>
              <a:rPr kumimoji="0" lang="en-US" altLang="ko-KR" sz="1500" b="0" i="0" u="none" strike="noStrike" kern="1200" cap="none" spc="0" normalizeH="0" baseline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1500" b="0" i="0" u="none" strike="noStrike" kern="1200" cap="none" spc="0" normalizeH="0" baseline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실행파일로 만드는 라이브러리</a:t>
            </a:r>
            <a:endParaRPr kumimoji="0" lang="en-US" altLang="ko-KR" sz="1500" b="0" i="0" u="none" strike="noStrike" kern="1200" cap="none" spc="0" normalizeH="0" baseline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  <a:p>
            <a:pPr>
              <a:spcBef>
                <a:spcPct val="0"/>
              </a:spcBef>
              <a:defRPr/>
            </a:pPr>
            <a:endParaRPr kumimoji="0" lang="en-US" altLang="ko-KR" sz="500" b="0" i="0" u="none" strike="noStrike" kern="1200" cap="none" spc="0" normalizeH="0" baseline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  </a:t>
            </a:r>
            <a:r>
              <a:rPr lang="ko-KR" altLang="en-US" sz="1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실행파일</a:t>
            </a:r>
            <a:r>
              <a:rPr lang="en-US" altLang="ko-KR" sz="1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맑은 고딕"/>
              </a:rPr>
              <a:t>(exe)</a:t>
            </a:r>
            <a:endParaRPr kumimoji="0" lang="ko-KR" altLang="en-US" sz="1000" b="0" i="0" u="none" strike="noStrike" kern="1200" cap="none" spc="0" normalizeH="0" baseline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모서리가 둥근 직사각형 89">
            <a:extLst>
              <a:ext uri="{FF2B5EF4-FFF2-40B4-BE49-F238E27FC236}">
                <a16:creationId xmlns:a16="http://schemas.microsoft.com/office/drawing/2014/main" id="{F624672D-7679-4146-A82D-F8CA49C339A5}"/>
              </a:ext>
            </a:extLst>
          </p:cNvPr>
          <p:cNvSpPr/>
          <p:nvPr/>
        </p:nvSpPr>
        <p:spPr>
          <a:xfrm>
            <a:off x="573768" y="944640"/>
            <a:ext cx="1975121" cy="484110"/>
          </a:xfrm>
          <a:prstGeom prst="roundRect">
            <a:avLst/>
          </a:prstGeom>
          <a:solidFill>
            <a:srgbClr val="FFC000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라이브러리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85E1807-227C-934D-EF1B-D7675454D24B}"/>
                  </a:ext>
                </a:extLst>
              </p14:cNvPr>
              <p14:cNvContentPartPr/>
              <p14:nvPr/>
            </p14:nvContentPartPr>
            <p14:xfrm>
              <a:off x="2274992" y="1154785"/>
              <a:ext cx="6120" cy="39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85E1807-227C-934D-EF1B-D7675454D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1352" y="1047145"/>
                <a:ext cx="1137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AE030E3-9728-8623-6F2D-4024DBD53C08}"/>
                  </a:ext>
                </a:extLst>
              </p14:cNvPr>
              <p14:cNvContentPartPr/>
              <p14:nvPr/>
            </p14:nvContentPartPr>
            <p14:xfrm>
              <a:off x="2348072" y="1164505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AE030E3-9728-8623-6F2D-4024DBD53C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4432" y="105650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0228FD3-795F-6041-FF0A-2B5AA548AFBC}"/>
                  </a:ext>
                </a:extLst>
              </p14:cNvPr>
              <p14:cNvContentPartPr/>
              <p14:nvPr/>
            </p14:nvContentPartPr>
            <p14:xfrm>
              <a:off x="2261672" y="1270345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0228FD3-795F-6041-FF0A-2B5AA548AF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7672" y="1162345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슬라이드 번호 개체 틀 5">
            <a:extLst>
              <a:ext uri="{FF2B5EF4-FFF2-40B4-BE49-F238E27FC236}">
                <a16:creationId xmlns:a16="http://schemas.microsoft.com/office/drawing/2014/main" id="{2932E65E-B922-4D7B-B315-E8A27E0A726E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742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7FDE6DA7-2AF2-4E78-B98E-D3E33984E6C0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04. </a:t>
            </a:r>
            <a:r>
              <a:rPr lang="ko-KR" altLang="en-US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프로세스 흐름도</a:t>
            </a:r>
            <a:endParaRPr lang="en-US" altLang="ko-KR" sz="2400" b="1" i="1" kern="0">
              <a:ln>
                <a:solidFill>
                  <a:prstClr val="black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모서리가 둥근 직사각형 89">
            <a:extLst>
              <a:ext uri="{FF2B5EF4-FFF2-40B4-BE49-F238E27FC236}">
                <a16:creationId xmlns:a16="http://schemas.microsoft.com/office/drawing/2014/main" id="{C74E2EBE-99CF-43C1-899B-9BE38946B852}"/>
              </a:ext>
            </a:extLst>
          </p:cNvPr>
          <p:cNvSpPr/>
          <p:nvPr/>
        </p:nvSpPr>
        <p:spPr>
          <a:xfrm>
            <a:off x="573768" y="944640"/>
            <a:ext cx="1975121" cy="484110"/>
          </a:xfrm>
          <a:prstGeom prst="roundRect">
            <a:avLst/>
          </a:prstGeom>
          <a:solidFill>
            <a:srgbClr val="FFC000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프로세스 흐름도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060039-1BF0-43FA-BDB8-C88104FD2B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t="54830" r="77475" b="5185"/>
          <a:stretch/>
        </p:blipFill>
        <p:spPr>
          <a:xfrm>
            <a:off x="5102168" y="944640"/>
            <a:ext cx="2739770" cy="56520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8F47523-4A8F-4CB9-8EA6-767DA6C09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2" t="60222" r="-981" b="36532"/>
          <a:stretch/>
        </p:blipFill>
        <p:spPr>
          <a:xfrm>
            <a:off x="992769" y="6264924"/>
            <a:ext cx="9887917" cy="4168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1" name="슬라이드 번호 개체 틀 5">
            <a:extLst>
              <a:ext uri="{FF2B5EF4-FFF2-40B4-BE49-F238E27FC236}">
                <a16:creationId xmlns:a16="http://schemas.microsoft.com/office/drawing/2014/main" id="{CD421C1C-285F-4B7E-8AB1-C0F5A53EDAF7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8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7FDE6DA7-2AF2-4E78-B98E-D3E33984E6C0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04. </a:t>
            </a:r>
            <a:r>
              <a:rPr lang="ko-KR" altLang="en-US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프로세스 흐름도</a:t>
            </a:r>
            <a:endParaRPr lang="en-US" altLang="ko-KR" sz="2400" b="1" i="1" kern="0">
              <a:ln>
                <a:solidFill>
                  <a:prstClr val="black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모서리가 둥근 직사각형 89">
            <a:extLst>
              <a:ext uri="{FF2B5EF4-FFF2-40B4-BE49-F238E27FC236}">
                <a16:creationId xmlns:a16="http://schemas.microsoft.com/office/drawing/2014/main" id="{C74E2EBE-99CF-43C1-899B-9BE38946B852}"/>
              </a:ext>
            </a:extLst>
          </p:cNvPr>
          <p:cNvSpPr/>
          <p:nvPr/>
        </p:nvSpPr>
        <p:spPr>
          <a:xfrm>
            <a:off x="573768" y="944640"/>
            <a:ext cx="1975121" cy="484110"/>
          </a:xfrm>
          <a:prstGeom prst="roundRect">
            <a:avLst/>
          </a:prstGeom>
          <a:solidFill>
            <a:srgbClr val="FFC000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프로세스 흐름도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060039-1BF0-43FA-BDB8-C88104FD2B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2" t="60222" r="-981" b="-429"/>
          <a:stretch/>
        </p:blipFill>
        <p:spPr>
          <a:xfrm>
            <a:off x="1784705" y="1590542"/>
            <a:ext cx="9037720" cy="47190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DD69229-D11E-4EEE-ABE8-E5931CB32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11" y="4010233"/>
            <a:ext cx="2297989" cy="25409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1" name="슬라이드 번호 개체 틀 5">
            <a:extLst>
              <a:ext uri="{FF2B5EF4-FFF2-40B4-BE49-F238E27FC236}">
                <a16:creationId xmlns:a16="http://schemas.microsoft.com/office/drawing/2014/main" id="{77FD214C-3264-4042-AE31-CB4DEB761E16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82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7FDE6DA7-2AF2-4E78-B98E-D3E33984E6C0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05.</a:t>
            </a:r>
            <a:r>
              <a:rPr lang="ko-KR" altLang="en-US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 프로젝트 주요기능</a:t>
            </a:r>
            <a:endParaRPr lang="en-US" altLang="ko-KR" sz="2400" b="1" i="1" kern="0">
              <a:ln>
                <a:solidFill>
                  <a:prstClr val="black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모서리가 둥근 직사각형 89">
            <a:extLst>
              <a:ext uri="{FF2B5EF4-FFF2-40B4-BE49-F238E27FC236}">
                <a16:creationId xmlns:a16="http://schemas.microsoft.com/office/drawing/2014/main" id="{9340585C-19F2-3244-0CE4-A45CF3E039DD}"/>
              </a:ext>
            </a:extLst>
          </p:cNvPr>
          <p:cNvSpPr/>
          <p:nvPr/>
        </p:nvSpPr>
        <p:spPr>
          <a:xfrm>
            <a:off x="573768" y="944640"/>
            <a:ext cx="2932912" cy="484110"/>
          </a:xfrm>
          <a:prstGeom prst="roundRect">
            <a:avLst/>
          </a:prstGeom>
          <a:solidFill>
            <a:srgbClr val="FFC000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checker_module</a:t>
            </a:r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ko-KR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843F22-C58C-3B55-C0A3-492547CFA3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39"/>
          <a:stretch/>
        </p:blipFill>
        <p:spPr bwMode="auto">
          <a:xfrm>
            <a:off x="5829596" y="2284910"/>
            <a:ext cx="4116582" cy="28476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C17B99F-C516-E140-89EB-46ED8EAA7C8E}"/>
              </a:ext>
            </a:extLst>
          </p:cNvPr>
          <p:cNvSpPr/>
          <p:nvPr/>
        </p:nvSpPr>
        <p:spPr>
          <a:xfrm>
            <a:off x="7065448" y="5328519"/>
            <a:ext cx="4324427" cy="908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필수 라이브러리 설치 확인</a:t>
            </a:r>
            <a:endParaRPr lang="en-US" altLang="ko-KR" sz="1600" b="1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9D8A78-CD1E-58F0-0B2A-8A1AE68A9A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61"/>
          <a:stretch/>
        </p:blipFill>
        <p:spPr bwMode="auto">
          <a:xfrm>
            <a:off x="1590105" y="1755398"/>
            <a:ext cx="4019410" cy="421901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슬라이드 번호 개체 틀 5">
            <a:extLst>
              <a:ext uri="{FF2B5EF4-FFF2-40B4-BE49-F238E27FC236}">
                <a16:creationId xmlns:a16="http://schemas.microsoft.com/office/drawing/2014/main" id="{50709977-4223-425C-A9AF-AD9CC5360D50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86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7FDE6DA7-2AF2-4E78-B98E-D3E33984E6C0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05.</a:t>
            </a:r>
            <a:r>
              <a:rPr lang="ko-KR" altLang="en-US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 프로젝트 주요기능</a:t>
            </a:r>
            <a:endParaRPr lang="en-US" altLang="ko-KR" sz="2400" b="1" i="1" kern="0">
              <a:ln>
                <a:solidFill>
                  <a:prstClr val="black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모서리가 둥근 직사각형 89">
            <a:extLst>
              <a:ext uri="{FF2B5EF4-FFF2-40B4-BE49-F238E27FC236}">
                <a16:creationId xmlns:a16="http://schemas.microsoft.com/office/drawing/2014/main" id="{7245F402-94F8-34BF-0B07-A61935AB9B3F}"/>
              </a:ext>
            </a:extLst>
          </p:cNvPr>
          <p:cNvSpPr/>
          <p:nvPr/>
        </p:nvSpPr>
        <p:spPr>
          <a:xfrm>
            <a:off x="573768" y="944640"/>
            <a:ext cx="2932912" cy="484110"/>
          </a:xfrm>
          <a:prstGeom prst="roundRect">
            <a:avLst/>
          </a:prstGeom>
          <a:solidFill>
            <a:srgbClr val="FFC000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DataProcessing</a:t>
            </a:r>
            <a:endParaRPr lang="ko-KR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71F726-6E22-6E10-3A09-6E648EB28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3"/>
          <a:stretch/>
        </p:blipFill>
        <p:spPr bwMode="auto">
          <a:xfrm>
            <a:off x="1010111" y="1597481"/>
            <a:ext cx="4048125" cy="45720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6DCC5E8-5120-EEC7-6241-CE9E63C11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3"/>
          <a:stretch/>
        </p:blipFill>
        <p:spPr bwMode="auto">
          <a:xfrm>
            <a:off x="5436088" y="1651933"/>
            <a:ext cx="5470367" cy="311454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0A4460D-8B5D-BDF1-30B9-14C307262797}"/>
              </a:ext>
            </a:extLst>
          </p:cNvPr>
          <p:cNvSpPr/>
          <p:nvPr/>
        </p:nvSpPr>
        <p:spPr>
          <a:xfrm>
            <a:off x="5436088" y="4873005"/>
            <a:ext cx="5953787" cy="13644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600" b="1" err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get_gu_list</a:t>
            </a:r>
            <a:r>
              <a:rPr lang="en-US" altLang="ko-KR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() </a:t>
            </a:r>
            <a:r>
              <a:rPr lang="en-US" altLang="ko-KR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csv</a:t>
            </a:r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파일을 불러와 정제 후 자치구 목록을 반환</a:t>
            </a:r>
            <a:endParaRPr lang="en-US" altLang="ko-KR" sz="160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altLang="ko-KR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600" b="1" err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select_gu</a:t>
            </a:r>
            <a:r>
              <a:rPr lang="en-US" altLang="ko-KR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() </a:t>
            </a:r>
            <a:r>
              <a:rPr lang="en-US" altLang="ko-KR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자치구 데이터 반환</a:t>
            </a:r>
            <a:endParaRPr lang="en-US" altLang="ko-KR" sz="160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altLang="ko-KR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600" b="1" err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select_year</a:t>
            </a:r>
            <a:r>
              <a:rPr lang="en-US" altLang="ko-KR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() </a:t>
            </a:r>
            <a:r>
              <a:rPr lang="en-US" altLang="ko-KR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연도 선택</a:t>
            </a:r>
            <a:endParaRPr lang="en-US" altLang="ko-KR" sz="160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644093-10D1-867C-69BA-0D7F5B9621B8}"/>
              </a:ext>
            </a:extLst>
          </p:cNvPr>
          <p:cNvSpPr/>
          <p:nvPr/>
        </p:nvSpPr>
        <p:spPr>
          <a:xfrm>
            <a:off x="5665799" y="1758462"/>
            <a:ext cx="4837528" cy="5526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9F00DA-4475-FC64-446C-9931B4AC7763}"/>
              </a:ext>
            </a:extLst>
          </p:cNvPr>
          <p:cNvSpPr/>
          <p:nvPr/>
        </p:nvSpPr>
        <p:spPr>
          <a:xfrm>
            <a:off x="5665799" y="2417650"/>
            <a:ext cx="4837528" cy="8364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A5FE24-34A5-B990-6B57-EDE5F9A45B13}"/>
              </a:ext>
            </a:extLst>
          </p:cNvPr>
          <p:cNvSpPr/>
          <p:nvPr/>
        </p:nvSpPr>
        <p:spPr>
          <a:xfrm>
            <a:off x="5665799" y="3360605"/>
            <a:ext cx="4837528" cy="14058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슬라이드 번호 개체 틀 5">
            <a:extLst>
              <a:ext uri="{FF2B5EF4-FFF2-40B4-BE49-F238E27FC236}">
                <a16:creationId xmlns:a16="http://schemas.microsoft.com/office/drawing/2014/main" id="{DAFE1046-C421-4452-B8F9-56AC5760B435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9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7FDE6DA7-2AF2-4E78-B98E-D3E33984E6C0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05.</a:t>
            </a:r>
            <a:r>
              <a:rPr lang="ko-KR" altLang="en-US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 프로젝트 주요기능</a:t>
            </a:r>
            <a:endParaRPr lang="en-US" altLang="ko-KR" sz="2400" b="1" i="1" kern="0">
              <a:ln>
                <a:solidFill>
                  <a:prstClr val="black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모서리가 둥근 직사각형 89">
            <a:extLst>
              <a:ext uri="{FF2B5EF4-FFF2-40B4-BE49-F238E27FC236}">
                <a16:creationId xmlns:a16="http://schemas.microsoft.com/office/drawing/2014/main" id="{7245F402-94F8-34BF-0B07-A61935AB9B3F}"/>
              </a:ext>
            </a:extLst>
          </p:cNvPr>
          <p:cNvSpPr/>
          <p:nvPr/>
        </p:nvSpPr>
        <p:spPr>
          <a:xfrm>
            <a:off x="532914" y="952948"/>
            <a:ext cx="2932912" cy="613518"/>
          </a:xfrm>
          <a:prstGeom prst="roundRect">
            <a:avLst/>
          </a:prstGeom>
          <a:solidFill>
            <a:srgbClr val="FFC000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update_bookmark</a:t>
            </a:r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altLang="ko-KR" sz="16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load_bookmark</a:t>
            </a:r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ko-KR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A85A18C-DD5B-40C0-16AB-57625C33B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719" y="1960134"/>
            <a:ext cx="6594812" cy="349724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656BDDE-AAB2-4732-44B9-5B3F1A0B4C57}"/>
              </a:ext>
            </a:extLst>
          </p:cNvPr>
          <p:cNvSpPr/>
          <p:nvPr/>
        </p:nvSpPr>
        <p:spPr>
          <a:xfrm>
            <a:off x="5436088" y="4873005"/>
            <a:ext cx="5953787" cy="13644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600" b="1" err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update_bookmark</a:t>
            </a:r>
            <a:r>
              <a:rPr lang="en-US" altLang="ko-KR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() </a:t>
            </a:r>
            <a:r>
              <a:rPr lang="en-US" altLang="ko-KR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저장 리스트 데이터를 유지</a:t>
            </a:r>
            <a:endParaRPr lang="en-US" altLang="ko-KR" sz="160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altLang="ko-KR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600" b="1" err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load_bookmark</a:t>
            </a:r>
            <a:r>
              <a:rPr lang="en-US" altLang="ko-KR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() </a:t>
            </a:r>
            <a:r>
              <a:rPr lang="en-US" altLang="ko-KR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저장 데이터 불러오기</a:t>
            </a:r>
            <a:endParaRPr lang="en-US" altLang="ko-KR" sz="160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C8657E-6F3E-DD07-8E12-4A66C001E663}"/>
              </a:ext>
            </a:extLst>
          </p:cNvPr>
          <p:cNvSpPr/>
          <p:nvPr/>
        </p:nvSpPr>
        <p:spPr>
          <a:xfrm>
            <a:off x="7131731" y="1737290"/>
            <a:ext cx="4324427" cy="908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Pickle </a:t>
            </a:r>
            <a:r>
              <a:rPr lang="ko-KR" altLang="en-US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라이브러리 사용</a:t>
            </a:r>
            <a:endParaRPr lang="en-US" altLang="ko-KR" sz="1600" b="1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슬라이드 번호 개체 틀 5">
            <a:extLst>
              <a:ext uri="{FF2B5EF4-FFF2-40B4-BE49-F238E27FC236}">
                <a16:creationId xmlns:a16="http://schemas.microsoft.com/office/drawing/2014/main" id="{D7749B7D-8C34-49CA-BCA4-F936DCDDAEF3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136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B83C82D-B096-DB42-6132-DFC2423C4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196" y="1018491"/>
            <a:ext cx="2919998" cy="53805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7FDE6DA7-2AF2-4E78-B98E-D3E33984E6C0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05.</a:t>
            </a:r>
            <a:r>
              <a:rPr lang="ko-KR" altLang="en-US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 프로젝트 주요기능</a:t>
            </a:r>
            <a:endParaRPr lang="en-US" altLang="ko-KR" sz="2400" b="1" i="1" kern="0">
              <a:ln>
                <a:solidFill>
                  <a:prstClr val="black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모서리가 둥근 직사각형 89">
            <a:extLst>
              <a:ext uri="{FF2B5EF4-FFF2-40B4-BE49-F238E27FC236}">
                <a16:creationId xmlns:a16="http://schemas.microsoft.com/office/drawing/2014/main" id="{7245F402-94F8-34BF-0B07-A61935AB9B3F}"/>
              </a:ext>
            </a:extLst>
          </p:cNvPr>
          <p:cNvSpPr/>
          <p:nvPr/>
        </p:nvSpPr>
        <p:spPr>
          <a:xfrm>
            <a:off x="573768" y="944640"/>
            <a:ext cx="2932912" cy="484110"/>
          </a:xfrm>
          <a:prstGeom prst="roundRect">
            <a:avLst/>
          </a:prstGeom>
          <a:solidFill>
            <a:srgbClr val="FFC000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Style Class</a:t>
            </a:r>
            <a:endParaRPr lang="ko-KR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B2506D-AAF6-6E23-5009-F3172BDB2E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18"/>
          <a:stretch/>
        </p:blipFill>
        <p:spPr bwMode="auto">
          <a:xfrm>
            <a:off x="881674" y="1639760"/>
            <a:ext cx="3457140" cy="478830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C09436E-727E-3DE8-9255-756699947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2"/>
          <a:stretch/>
        </p:blipFill>
        <p:spPr bwMode="auto">
          <a:xfrm>
            <a:off x="4426593" y="1639760"/>
            <a:ext cx="3178616" cy="382926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628924-D3A2-BE02-53B1-734B9C2B1BBC}"/>
              </a:ext>
            </a:extLst>
          </p:cNvPr>
          <p:cNvSpPr/>
          <p:nvPr/>
        </p:nvSpPr>
        <p:spPr>
          <a:xfrm>
            <a:off x="7065448" y="5328519"/>
            <a:ext cx="4324427" cy="908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CSS </a:t>
            </a:r>
            <a:r>
              <a:rPr lang="ko-KR" altLang="en-US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스타일 적용을 위한 클래스</a:t>
            </a:r>
            <a:endParaRPr lang="en-US" altLang="ko-KR" sz="1600" b="1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AFF9E2-1B67-A33B-20EB-83FEE5310498}"/>
              </a:ext>
            </a:extLst>
          </p:cNvPr>
          <p:cNvSpPr/>
          <p:nvPr/>
        </p:nvSpPr>
        <p:spPr>
          <a:xfrm>
            <a:off x="9756163" y="1041255"/>
            <a:ext cx="2087722" cy="6135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CSS Style Code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899A1D67-F2D0-44D8-B683-FCC9B15413DE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9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사각형: 둥근 모서리 94">
            <a:extLst>
              <a:ext uri="{FF2B5EF4-FFF2-40B4-BE49-F238E27FC236}">
                <a16:creationId xmlns:a16="http://schemas.microsoft.com/office/drawing/2014/main" id="{0D7ED3BD-4925-469D-A336-D40406943326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목 차</a:t>
            </a:r>
            <a:endParaRPr lang="en-US" altLang="ko-KR" sz="2400" b="1" i="1" kern="0">
              <a:ln>
                <a:solidFill>
                  <a:prstClr val="black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7814616-2DE8-483A-9FCD-E27A29416E63}"/>
              </a:ext>
            </a:extLst>
          </p:cNvPr>
          <p:cNvSpPr/>
          <p:nvPr/>
        </p:nvSpPr>
        <p:spPr>
          <a:xfrm>
            <a:off x="1932967" y="1520060"/>
            <a:ext cx="8326066" cy="41319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1" i="1" u="none" strike="noStrike" kern="0" cap="none" spc="0" normalizeH="0" baseline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500" b="1" i="1" u="none" strike="noStrike" kern="0" cap="none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500" b="1" i="1" u="none" strike="noStrike" kern="0" cap="none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  <a:cs typeface="맑은 고딕"/>
              </a:rPr>
              <a:t>1.</a:t>
            </a:r>
            <a:r>
              <a:rPr kumimoji="0" lang="ko-KR" altLang="en-US" sz="2500" b="1" i="1" u="none" strike="noStrike" kern="0" cap="none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  <a:cs typeface="맑은 고딕"/>
              </a:rPr>
              <a:t> 프로젝트 소개</a:t>
            </a:r>
            <a:endParaRPr kumimoji="0" lang="en-US" altLang="ko-KR" sz="2500" b="1" i="1" u="none" strike="noStrike" kern="0" cap="none" spc="0" normalizeH="0" baseline="0">
              <a:solidFill>
                <a:schemeClr val="lt1"/>
              </a:solidFill>
              <a:effectLst/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1" i="1" u="none" strike="noStrike" kern="0" cap="none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  <a:cs typeface="맑은 고딕"/>
              </a:rPr>
              <a:t>  </a:t>
            </a:r>
            <a:r>
              <a:rPr kumimoji="0" lang="en-US" altLang="ko-KR" sz="2500" b="1" i="1" u="none" strike="noStrike" kern="0" cap="none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2500" b="1" i="1" u="none" strike="noStrike" kern="0" cap="none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500" b="1" i="1" kern="0">
                <a:solidFill>
                  <a:schemeClr val="lt1"/>
                </a:solidFill>
              </a:rPr>
              <a:t>프로세스 추진 방향</a:t>
            </a:r>
          </a:p>
          <a:p>
            <a:pPr lvl="0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en-US" altLang="ko-KR" sz="2500" b="1" i="1" u="none" strike="noStrike" kern="0" cap="none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500" b="1" i="1" u="none" strike="noStrike" kern="0" cap="none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2500" b="1" i="1" u="none" strike="noStrike" kern="0" cap="none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  <a:cs typeface="맑은 고딕"/>
              </a:rPr>
              <a:t>3.</a:t>
            </a:r>
            <a:r>
              <a:rPr kumimoji="0" lang="ko-KR" altLang="en-US" sz="2500" b="1" i="1" u="none" strike="noStrike" kern="0" cap="none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500" b="1" i="1" kern="0">
                <a:solidFill>
                  <a:schemeClr val="lt1"/>
                </a:solidFill>
                <a:effectLst/>
                <a:ea typeface="맑은 고딕"/>
                <a:cs typeface="맑은 고딕"/>
              </a:rPr>
              <a:t>필요 데이터</a:t>
            </a:r>
            <a:endParaRPr lang="en-US" altLang="ko-KR" sz="2500" b="1" i="1" kern="0">
              <a:solidFill>
                <a:schemeClr val="lt1"/>
              </a:solidFill>
              <a:effectLst/>
              <a:ea typeface="맑은 고딕"/>
              <a:cs typeface="맑은 고딕"/>
            </a:endParaRPr>
          </a:p>
          <a:p>
            <a:pPr lvl="0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ko-KR" altLang="en-US" sz="2500" b="1" i="1" u="none" strike="noStrike" kern="0" cap="none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  <a:cs typeface="맑은 고딕"/>
              </a:rPr>
              <a:t>  </a:t>
            </a:r>
            <a:r>
              <a:rPr kumimoji="0" lang="en-US" altLang="ko-KR" sz="2500" b="1" i="1" u="none" strike="noStrike" kern="0" cap="none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  <a:cs typeface="맑은 고딕"/>
              </a:rPr>
              <a:t>4.</a:t>
            </a:r>
            <a:r>
              <a:rPr kumimoji="0" lang="ko-KR" altLang="en-US" sz="2500" b="1" i="1" u="none" strike="noStrike" kern="0" cap="none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  <a:cs typeface="맑은 고딕"/>
              </a:rPr>
              <a:t> 프로세스 흐름도</a:t>
            </a:r>
            <a:endParaRPr kumimoji="0" lang="en-US" altLang="ko-KR" sz="2500" b="1" i="1" u="none" strike="noStrike" kern="0" cap="none" spc="0" normalizeH="0" baseline="0">
              <a:solidFill>
                <a:schemeClr val="lt1"/>
              </a:solidFill>
              <a:effectLst/>
              <a:latin typeface="맑은 고딕"/>
              <a:ea typeface="맑은 고딕"/>
              <a:cs typeface="맑은 고딕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kumimoji="0" lang="ko-KR" altLang="en-US" sz="2500" b="1" i="1" u="none" strike="noStrike" kern="0" cap="none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  <a:cs typeface="맑은 고딕"/>
              </a:rPr>
              <a:t>  </a:t>
            </a:r>
            <a:r>
              <a:rPr kumimoji="0" lang="en-US" altLang="ko-KR" sz="2500" b="1" i="1" u="none" strike="noStrike" kern="0" cap="none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  <a:cs typeface="맑은 고딕"/>
              </a:rPr>
              <a:t>5.</a:t>
            </a:r>
            <a:r>
              <a:rPr kumimoji="0" lang="ko-KR" altLang="en-US" sz="2500" b="1" i="1" u="none" strike="noStrike" kern="0" cap="none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  <a:cs typeface="맑은 고딕"/>
              </a:rPr>
              <a:t> 프로젝트 주요기능</a:t>
            </a:r>
          </a:p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1" u="none" strike="noStrike" kern="0" cap="none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  <a:cs typeface="맑은 고딕"/>
              </a:rPr>
              <a:t>  6.</a:t>
            </a:r>
            <a:r>
              <a:rPr kumimoji="0" lang="ko-KR" altLang="en-US" sz="2500" b="1" i="1" u="none" strike="noStrike" kern="0" cap="none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  <a:cs typeface="맑은 고딕"/>
              </a:rPr>
              <a:t> 프로젝트 시연</a:t>
            </a:r>
          </a:p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1" i="1" u="none" strike="noStrike" kern="0" cap="none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  <a:cs typeface="맑은 고딕"/>
              </a:rPr>
              <a:t>  </a:t>
            </a:r>
            <a:r>
              <a:rPr lang="en-US" altLang="ko-KR" sz="2500" b="1" i="1" kern="0">
                <a:solidFill>
                  <a:schemeClr val="lt1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kumimoji="0" lang="en-US" altLang="ko-KR" sz="2500" b="1" i="1" u="none" strike="noStrike" kern="0" cap="none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  <a:cs typeface="맑은 고딕"/>
              </a:rPr>
              <a:t>.</a:t>
            </a:r>
            <a:r>
              <a:rPr kumimoji="0" lang="ko-KR" altLang="en-US" sz="2500" b="1" i="1" u="none" strike="noStrike" kern="0" cap="none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  <a:cs typeface="맑은 고딕"/>
              </a:rPr>
              <a:t> 프로젝트 결론</a:t>
            </a:r>
          </a:p>
        </p:txBody>
      </p:sp>
      <p:sp>
        <p:nvSpPr>
          <p:cNvPr id="40" name="슬라이드 번호 개체 틀 5">
            <a:extLst>
              <a:ext uri="{FF2B5EF4-FFF2-40B4-BE49-F238E27FC236}">
                <a16:creationId xmlns:a16="http://schemas.microsoft.com/office/drawing/2014/main" id="{CEC77545-2F87-4F4D-973C-731E22EBB5AA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18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7FDE6DA7-2AF2-4E78-B98E-D3E33984E6C0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05.</a:t>
            </a:r>
            <a:r>
              <a:rPr lang="ko-KR" altLang="en-US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 프로젝트 주요기능</a:t>
            </a:r>
            <a:endParaRPr lang="en-US" altLang="ko-KR" sz="2400" b="1" i="1" kern="0">
              <a:ln>
                <a:solidFill>
                  <a:prstClr val="black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모서리가 둥근 직사각형 89">
            <a:extLst>
              <a:ext uri="{FF2B5EF4-FFF2-40B4-BE49-F238E27FC236}">
                <a16:creationId xmlns:a16="http://schemas.microsoft.com/office/drawing/2014/main" id="{7245F402-94F8-34BF-0B07-A61935AB9B3F}"/>
              </a:ext>
            </a:extLst>
          </p:cNvPr>
          <p:cNvSpPr/>
          <p:nvPr/>
        </p:nvSpPr>
        <p:spPr>
          <a:xfrm>
            <a:off x="573768" y="944640"/>
            <a:ext cx="2932912" cy="484110"/>
          </a:xfrm>
          <a:prstGeom prst="roundRect">
            <a:avLst/>
          </a:prstGeom>
          <a:solidFill>
            <a:srgbClr val="FFC000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컴포넌트화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AAC3727-4433-4C36-2DB8-63E4B0FDBE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653212" y="1868406"/>
            <a:ext cx="5568179" cy="343520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4D8894D-2929-8195-F775-DD9DE2DD2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02" r="13616"/>
          <a:stretch/>
        </p:blipFill>
        <p:spPr bwMode="auto">
          <a:xfrm>
            <a:off x="4809678" y="2534545"/>
            <a:ext cx="4081140" cy="280961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BD501B-F0A9-B75B-247F-B9064616F3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7" t="9750"/>
          <a:stretch/>
        </p:blipFill>
        <p:spPr>
          <a:xfrm>
            <a:off x="9227661" y="3123670"/>
            <a:ext cx="2642719" cy="94613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C7C0B34-B5B1-5304-04A0-D8BDAE5FD973}"/>
              </a:ext>
            </a:extLst>
          </p:cNvPr>
          <p:cNvSpPr/>
          <p:nvPr/>
        </p:nvSpPr>
        <p:spPr>
          <a:xfrm>
            <a:off x="9287407" y="2251419"/>
            <a:ext cx="2108999" cy="4126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버튼</a:t>
            </a:r>
            <a:r>
              <a:rPr lang="en-US" altLang="ko-KR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 예시</a:t>
            </a:r>
            <a:endParaRPr lang="en-US" altLang="ko-KR" sz="1600" b="1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436CE5-360F-5429-D2AA-928947F0D6B1}"/>
              </a:ext>
            </a:extLst>
          </p:cNvPr>
          <p:cNvSpPr/>
          <p:nvPr/>
        </p:nvSpPr>
        <p:spPr>
          <a:xfrm>
            <a:off x="7065448" y="5328519"/>
            <a:ext cx="4324427" cy="908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재사용성을 높이기 위해</a:t>
            </a:r>
            <a:endParaRPr lang="en-US" altLang="ko-KR" sz="160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ko-KR" altLang="en-US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세이브 목록 버튼 컴포넌트화 </a:t>
            </a:r>
            <a:endParaRPr lang="en-US" altLang="ko-KR" sz="1600" b="1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C2F252A-3D28-4B7B-9B1F-FE9E5021BEAD}"/>
              </a:ext>
            </a:extLst>
          </p:cNvPr>
          <p:cNvSpPr/>
          <p:nvPr/>
        </p:nvSpPr>
        <p:spPr>
          <a:xfrm>
            <a:off x="9557694" y="3367587"/>
            <a:ext cx="1465545" cy="4589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7EA370-5F2F-44C0-8F1A-BC55302EC58E}"/>
              </a:ext>
            </a:extLst>
          </p:cNvPr>
          <p:cNvSpPr/>
          <p:nvPr/>
        </p:nvSpPr>
        <p:spPr>
          <a:xfrm>
            <a:off x="11096722" y="3362688"/>
            <a:ext cx="505746" cy="4589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슬라이드 번호 개체 틀 5">
            <a:extLst>
              <a:ext uri="{FF2B5EF4-FFF2-40B4-BE49-F238E27FC236}">
                <a16:creationId xmlns:a16="http://schemas.microsoft.com/office/drawing/2014/main" id="{BCE07CBC-48EB-4E53-9173-C4AA057CF827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96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7FDE6DA7-2AF2-4E78-B98E-D3E33984E6C0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05.</a:t>
            </a:r>
            <a:r>
              <a:rPr lang="ko-KR" altLang="en-US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 프로젝트 주요기능</a:t>
            </a:r>
            <a:endParaRPr lang="en-US" altLang="ko-KR" sz="2400" b="1" i="1" kern="0">
              <a:ln>
                <a:solidFill>
                  <a:prstClr val="black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모서리가 둥근 직사각형 89">
            <a:extLst>
              <a:ext uri="{FF2B5EF4-FFF2-40B4-BE49-F238E27FC236}">
                <a16:creationId xmlns:a16="http://schemas.microsoft.com/office/drawing/2014/main" id="{7245F402-94F8-34BF-0B07-A61935AB9B3F}"/>
              </a:ext>
            </a:extLst>
          </p:cNvPr>
          <p:cNvSpPr/>
          <p:nvPr/>
        </p:nvSpPr>
        <p:spPr>
          <a:xfrm>
            <a:off x="573768" y="944640"/>
            <a:ext cx="2932912" cy="484110"/>
          </a:xfrm>
          <a:prstGeom prst="roundRect">
            <a:avLst/>
          </a:prstGeom>
          <a:solidFill>
            <a:srgbClr val="FFC000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ko-KR" sz="16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CustomToolTip</a:t>
            </a:r>
            <a:endParaRPr lang="ko-KR" alt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74CDFE-29D5-17DA-5DFD-6E20BD5EF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36" b="52362"/>
          <a:stretch/>
        </p:blipFill>
        <p:spPr bwMode="auto">
          <a:xfrm>
            <a:off x="318712" y="1690575"/>
            <a:ext cx="5559899" cy="399081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31E4E7A-B8B6-5DB6-6B58-381333F14D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4"/>
          <a:stretch/>
        </p:blipFill>
        <p:spPr bwMode="auto">
          <a:xfrm>
            <a:off x="5199085" y="1690576"/>
            <a:ext cx="6417695" cy="342877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58CF604-1772-4726-7E5D-B53CF64D3DC2}"/>
              </a:ext>
            </a:extLst>
          </p:cNvPr>
          <p:cNvSpPr/>
          <p:nvPr/>
        </p:nvSpPr>
        <p:spPr>
          <a:xfrm>
            <a:off x="7065448" y="5328519"/>
            <a:ext cx="4324427" cy="908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저장목록에 추가된 정보를</a:t>
            </a:r>
            <a:endParaRPr lang="en-US" altLang="ko-KR" sz="160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ko-KR" altLang="en-US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미리보기</a:t>
            </a:r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위한 </a:t>
            </a:r>
            <a:r>
              <a:rPr lang="en-US" altLang="ko-KR" sz="1600" b="1" err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CustomToolTip</a:t>
            </a:r>
            <a:endParaRPr lang="en-US" altLang="ko-KR" sz="1600" b="1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036584-4D57-753F-5ECB-923334861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927" y="2449854"/>
            <a:ext cx="3122655" cy="27740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983637F-CAD4-F640-D3CD-80C81B1AC704}"/>
              </a:ext>
            </a:extLst>
          </p:cNvPr>
          <p:cNvSpPr/>
          <p:nvPr/>
        </p:nvSpPr>
        <p:spPr>
          <a:xfrm>
            <a:off x="8601389" y="2753249"/>
            <a:ext cx="2305066" cy="20132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6F0C5B87-4E5B-49CB-A41C-2B7FF612A3DE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02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7FDE6DA7-2AF2-4E78-B98E-D3E33984E6C0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05.</a:t>
            </a:r>
            <a:r>
              <a:rPr lang="ko-KR" altLang="en-US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 프로젝트 주요기능</a:t>
            </a:r>
            <a:endParaRPr lang="en-US" altLang="ko-KR" sz="2400" b="1" i="1" kern="0">
              <a:ln>
                <a:solidFill>
                  <a:prstClr val="black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모서리가 둥근 직사각형 89">
            <a:extLst>
              <a:ext uri="{FF2B5EF4-FFF2-40B4-BE49-F238E27FC236}">
                <a16:creationId xmlns:a16="http://schemas.microsoft.com/office/drawing/2014/main" id="{7245F402-94F8-34BF-0B07-A61935AB9B3F}"/>
              </a:ext>
            </a:extLst>
          </p:cNvPr>
          <p:cNvSpPr/>
          <p:nvPr/>
        </p:nvSpPr>
        <p:spPr>
          <a:xfrm>
            <a:off x="573768" y="944640"/>
            <a:ext cx="2932912" cy="484110"/>
          </a:xfrm>
          <a:prstGeom prst="roundRect">
            <a:avLst/>
          </a:prstGeom>
          <a:solidFill>
            <a:srgbClr val="FFC000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ko-KR" sz="16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SaveList</a:t>
            </a:r>
            <a:endParaRPr lang="ko-KR" alt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04B3A7-9909-DDA1-5FC0-29FE6391A25F}"/>
              </a:ext>
            </a:extLst>
          </p:cNvPr>
          <p:cNvSpPr/>
          <p:nvPr/>
        </p:nvSpPr>
        <p:spPr>
          <a:xfrm>
            <a:off x="7065448" y="5328519"/>
            <a:ext cx="4324427" cy="908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그래프 데이터를 </a:t>
            </a:r>
            <a:r>
              <a:rPr lang="en-US" altLang="ko-KR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ko-KR" altLang="en-US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로 전역 관리</a:t>
            </a:r>
            <a:endParaRPr lang="en-US" altLang="ko-KR" sz="1600" b="1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CE71606-1B24-8C88-8EF3-3A56762C35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26"/>
          <a:stretch/>
        </p:blipFill>
        <p:spPr bwMode="auto">
          <a:xfrm>
            <a:off x="1018537" y="1755398"/>
            <a:ext cx="4417621" cy="434494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0686910-E678-3971-0211-AEE0BB8B4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74"/>
          <a:stretch/>
        </p:blipFill>
        <p:spPr bwMode="auto">
          <a:xfrm>
            <a:off x="5590048" y="2311698"/>
            <a:ext cx="4715505" cy="294358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슬라이드 번호 개체 틀 5">
            <a:extLst>
              <a:ext uri="{FF2B5EF4-FFF2-40B4-BE49-F238E27FC236}">
                <a16:creationId xmlns:a16="http://schemas.microsoft.com/office/drawing/2014/main" id="{B1481C1E-0379-49BE-93C9-9F95A8E0C1DD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586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7FDE6DA7-2AF2-4E78-B98E-D3E33984E6C0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05.</a:t>
            </a:r>
            <a:r>
              <a:rPr lang="ko-KR" altLang="en-US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 프로젝트 주요기능</a:t>
            </a:r>
            <a:endParaRPr lang="en-US" altLang="ko-KR" sz="2400" b="1" i="1" kern="0">
              <a:ln>
                <a:solidFill>
                  <a:prstClr val="black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모서리가 둥근 직사각형 89">
            <a:extLst>
              <a:ext uri="{FF2B5EF4-FFF2-40B4-BE49-F238E27FC236}">
                <a16:creationId xmlns:a16="http://schemas.microsoft.com/office/drawing/2014/main" id="{7245F402-94F8-34BF-0B07-A61935AB9B3F}"/>
              </a:ext>
            </a:extLst>
          </p:cNvPr>
          <p:cNvSpPr/>
          <p:nvPr/>
        </p:nvSpPr>
        <p:spPr>
          <a:xfrm>
            <a:off x="573768" y="944640"/>
            <a:ext cx="2932912" cy="484110"/>
          </a:xfrm>
          <a:prstGeom prst="roundRect">
            <a:avLst/>
          </a:prstGeom>
          <a:solidFill>
            <a:srgbClr val="FFC000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window_position</a:t>
            </a:r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ko-KR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s://cdn.discordapp.com/attachments/1085372304395087963/1093007832506433616/image.png">
            <a:extLst>
              <a:ext uri="{FF2B5EF4-FFF2-40B4-BE49-F238E27FC236}">
                <a16:creationId xmlns:a16="http://schemas.microsoft.com/office/drawing/2014/main" id="{37471D08-097D-4992-8D5B-339460810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034" y="1859798"/>
            <a:ext cx="5301132" cy="36979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EE09755-054E-8C63-B5A5-BD56FC3ED15A}"/>
              </a:ext>
            </a:extLst>
          </p:cNvPr>
          <p:cNvSpPr/>
          <p:nvPr/>
        </p:nvSpPr>
        <p:spPr>
          <a:xfrm>
            <a:off x="7065448" y="5328519"/>
            <a:ext cx="4324427" cy="908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실행 창의 위치를 설정</a:t>
            </a:r>
            <a:endParaRPr lang="en-US" altLang="ko-KR" sz="1600" b="1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슬라이드 번호 개체 틀 5">
            <a:extLst>
              <a:ext uri="{FF2B5EF4-FFF2-40B4-BE49-F238E27FC236}">
                <a16:creationId xmlns:a16="http://schemas.microsoft.com/office/drawing/2014/main" id="{E0CBF93B-5C7E-4D0B-95F6-048EFF857DF7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624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discordapp.com/attachments/1085372304395087963/1093037617701986314/image.png">
            <a:extLst>
              <a:ext uri="{FF2B5EF4-FFF2-40B4-BE49-F238E27FC236}">
                <a16:creationId xmlns:a16="http://schemas.microsoft.com/office/drawing/2014/main" id="{315DDBB5-7FAB-4183-B60A-C7245895A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053" y="828325"/>
            <a:ext cx="4031274" cy="576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7FDE6DA7-2AF2-4E78-B98E-D3E33984E6C0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05.</a:t>
            </a:r>
            <a:r>
              <a:rPr lang="ko-KR" altLang="en-US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 프로젝트 주요기능</a:t>
            </a:r>
            <a:endParaRPr lang="en-US" altLang="ko-KR" sz="2400" b="1" i="1" kern="0">
              <a:ln>
                <a:solidFill>
                  <a:prstClr val="black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모서리가 둥근 직사각형 89">
            <a:extLst>
              <a:ext uri="{FF2B5EF4-FFF2-40B4-BE49-F238E27FC236}">
                <a16:creationId xmlns:a16="http://schemas.microsoft.com/office/drawing/2014/main" id="{7245F402-94F8-34BF-0B07-A61935AB9B3F}"/>
              </a:ext>
            </a:extLst>
          </p:cNvPr>
          <p:cNvSpPr/>
          <p:nvPr/>
        </p:nvSpPr>
        <p:spPr>
          <a:xfrm>
            <a:off x="573768" y="944640"/>
            <a:ext cx="2932912" cy="484110"/>
          </a:xfrm>
          <a:prstGeom prst="roundRect">
            <a:avLst/>
          </a:prstGeom>
          <a:solidFill>
            <a:srgbClr val="FFC000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update_plot</a:t>
            </a:r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ko-KR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E09755-054E-8C63-B5A5-BD56FC3ED15A}"/>
              </a:ext>
            </a:extLst>
          </p:cNvPr>
          <p:cNvSpPr/>
          <p:nvPr/>
        </p:nvSpPr>
        <p:spPr>
          <a:xfrm>
            <a:off x="7065448" y="5328519"/>
            <a:ext cx="4324427" cy="908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선택된 데이터들을 이용해 그래프 작성</a:t>
            </a:r>
            <a:r>
              <a:rPr lang="en-US" altLang="ko-KR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(1)</a:t>
            </a:r>
          </a:p>
        </p:txBody>
      </p:sp>
      <p:pic>
        <p:nvPicPr>
          <p:cNvPr id="1026" name="Picture 2" descr="https://cdn.discordapp.com/attachments/1085372304395087963/1093037617446141962/image.png">
            <a:extLst>
              <a:ext uri="{FF2B5EF4-FFF2-40B4-BE49-F238E27FC236}">
                <a16:creationId xmlns:a16="http://schemas.microsoft.com/office/drawing/2014/main" id="{13902BB3-0906-494A-89D1-624079980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094" y="1626960"/>
            <a:ext cx="4658568" cy="472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슬라이드 번호 개체 틀 5">
            <a:extLst>
              <a:ext uri="{FF2B5EF4-FFF2-40B4-BE49-F238E27FC236}">
                <a16:creationId xmlns:a16="http://schemas.microsoft.com/office/drawing/2014/main" id="{73650211-E8B5-41DF-85D7-496DC0A803E3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5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7FDE6DA7-2AF2-4E78-B98E-D3E33984E6C0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05.</a:t>
            </a:r>
            <a:r>
              <a:rPr lang="ko-KR" altLang="en-US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 프로젝트 주요기능</a:t>
            </a:r>
            <a:endParaRPr lang="en-US" altLang="ko-KR" sz="2400" b="1" i="1" kern="0">
              <a:ln>
                <a:solidFill>
                  <a:prstClr val="black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모서리가 둥근 직사각형 89">
            <a:extLst>
              <a:ext uri="{FF2B5EF4-FFF2-40B4-BE49-F238E27FC236}">
                <a16:creationId xmlns:a16="http://schemas.microsoft.com/office/drawing/2014/main" id="{7245F402-94F8-34BF-0B07-A61935AB9B3F}"/>
              </a:ext>
            </a:extLst>
          </p:cNvPr>
          <p:cNvSpPr/>
          <p:nvPr/>
        </p:nvSpPr>
        <p:spPr>
          <a:xfrm>
            <a:off x="573768" y="944640"/>
            <a:ext cx="2932912" cy="484110"/>
          </a:xfrm>
          <a:prstGeom prst="roundRect">
            <a:avLst/>
          </a:prstGeom>
          <a:solidFill>
            <a:srgbClr val="FFC000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update_plot</a:t>
            </a:r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ko-KR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https://cdn.discordapp.com/attachments/1085372304395087963/1093009113048432660/image.png">
            <a:extLst>
              <a:ext uri="{FF2B5EF4-FFF2-40B4-BE49-F238E27FC236}">
                <a16:creationId xmlns:a16="http://schemas.microsoft.com/office/drawing/2014/main" id="{CF24D549-0EF2-456D-9AE8-BDC2F13E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776" y="1654828"/>
            <a:ext cx="3735592" cy="471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cdn.discordapp.com/attachments/1085372304395087963/1093009113253945344/image.png">
            <a:extLst>
              <a:ext uri="{FF2B5EF4-FFF2-40B4-BE49-F238E27FC236}">
                <a16:creationId xmlns:a16="http://schemas.microsoft.com/office/drawing/2014/main" id="{52D893C1-F536-48BC-AD09-BE121B1D9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00" y="1650578"/>
            <a:ext cx="4342900" cy="472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EE09755-054E-8C63-B5A5-BD56FC3ED15A}"/>
              </a:ext>
            </a:extLst>
          </p:cNvPr>
          <p:cNvSpPr/>
          <p:nvPr/>
        </p:nvSpPr>
        <p:spPr>
          <a:xfrm>
            <a:off x="7065448" y="5328519"/>
            <a:ext cx="4324427" cy="908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선택된 데이터들을 이용해 그래프 작성</a:t>
            </a:r>
            <a:r>
              <a:rPr lang="en-US" altLang="ko-KR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(2)</a:t>
            </a:r>
          </a:p>
        </p:txBody>
      </p:sp>
      <p:sp>
        <p:nvSpPr>
          <p:cNvPr id="42" name="슬라이드 번호 개체 틀 5">
            <a:extLst>
              <a:ext uri="{FF2B5EF4-FFF2-40B4-BE49-F238E27FC236}">
                <a16:creationId xmlns:a16="http://schemas.microsoft.com/office/drawing/2014/main" id="{C2AC1469-DD5C-479A-A01B-001239953D03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5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7FDE6DA7-2AF2-4E78-B98E-D3E33984E6C0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05.</a:t>
            </a:r>
            <a:r>
              <a:rPr lang="ko-KR" altLang="en-US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 프로젝트 주요기능</a:t>
            </a:r>
            <a:endParaRPr lang="en-US" altLang="ko-KR" sz="2400" b="1" i="1" kern="0">
              <a:ln>
                <a:solidFill>
                  <a:prstClr val="black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모서리가 둥근 직사각형 89">
            <a:extLst>
              <a:ext uri="{FF2B5EF4-FFF2-40B4-BE49-F238E27FC236}">
                <a16:creationId xmlns:a16="http://schemas.microsoft.com/office/drawing/2014/main" id="{7245F402-94F8-34BF-0B07-A61935AB9B3F}"/>
              </a:ext>
            </a:extLst>
          </p:cNvPr>
          <p:cNvSpPr/>
          <p:nvPr/>
        </p:nvSpPr>
        <p:spPr>
          <a:xfrm>
            <a:off x="573768" y="944640"/>
            <a:ext cx="2932912" cy="484110"/>
          </a:xfrm>
          <a:prstGeom prst="roundRect">
            <a:avLst/>
          </a:prstGeom>
          <a:solidFill>
            <a:srgbClr val="FFC000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add_current_data</a:t>
            </a:r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ko-KR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EC4BCFA-CF76-B9D0-DB8C-13A63B46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973" y="2500474"/>
            <a:ext cx="6429905" cy="185705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82D49A8-2493-8881-1BDF-4FF4BF54D02F}"/>
              </a:ext>
            </a:extLst>
          </p:cNvPr>
          <p:cNvSpPr/>
          <p:nvPr/>
        </p:nvSpPr>
        <p:spPr>
          <a:xfrm>
            <a:off x="5436088" y="4873005"/>
            <a:ext cx="5953787" cy="13644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저장 리스트에 데이터를 저장하는 함수</a:t>
            </a:r>
            <a:endParaRPr lang="en-US" altLang="ko-KR" sz="1600" b="1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altLang="ko-KR" sz="800" b="1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* </a:t>
            </a:r>
            <a:r>
              <a:rPr lang="ko-KR" altLang="en-US" sz="14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최대 </a:t>
            </a:r>
            <a:r>
              <a:rPr lang="en-US" altLang="ko-KR" sz="14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r>
              <a:rPr lang="ko-KR" altLang="en-US" sz="1400" err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개까지만</a:t>
            </a:r>
            <a:r>
              <a:rPr lang="ko-KR" altLang="en-US" sz="14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저장 가능 </a:t>
            </a:r>
            <a:endParaRPr lang="en-US" altLang="ko-KR" sz="140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슬라이드 번호 개체 틀 5">
            <a:extLst>
              <a:ext uri="{FF2B5EF4-FFF2-40B4-BE49-F238E27FC236}">
                <a16:creationId xmlns:a16="http://schemas.microsoft.com/office/drawing/2014/main" id="{F323A7F3-7F47-4CC3-B98F-B6C97DF4C603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91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7FDE6DA7-2AF2-4E78-B98E-D3E33984E6C0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05.</a:t>
            </a:r>
            <a:r>
              <a:rPr lang="ko-KR" altLang="en-US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 프로젝트 주요기능</a:t>
            </a:r>
            <a:endParaRPr lang="en-US" altLang="ko-KR" sz="2400" b="1" i="1" kern="0">
              <a:ln>
                <a:solidFill>
                  <a:prstClr val="black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모서리가 둥근 직사각형 89">
            <a:extLst>
              <a:ext uri="{FF2B5EF4-FFF2-40B4-BE49-F238E27FC236}">
                <a16:creationId xmlns:a16="http://schemas.microsoft.com/office/drawing/2014/main" id="{7245F402-94F8-34BF-0B07-A61935AB9B3F}"/>
              </a:ext>
            </a:extLst>
          </p:cNvPr>
          <p:cNvSpPr/>
          <p:nvPr/>
        </p:nvSpPr>
        <p:spPr>
          <a:xfrm>
            <a:off x="573768" y="944640"/>
            <a:ext cx="2932912" cy="484110"/>
          </a:xfrm>
          <a:prstGeom prst="roundRect">
            <a:avLst/>
          </a:prstGeom>
          <a:solidFill>
            <a:srgbClr val="FFC000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Data</a:t>
            </a:r>
            <a:endParaRPr lang="ko-KR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B62BD622-8EA7-AA41-6DEF-6821EF604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040" y="2095517"/>
            <a:ext cx="3843778" cy="12282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.discordapp.com/attachments/1085372304395087963/1093008449358549042/image.png">
            <a:extLst>
              <a:ext uri="{FF2B5EF4-FFF2-40B4-BE49-F238E27FC236}">
                <a16:creationId xmlns:a16="http://schemas.microsoft.com/office/drawing/2014/main" id="{65BE8EB4-C99F-4181-BD77-228D4F1AD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349" y="2095517"/>
            <a:ext cx="3673346" cy="12282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discordapp.com/attachments/1085372304395087963/1093008149461598288/image.png">
            <a:extLst>
              <a:ext uri="{FF2B5EF4-FFF2-40B4-BE49-F238E27FC236}">
                <a16:creationId xmlns:a16="http://schemas.microsoft.com/office/drawing/2014/main" id="{62ACFCA0-60CD-469E-8C86-BABBBC424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50" y="3433850"/>
            <a:ext cx="10106025" cy="16192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379BF2B-3222-A641-AC09-010C5EE4C6C6}"/>
              </a:ext>
            </a:extLst>
          </p:cNvPr>
          <p:cNvSpPr/>
          <p:nvPr/>
        </p:nvSpPr>
        <p:spPr>
          <a:xfrm>
            <a:off x="5436088" y="4873005"/>
            <a:ext cx="5953787" cy="13644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600" b="1" err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save_data_load</a:t>
            </a:r>
            <a:r>
              <a:rPr lang="en-US" altLang="ko-KR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() </a:t>
            </a:r>
            <a:r>
              <a:rPr lang="en-US" altLang="ko-KR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저장 리스트의 버튼 클릭 시 값 불러옴</a:t>
            </a:r>
            <a:endParaRPr lang="en-US" altLang="ko-KR" sz="160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altLang="ko-KR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600" b="1" err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delete_save_btn</a:t>
            </a:r>
            <a:r>
              <a:rPr lang="en-US" altLang="ko-KR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() </a:t>
            </a:r>
            <a:r>
              <a:rPr lang="en-US" altLang="ko-KR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저장 리스트 데이터 삭제</a:t>
            </a:r>
            <a:endParaRPr lang="en-US" altLang="ko-KR" sz="160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altLang="ko-KR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600" b="1" err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save_btn_clicked</a:t>
            </a:r>
            <a:r>
              <a:rPr lang="en-US" altLang="ko-KR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() </a:t>
            </a:r>
            <a:r>
              <a:rPr lang="en-US" altLang="ko-KR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ko-KR" altLang="en-US" sz="1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저장 버튼으로 이미지 파일 저장</a:t>
            </a:r>
            <a:endParaRPr lang="en-US" altLang="ko-KR" sz="160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3" name="슬라이드 번호 개체 틀 5">
            <a:extLst>
              <a:ext uri="{FF2B5EF4-FFF2-40B4-BE49-F238E27FC236}">
                <a16:creationId xmlns:a16="http://schemas.microsoft.com/office/drawing/2014/main" id="{C6368CE0-81A1-4196-9BF6-7301962CD4CB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780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7FDE6DA7-2AF2-4E78-B98E-D3E33984E6C0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05.</a:t>
            </a:r>
            <a:r>
              <a:rPr lang="ko-KR" altLang="en-US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 프로젝트 주요기능</a:t>
            </a:r>
            <a:endParaRPr lang="en-US" altLang="ko-KR" sz="2400" b="1" i="1" kern="0">
              <a:ln>
                <a:solidFill>
                  <a:prstClr val="black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모서리가 둥근 직사각형 89">
            <a:extLst>
              <a:ext uri="{FF2B5EF4-FFF2-40B4-BE49-F238E27FC236}">
                <a16:creationId xmlns:a16="http://schemas.microsoft.com/office/drawing/2014/main" id="{7245F402-94F8-34BF-0B07-A61935AB9B3F}"/>
              </a:ext>
            </a:extLst>
          </p:cNvPr>
          <p:cNvSpPr/>
          <p:nvPr/>
        </p:nvSpPr>
        <p:spPr>
          <a:xfrm>
            <a:off x="573768" y="944640"/>
            <a:ext cx="2932912" cy="484110"/>
          </a:xfrm>
          <a:prstGeom prst="roundRect">
            <a:avLst/>
          </a:prstGeom>
          <a:solidFill>
            <a:srgbClr val="FFC000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create_save_btn</a:t>
            </a:r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ko-KR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6" name="Picture 4" descr="https://cdn.discordapp.com/attachments/1085372304395087963/1093011742663135342/image.png">
            <a:extLst>
              <a:ext uri="{FF2B5EF4-FFF2-40B4-BE49-F238E27FC236}">
                <a16:creationId xmlns:a16="http://schemas.microsoft.com/office/drawing/2014/main" id="{FBCB6255-B18C-446D-97F2-71F122B31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414" y="1767760"/>
            <a:ext cx="6772331" cy="3881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83FB024-6494-9659-5A93-246FD13CEF15}"/>
              </a:ext>
            </a:extLst>
          </p:cNvPr>
          <p:cNvSpPr/>
          <p:nvPr/>
        </p:nvSpPr>
        <p:spPr>
          <a:xfrm>
            <a:off x="7065448" y="5328519"/>
            <a:ext cx="4324427" cy="9089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저장 리스트의 데이터 개수만큼</a:t>
            </a:r>
            <a:endParaRPr lang="en-US" altLang="ko-KR" sz="1600" b="1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ko-KR" altLang="en-US" sz="1600" b="1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동적으로 버튼 생성</a:t>
            </a:r>
            <a:endParaRPr lang="en-US" altLang="ko-KR" sz="1600" b="1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슬라이드 번호 개체 틀 5">
            <a:extLst>
              <a:ext uri="{FF2B5EF4-FFF2-40B4-BE49-F238E27FC236}">
                <a16:creationId xmlns:a16="http://schemas.microsoft.com/office/drawing/2014/main" id="{3057C525-A38B-4F12-9357-FFC0B90D7AFF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50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7FDE6DA7-2AF2-4E78-B98E-D3E33984E6C0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06. </a:t>
            </a:r>
            <a:r>
              <a:rPr lang="ko-KR" altLang="en-US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프로젝트 시연</a:t>
            </a:r>
            <a:endParaRPr lang="en-US" altLang="ko-KR" sz="2400" b="1" i="1" kern="0">
              <a:ln>
                <a:solidFill>
                  <a:prstClr val="black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93217-61CC-417C-AEEF-0951817F2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77" y="2433711"/>
            <a:ext cx="2266752" cy="25500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ABB7A9-7067-48B7-8B2C-1F06344346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9" b="4484"/>
          <a:stretch/>
        </p:blipFill>
        <p:spPr>
          <a:xfrm>
            <a:off x="3650162" y="2433711"/>
            <a:ext cx="2266751" cy="25500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0" name="슬라이드 번호 개체 틀 5">
            <a:extLst>
              <a:ext uri="{FF2B5EF4-FFF2-40B4-BE49-F238E27FC236}">
                <a16:creationId xmlns:a16="http://schemas.microsoft.com/office/drawing/2014/main" id="{ADFC99A8-A277-4D5B-8DFB-55962ED304BF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05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04DFA55A-C87E-45E8-8E71-771EBC184CE3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01. </a:t>
            </a:r>
            <a:r>
              <a:rPr lang="ko-KR" altLang="en-US" sz="2400" b="1" i="1" ker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프로젝트 소개</a:t>
            </a:r>
            <a:endParaRPr lang="en-US" altLang="ko-KR" sz="2400" b="1" i="1" kern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7549A-F05D-9AFE-A540-B64DA0FF085E}"/>
              </a:ext>
            </a:extLst>
          </p:cNvPr>
          <p:cNvSpPr txBox="1"/>
          <p:nvPr/>
        </p:nvSpPr>
        <p:spPr>
          <a:xfrm>
            <a:off x="2640809" y="3144789"/>
            <a:ext cx="68562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b="1" i="1" ker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‘Crime Guard 360’</a:t>
            </a:r>
            <a:r>
              <a:rPr lang="ko-KR" altLang="en-US" sz="4400" b="1" i="1" ker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이란</a:t>
            </a:r>
            <a:r>
              <a:rPr lang="en-US" altLang="ko-KR" sz="4400" b="1" i="1" ker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?</a:t>
            </a:r>
          </a:p>
        </p:txBody>
      </p:sp>
      <p:sp>
        <p:nvSpPr>
          <p:cNvPr id="41" name="슬라이드 번호 개체 틀 5">
            <a:extLst>
              <a:ext uri="{FF2B5EF4-FFF2-40B4-BE49-F238E27FC236}">
                <a16:creationId xmlns:a16="http://schemas.microsoft.com/office/drawing/2014/main" id="{ADFD58A3-3FC5-4F31-9C70-D4E6A89F2740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69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7FDE6DA7-2AF2-4E78-B98E-D3E33984E6C0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07. </a:t>
            </a:r>
            <a:r>
              <a:rPr lang="ko-KR" altLang="en-US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프로젝트 결론</a:t>
            </a:r>
            <a:endParaRPr lang="en-US" altLang="ko-KR" sz="2400" b="1" i="1" kern="0">
              <a:ln>
                <a:solidFill>
                  <a:prstClr val="black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모서리가 둥근 직사각형 89">
            <a:extLst>
              <a:ext uri="{FF2B5EF4-FFF2-40B4-BE49-F238E27FC236}">
                <a16:creationId xmlns:a16="http://schemas.microsoft.com/office/drawing/2014/main" id="{EA21289C-5F91-46B5-AD71-54A6D9C2E549}"/>
              </a:ext>
            </a:extLst>
          </p:cNvPr>
          <p:cNvSpPr/>
          <p:nvPr/>
        </p:nvSpPr>
        <p:spPr>
          <a:xfrm>
            <a:off x="573768" y="944640"/>
            <a:ext cx="3266661" cy="484110"/>
          </a:xfrm>
          <a:prstGeom prst="roundRect">
            <a:avLst/>
          </a:prstGeom>
          <a:solidFill>
            <a:srgbClr val="FFC000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기대효과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0D2339-F972-4F2C-BF03-57D57776B829}"/>
              </a:ext>
            </a:extLst>
          </p:cNvPr>
          <p:cNvSpPr/>
          <p:nvPr/>
        </p:nvSpPr>
        <p:spPr>
          <a:xfrm>
            <a:off x="1496316" y="1614979"/>
            <a:ext cx="9611557" cy="4462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/>
              <a:t> 1.  </a:t>
            </a:r>
            <a:r>
              <a:rPr lang="ko-KR" altLang="en-US" b="1"/>
              <a:t>상관관계 분석을 통한 효과 파악</a:t>
            </a:r>
            <a:endParaRPr lang="en-US" altLang="ko-KR" b="1"/>
          </a:p>
          <a:p>
            <a:pPr>
              <a:lnSpc>
                <a:spcPct val="150000"/>
              </a:lnSpc>
            </a:pPr>
            <a:r>
              <a:rPr lang="en-US" altLang="ko-KR" sz="1600"/>
              <a:t>        </a:t>
            </a:r>
            <a:r>
              <a:rPr lang="en-US" altLang="ko-KR" sz="1600" b="1"/>
              <a:t>CCTV </a:t>
            </a:r>
            <a:r>
              <a:rPr lang="ko-KR" altLang="en-US" sz="1600" b="1"/>
              <a:t>설치 개수</a:t>
            </a:r>
            <a:r>
              <a:rPr lang="ko-KR" altLang="en-US" sz="1600"/>
              <a:t>와 </a:t>
            </a:r>
            <a:r>
              <a:rPr lang="ko-KR" altLang="en-US" sz="1600" b="1"/>
              <a:t>범죄 발생</a:t>
            </a:r>
            <a:r>
              <a:rPr lang="en-US" altLang="ko-KR" sz="1600" b="1"/>
              <a:t>, </a:t>
            </a:r>
            <a:r>
              <a:rPr lang="ko-KR" altLang="en-US" sz="1600" b="1"/>
              <a:t>검거 수</a:t>
            </a:r>
            <a:r>
              <a:rPr lang="ko-KR" altLang="en-US" sz="1600"/>
              <a:t> 사이의 </a:t>
            </a:r>
            <a:r>
              <a:rPr lang="ko-KR" altLang="en-US" sz="1600" b="1"/>
              <a:t>상관관계를 분석</a:t>
            </a:r>
            <a:r>
              <a:rPr lang="ko-KR" altLang="en-US" sz="1600"/>
              <a:t>하여</a:t>
            </a:r>
            <a:r>
              <a:rPr lang="en-US" altLang="ko-KR" sz="160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     CCTV</a:t>
            </a:r>
            <a:r>
              <a:rPr lang="ko-KR" altLang="en-US" sz="1600"/>
              <a:t>의 범죄 </a:t>
            </a:r>
            <a:r>
              <a:rPr lang="ko-KR" altLang="en-US" sz="1600" b="1"/>
              <a:t>예방 및 검거 효과</a:t>
            </a:r>
            <a:r>
              <a:rPr lang="ko-KR" altLang="en-US" sz="1600"/>
              <a:t>를 정량적으로</a:t>
            </a:r>
            <a:r>
              <a:rPr lang="ko-KR" altLang="en-US" sz="1600" b="1"/>
              <a:t> 파악</a:t>
            </a:r>
            <a:r>
              <a:rPr lang="ko-KR" altLang="en-US" sz="1600"/>
              <a:t>할 수 있습니다</a:t>
            </a:r>
            <a:r>
              <a:rPr lang="en-US" altLang="ko-KR" sz="160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b="1"/>
              <a:t> 2. </a:t>
            </a:r>
            <a:r>
              <a:rPr lang="ko-KR" altLang="en-US" b="1"/>
              <a:t>범죄 예방 및 검거 효과 극대화</a:t>
            </a:r>
            <a:endParaRPr lang="en-US" altLang="ko-KR" b="1"/>
          </a:p>
          <a:p>
            <a:pPr>
              <a:lnSpc>
                <a:spcPct val="150000"/>
              </a:lnSpc>
            </a:pPr>
            <a:r>
              <a:rPr lang="en-US" altLang="ko-KR" sz="1600" b="1"/>
              <a:t>        </a:t>
            </a:r>
            <a:r>
              <a:rPr lang="en-US" altLang="ko-KR" sz="1600"/>
              <a:t>CCTV </a:t>
            </a:r>
            <a:r>
              <a:rPr lang="ko-KR" altLang="en-US" sz="1600"/>
              <a:t>설치가 미비한 지역을 파악하고</a:t>
            </a:r>
            <a:r>
              <a:rPr lang="en-US" altLang="ko-KR" sz="160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     CCTV </a:t>
            </a:r>
            <a:r>
              <a:rPr lang="ko-KR" altLang="en-US" sz="1600"/>
              <a:t>설치가 필요한 곳에 </a:t>
            </a:r>
            <a:r>
              <a:rPr lang="en-US" altLang="ko-KR" sz="1600" b="1"/>
              <a:t>CCTV</a:t>
            </a:r>
            <a:r>
              <a:rPr lang="ko-KR" altLang="en-US" sz="1600" b="1"/>
              <a:t>를 설치함으로써 범죄 예방 및 검거 효과를 극대화</a:t>
            </a:r>
            <a:r>
              <a:rPr lang="ko-KR" altLang="en-US" sz="1600"/>
              <a:t>할 수 있습니다</a:t>
            </a:r>
            <a:r>
              <a:rPr lang="en-US" altLang="ko-KR" sz="16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b="1"/>
              <a:t> 3. CCTV </a:t>
            </a:r>
            <a:r>
              <a:rPr lang="ko-KR" altLang="en-US" b="1"/>
              <a:t>설치와 관련된 정책 제안</a:t>
            </a:r>
            <a:r>
              <a:rPr lang="en-US" altLang="ko-KR" b="1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</a:t>
            </a:r>
            <a:r>
              <a:rPr lang="ko-KR" altLang="en-US" sz="1600"/>
              <a:t>이 프로젝트를 통해 </a:t>
            </a:r>
            <a:r>
              <a:rPr lang="ko-KR" altLang="en-US" sz="1600" b="1"/>
              <a:t>분석한 데이터를 기반</a:t>
            </a:r>
            <a:r>
              <a:rPr lang="ko-KR" altLang="en-US" sz="1600"/>
              <a:t>으로 </a:t>
            </a:r>
            <a:r>
              <a:rPr lang="en-US" altLang="ko-KR" sz="1600"/>
              <a:t>CCTV </a:t>
            </a:r>
            <a:r>
              <a:rPr lang="ko-KR" altLang="en-US" sz="1600"/>
              <a:t>설치와 관련된 </a:t>
            </a:r>
            <a:r>
              <a:rPr lang="ko-KR" altLang="en-US" sz="1600" b="1"/>
              <a:t>정책을 제안함으로써</a:t>
            </a:r>
            <a:r>
              <a:rPr lang="en-US" altLang="ko-KR" sz="160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     </a:t>
            </a:r>
            <a:r>
              <a:rPr lang="en-US" altLang="ko-KR" sz="1600" b="1"/>
              <a:t>CCTV</a:t>
            </a:r>
            <a:r>
              <a:rPr lang="ko-KR" altLang="en-US" sz="1600" b="1"/>
              <a:t>의 효과적인 활용을 촉진</a:t>
            </a:r>
            <a:r>
              <a:rPr lang="ko-KR" altLang="en-US" sz="1600"/>
              <a:t>하고</a:t>
            </a:r>
            <a:r>
              <a:rPr lang="en-US" altLang="ko-KR" sz="1600"/>
              <a:t>, </a:t>
            </a:r>
            <a:r>
              <a:rPr lang="ko-KR" altLang="en-US" sz="1600"/>
              <a:t>데이터를 기반으로 한 정책 제안으로 투명성도 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/>
              <a:t>     </a:t>
            </a:r>
            <a:r>
              <a:rPr lang="ko-KR" altLang="en-US" sz="1600"/>
              <a:t>강화할 수 있습니다</a:t>
            </a:r>
            <a:r>
              <a:rPr lang="en-US" altLang="ko-KR" sz="1600"/>
              <a:t>.</a:t>
            </a:r>
          </a:p>
        </p:txBody>
      </p:sp>
      <p:sp>
        <p:nvSpPr>
          <p:cNvPr id="40" name="슬라이드 번호 개체 틀 5">
            <a:extLst>
              <a:ext uri="{FF2B5EF4-FFF2-40B4-BE49-F238E27FC236}">
                <a16:creationId xmlns:a16="http://schemas.microsoft.com/office/drawing/2014/main" id="{2B26F51D-9B28-4AFF-A61A-9B81D4284C20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32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7FDE6DA7-2AF2-4E78-B98E-D3E33984E6C0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07. </a:t>
            </a:r>
            <a:r>
              <a:rPr lang="ko-KR" altLang="en-US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프로젝트 결론</a:t>
            </a:r>
            <a:endParaRPr lang="en-US" altLang="ko-KR" sz="2400" b="1" i="1" kern="0">
              <a:ln>
                <a:solidFill>
                  <a:prstClr val="black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모서리가 둥근 직사각형 89">
            <a:extLst>
              <a:ext uri="{FF2B5EF4-FFF2-40B4-BE49-F238E27FC236}">
                <a16:creationId xmlns:a16="http://schemas.microsoft.com/office/drawing/2014/main" id="{EA21289C-5F91-46B5-AD71-54A6D9C2E549}"/>
              </a:ext>
            </a:extLst>
          </p:cNvPr>
          <p:cNvSpPr/>
          <p:nvPr/>
        </p:nvSpPr>
        <p:spPr>
          <a:xfrm>
            <a:off x="573768" y="944640"/>
            <a:ext cx="3266661" cy="484110"/>
          </a:xfrm>
          <a:prstGeom prst="roundRect">
            <a:avLst/>
          </a:prstGeom>
          <a:solidFill>
            <a:srgbClr val="FFC000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프로젝트의 한계점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0D2339-F972-4F2C-BF03-57D57776B829}"/>
              </a:ext>
            </a:extLst>
          </p:cNvPr>
          <p:cNvSpPr/>
          <p:nvPr/>
        </p:nvSpPr>
        <p:spPr>
          <a:xfrm>
            <a:off x="1591595" y="1882609"/>
            <a:ext cx="9611557" cy="3877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/>
              <a:t> 1. </a:t>
            </a:r>
            <a:r>
              <a:rPr lang="ko-KR" altLang="en-US" b="1"/>
              <a:t>데이터의 부재</a:t>
            </a:r>
            <a:endParaRPr lang="en-US" altLang="ko-KR" b="1"/>
          </a:p>
          <a:p>
            <a:r>
              <a:rPr lang="en-US" altLang="ko-KR"/>
              <a:t>        </a:t>
            </a:r>
            <a:r>
              <a:rPr lang="ko-KR" altLang="en-US" sz="1600"/>
              <a:t>프로젝트에서 분석한 </a:t>
            </a:r>
            <a:r>
              <a:rPr lang="ko-KR" altLang="en-US" sz="1600" b="1"/>
              <a:t>데이터가 충분하지 않아</a:t>
            </a:r>
            <a:r>
              <a:rPr lang="en-US" altLang="ko-KR" sz="1600"/>
              <a:t>, </a:t>
            </a:r>
            <a:r>
              <a:rPr lang="ko-KR" altLang="en-US" sz="1600"/>
              <a:t>분석 결과에 한계가 있을 수 있습니다</a:t>
            </a:r>
            <a:r>
              <a:rPr lang="en-US" altLang="ko-KR" sz="16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b="1"/>
              <a:t> 2. </a:t>
            </a:r>
            <a:r>
              <a:rPr lang="ko-KR" altLang="en-US" b="1"/>
              <a:t>다양한 변수의 고려 부족</a:t>
            </a:r>
            <a:r>
              <a:rPr lang="en-US" altLang="ko-KR" b="1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        </a:t>
            </a:r>
            <a:r>
              <a:rPr lang="en-US" altLang="ko-KR" sz="1600" b="1"/>
              <a:t>CCTV </a:t>
            </a:r>
            <a:r>
              <a:rPr lang="ko-KR" altLang="en-US" sz="1600" b="1"/>
              <a:t>설치와 범죄 발생 및 검거 수와의 상관관계 분석에서 고려해야 하는 변수가 많아</a:t>
            </a:r>
            <a:r>
              <a:rPr lang="en-US" altLang="ko-KR" sz="160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     </a:t>
            </a:r>
            <a:r>
              <a:rPr lang="ko-KR" altLang="en-US" sz="1600"/>
              <a:t>분석 결과의 </a:t>
            </a:r>
            <a:r>
              <a:rPr lang="ko-KR" altLang="en-US" sz="1600" b="1"/>
              <a:t>신뢰성이 떨어질 수 있습니다</a:t>
            </a:r>
            <a:r>
              <a:rPr lang="en-US" altLang="ko-KR" sz="1600"/>
              <a:t>. </a:t>
            </a:r>
            <a:r>
              <a:rPr lang="ko-KR" altLang="en-US" sz="1600"/>
              <a:t>특히</a:t>
            </a:r>
            <a:r>
              <a:rPr lang="en-US" altLang="ko-KR" sz="1600"/>
              <a:t>, </a:t>
            </a:r>
            <a:r>
              <a:rPr lang="ko-KR" altLang="en-US" sz="1600" b="1"/>
              <a:t>범죄 발생 및 검거 수는 </a:t>
            </a:r>
            <a:r>
              <a:rPr lang="en-US" altLang="ko-KR" sz="1600" b="1"/>
              <a:t>CCTV </a:t>
            </a:r>
            <a:r>
              <a:rPr lang="ko-KR" altLang="en-US" sz="1600" b="1"/>
              <a:t>이외의 </a:t>
            </a:r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600"/>
              <a:t>     </a:t>
            </a:r>
            <a:r>
              <a:rPr lang="ko-KR" altLang="en-US" sz="1600" b="1"/>
              <a:t>다양한 요인에 영향을 받기 때문에 </a:t>
            </a:r>
            <a:r>
              <a:rPr lang="en-US" altLang="ko-KR" sz="1600"/>
              <a:t>CCTV </a:t>
            </a:r>
            <a:r>
              <a:rPr lang="ko-KR" altLang="en-US" sz="1600"/>
              <a:t>설치와의 명확한 </a:t>
            </a:r>
            <a:r>
              <a:rPr lang="ko-KR" altLang="en-US" sz="1600" b="1"/>
              <a:t>연관성을 찾기 어렵습니다</a:t>
            </a:r>
            <a:r>
              <a:rPr lang="en-US" altLang="ko-KR" sz="16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b="1"/>
              <a:t> 3. CCTV</a:t>
            </a:r>
            <a:r>
              <a:rPr lang="ko-KR" altLang="en-US" b="1"/>
              <a:t>의 한계</a:t>
            </a:r>
            <a:r>
              <a:rPr lang="en-US" altLang="ko-KR" b="1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        CCTV</a:t>
            </a:r>
            <a:r>
              <a:rPr lang="ko-KR" altLang="en-US" sz="1600"/>
              <a:t>가 </a:t>
            </a:r>
            <a:r>
              <a:rPr lang="ko-KR" altLang="en-US" sz="1600" b="1"/>
              <a:t>모든 범죄를 예방하거나 검거할 수 있는 것은 아니므로</a:t>
            </a:r>
            <a:r>
              <a:rPr lang="en-US" altLang="ko-KR" sz="1600"/>
              <a:t>, CCTV</a:t>
            </a:r>
            <a:r>
              <a:rPr lang="ko-KR" altLang="en-US" sz="1600"/>
              <a:t>의 한계가 있을 수 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/>
              <a:t>     </a:t>
            </a:r>
            <a:r>
              <a:rPr lang="ko-KR" altLang="en-US" sz="1600"/>
              <a:t>있습니다</a:t>
            </a:r>
            <a:r>
              <a:rPr lang="en-US" altLang="ko-KR" sz="1600"/>
              <a:t>.</a:t>
            </a:r>
          </a:p>
        </p:txBody>
      </p:sp>
      <p:sp>
        <p:nvSpPr>
          <p:cNvPr id="40" name="슬라이드 번호 개체 틀 5">
            <a:extLst>
              <a:ext uri="{FF2B5EF4-FFF2-40B4-BE49-F238E27FC236}">
                <a16:creationId xmlns:a16="http://schemas.microsoft.com/office/drawing/2014/main" id="{5E87AFE0-4427-48DA-8A67-204016A67F49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060121-03F2-42E8-8933-B17E9CD5618E}"/>
              </a:ext>
            </a:extLst>
          </p:cNvPr>
          <p:cNvSpPr/>
          <p:nvPr/>
        </p:nvSpPr>
        <p:spPr>
          <a:xfrm>
            <a:off x="1591594" y="1861332"/>
            <a:ext cx="9611557" cy="3877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/>
              <a:t> 1. </a:t>
            </a:r>
            <a:r>
              <a:rPr lang="ko-KR" altLang="en-US" b="1"/>
              <a:t>데이터의 부재</a:t>
            </a:r>
            <a:endParaRPr lang="en-US" altLang="ko-KR" b="1"/>
          </a:p>
          <a:p>
            <a:r>
              <a:rPr lang="en-US" altLang="ko-KR"/>
              <a:t>        </a:t>
            </a:r>
            <a:r>
              <a:rPr lang="ko-KR" altLang="en-US" sz="1600"/>
              <a:t>기존 </a:t>
            </a:r>
            <a:r>
              <a:rPr lang="ko-KR" altLang="en-US" sz="1600" b="1"/>
              <a:t>데이터를 활용</a:t>
            </a:r>
            <a:r>
              <a:rPr lang="ko-KR" altLang="en-US" sz="1600"/>
              <a:t>하여 예측 모델을 만들어 </a:t>
            </a:r>
            <a:r>
              <a:rPr lang="ko-KR" altLang="en-US" sz="1600" b="1"/>
              <a:t>부족한 데이터를 보완</a:t>
            </a:r>
            <a:r>
              <a:rPr lang="ko-KR" altLang="en-US" sz="1600"/>
              <a:t>해야합니다</a:t>
            </a:r>
            <a:r>
              <a:rPr lang="en-US" altLang="ko-KR" sz="16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b="1"/>
              <a:t> 2. </a:t>
            </a:r>
            <a:r>
              <a:rPr lang="ko-KR" altLang="en-US" b="1"/>
              <a:t>다양한 변수의 고려 부족</a:t>
            </a:r>
            <a:r>
              <a:rPr lang="en-US" altLang="ko-KR" b="1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        </a:t>
            </a:r>
            <a:r>
              <a:rPr lang="ko-KR" altLang="en-US" sz="1600"/>
              <a:t>상관관계 분석에서 </a:t>
            </a:r>
            <a:r>
              <a:rPr lang="ko-KR" altLang="en-US" sz="1600" b="1"/>
              <a:t>고려할 변수들을 명확히 설정</a:t>
            </a:r>
            <a:r>
              <a:rPr lang="ko-KR" altLang="en-US" sz="1600"/>
              <a:t>하고</a:t>
            </a:r>
            <a:r>
              <a:rPr lang="en-US" altLang="ko-KR" sz="1600"/>
              <a:t>, </a:t>
            </a:r>
            <a:r>
              <a:rPr lang="ko-KR" altLang="en-US" sz="1600"/>
              <a:t>해당 변수들을 수집하거나 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/>
              <a:t>     </a:t>
            </a:r>
            <a:r>
              <a:rPr lang="ko-KR" altLang="en-US" sz="1600" b="1"/>
              <a:t>외부 데이터를 활용하여 변수를 추가</a:t>
            </a:r>
            <a:r>
              <a:rPr lang="ko-KR" altLang="en-US" sz="1600"/>
              <a:t>할 수 있습니다</a:t>
            </a:r>
            <a:r>
              <a:rPr lang="en-US" altLang="ko-KR" sz="1600"/>
              <a:t>.</a:t>
            </a:r>
            <a:r>
              <a:rPr lang="en-US" altLang="ko-KR" sz="1600" b="1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b="1"/>
              <a:t>3. CCTV</a:t>
            </a:r>
            <a:r>
              <a:rPr lang="ko-KR" altLang="en-US" b="1"/>
              <a:t>의 한계</a:t>
            </a:r>
            <a:r>
              <a:rPr lang="en-US" altLang="ko-KR" b="1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        </a:t>
            </a:r>
            <a:r>
              <a:rPr lang="ko-KR" altLang="en-US" sz="1600"/>
              <a:t>고화질 카메라</a:t>
            </a:r>
            <a:r>
              <a:rPr lang="en-US" altLang="ko-KR" sz="1600"/>
              <a:t>, </a:t>
            </a:r>
            <a:r>
              <a:rPr lang="ko-KR" altLang="en-US" sz="1600"/>
              <a:t>야간 촬영 기능 등 </a:t>
            </a:r>
            <a:r>
              <a:rPr lang="ko-KR" altLang="en-US" sz="1600" b="1"/>
              <a:t>최신 기술을 적용하여 </a:t>
            </a:r>
            <a:r>
              <a:rPr lang="en-US" altLang="ko-KR" sz="1600" b="1"/>
              <a:t>CCTV</a:t>
            </a:r>
            <a:r>
              <a:rPr lang="ko-KR" altLang="en-US" sz="1600" b="1"/>
              <a:t>의 기능을 개선함으로써 </a:t>
            </a:r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600" b="1"/>
              <a:t>     CCTV</a:t>
            </a:r>
            <a:r>
              <a:rPr lang="ko-KR" altLang="en-US" sz="1600" b="1"/>
              <a:t>의 신뢰도를 높일 수</a:t>
            </a:r>
            <a:r>
              <a:rPr lang="ko-KR" altLang="en-US" sz="1600"/>
              <a:t> 있습니다</a:t>
            </a:r>
            <a:r>
              <a:rPr lang="en-US" altLang="ko-KR" sz="1600"/>
              <a:t>. </a:t>
            </a:r>
            <a:r>
              <a:rPr lang="ko-KR" altLang="en-US" sz="1600" b="1"/>
              <a:t>범죄 발생이 높은 지역</a:t>
            </a:r>
            <a:r>
              <a:rPr lang="ko-KR" altLang="en-US" sz="1600"/>
              <a:t>에 </a:t>
            </a:r>
            <a:r>
              <a:rPr lang="en-US" altLang="ko-KR" sz="1600"/>
              <a:t>CCTV</a:t>
            </a:r>
            <a:r>
              <a:rPr lang="ko-KR" altLang="en-US" sz="1600"/>
              <a:t>를 더욱 </a:t>
            </a:r>
            <a:r>
              <a:rPr lang="ko-KR" altLang="en-US" sz="1600" b="1"/>
              <a:t>많이 설치</a:t>
            </a:r>
            <a:r>
              <a:rPr lang="ko-KR" altLang="en-US" sz="1600"/>
              <a:t>하거나</a:t>
            </a:r>
            <a:r>
              <a:rPr lang="en-US" altLang="ko-KR" sz="160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     CCTV </a:t>
            </a:r>
            <a:r>
              <a:rPr lang="ko-KR" altLang="en-US" sz="1600"/>
              <a:t>설치 </a:t>
            </a:r>
            <a:r>
              <a:rPr lang="ko-KR" altLang="en-US" sz="1600" b="1"/>
              <a:t>위치를 최적화</a:t>
            </a:r>
            <a:r>
              <a:rPr lang="ko-KR" altLang="en-US" sz="1600"/>
              <a:t>함으로써 범죄 예방 및 검거에 더욱 </a:t>
            </a:r>
            <a:r>
              <a:rPr lang="ko-KR" altLang="en-US" sz="1600" b="1"/>
              <a:t>효과적으로 활용</a:t>
            </a:r>
            <a:r>
              <a:rPr lang="ko-KR" altLang="en-US" sz="1600"/>
              <a:t>할 수 있습니다</a:t>
            </a:r>
            <a:r>
              <a:rPr lang="en-US" altLang="ko-KR" sz="1600"/>
              <a:t>.</a:t>
            </a:r>
          </a:p>
        </p:txBody>
      </p:sp>
      <p:sp>
        <p:nvSpPr>
          <p:cNvPr id="43" name="모서리가 둥근 직사각형 89">
            <a:extLst>
              <a:ext uri="{FF2B5EF4-FFF2-40B4-BE49-F238E27FC236}">
                <a16:creationId xmlns:a16="http://schemas.microsoft.com/office/drawing/2014/main" id="{28CA68F1-7BCB-416A-BF02-84F37AAC8B74}"/>
              </a:ext>
            </a:extLst>
          </p:cNvPr>
          <p:cNvSpPr/>
          <p:nvPr/>
        </p:nvSpPr>
        <p:spPr>
          <a:xfrm>
            <a:off x="573768" y="939077"/>
            <a:ext cx="3266661" cy="484110"/>
          </a:xfrm>
          <a:prstGeom prst="roundRect">
            <a:avLst/>
          </a:prstGeom>
          <a:solidFill>
            <a:srgbClr val="FFC000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한계점 개선</a:t>
            </a:r>
          </a:p>
        </p:txBody>
      </p:sp>
    </p:spTree>
    <p:extLst>
      <p:ext uri="{BB962C8B-B14F-4D97-AF65-F5344CB8AC3E}">
        <p14:creationId xmlns:p14="http://schemas.microsoft.com/office/powerpoint/2010/main" val="209397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C4ABEF9-575E-4D6C-A792-C03C536E0E71}"/>
              </a:ext>
            </a:extLst>
          </p:cNvPr>
          <p:cNvGrpSpPr/>
          <p:nvPr/>
        </p:nvGrpSpPr>
        <p:grpSpPr>
          <a:xfrm>
            <a:off x="10691854" y="0"/>
            <a:ext cx="2001107" cy="6858000"/>
            <a:chOff x="10604770" y="0"/>
            <a:chExt cx="2001107" cy="6858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4DEFEA0-C284-4F27-840C-74EDB6787AF1}"/>
                </a:ext>
              </a:extLst>
            </p:cNvPr>
            <p:cNvGrpSpPr/>
            <p:nvPr/>
          </p:nvGrpSpPr>
          <p:grpSpPr>
            <a:xfrm>
              <a:off x="10604770" y="2724543"/>
              <a:ext cx="1587230" cy="643053"/>
              <a:chOff x="9517931" y="2632456"/>
              <a:chExt cx="1587230" cy="643053"/>
            </a:xfrm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707AE742-257A-4068-8F09-1AC0DA99533B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F9C7C7FF-14C7-4635-9324-96D327A225A7}"/>
                  </a:ext>
                </a:extLst>
              </p:cNvPr>
              <p:cNvSpPr/>
              <p:nvPr/>
            </p:nvSpPr>
            <p:spPr>
              <a:xfrm>
                <a:off x="9519793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F36961D2-E8FD-4A82-A4E5-7606FF967D99}"/>
                  </a:ext>
                </a:extLst>
              </p:cNvPr>
              <p:cNvSpPr/>
              <p:nvPr/>
            </p:nvSpPr>
            <p:spPr>
              <a:xfrm>
                <a:off x="9809440" y="2632456"/>
                <a:ext cx="747185" cy="330943"/>
              </a:xfrm>
              <a:custGeom>
                <a:avLst/>
                <a:gdLst>
                  <a:gd name="connsiteX0" fmla="*/ 513982 w 622424"/>
                  <a:gd name="connsiteY0" fmla="*/ 0 h 275684"/>
                  <a:gd name="connsiteX1" fmla="*/ 564125 w 622424"/>
                  <a:gd name="connsiteY1" fmla="*/ 2831 h 275684"/>
                  <a:gd name="connsiteX2" fmla="*/ 622424 w 622424"/>
                  <a:gd name="connsiteY2" fmla="*/ 14022 h 275684"/>
                  <a:gd name="connsiteX3" fmla="*/ 603031 w 622424"/>
                  <a:gd name="connsiteY3" fmla="*/ 29072 h 275684"/>
                  <a:gd name="connsiteX4" fmla="*/ 532585 w 622424"/>
                  <a:gd name="connsiteY4" fmla="*/ 112416 h 275684"/>
                  <a:gd name="connsiteX5" fmla="*/ 518496 w 622424"/>
                  <a:gd name="connsiteY5" fmla="*/ 180877 h 275684"/>
                  <a:gd name="connsiteX6" fmla="*/ 522532 w 622424"/>
                  <a:gd name="connsiteY6" fmla="*/ 194318 h 275684"/>
                  <a:gd name="connsiteX7" fmla="*/ 506975 w 622424"/>
                  <a:gd name="connsiteY7" fmla="*/ 199681 h 275684"/>
                  <a:gd name="connsiteX8" fmla="*/ 164075 w 622424"/>
                  <a:gd name="connsiteY8" fmla="*/ 225081 h 275684"/>
                  <a:gd name="connsiteX9" fmla="*/ 22589 w 622424"/>
                  <a:gd name="connsiteY9" fmla="*/ 265364 h 275684"/>
                  <a:gd name="connsiteX10" fmla="*/ 0 w 622424"/>
                  <a:gd name="connsiteY10" fmla="*/ 275684 h 275684"/>
                  <a:gd name="connsiteX11" fmla="*/ 24469 w 622424"/>
                  <a:gd name="connsiteY11" fmla="*/ 239735 h 275684"/>
                  <a:gd name="connsiteX12" fmla="*/ 125275 w 622424"/>
                  <a:gd name="connsiteY12" fmla="*/ 161749 h 275684"/>
                  <a:gd name="connsiteX13" fmla="*/ 391975 w 622424"/>
                  <a:gd name="connsiteY13" fmla="*/ 110949 h 275684"/>
                  <a:gd name="connsiteX14" fmla="*/ 491789 w 622424"/>
                  <a:gd name="connsiteY14" fmla="*/ 23438 h 27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2424" h="275684">
                    <a:moveTo>
                      <a:pt x="513982" y="0"/>
                    </a:moveTo>
                    <a:lnTo>
                      <a:pt x="564125" y="2831"/>
                    </a:lnTo>
                    <a:lnTo>
                      <a:pt x="622424" y="14022"/>
                    </a:lnTo>
                    <a:lnTo>
                      <a:pt x="603031" y="29072"/>
                    </a:lnTo>
                    <a:cubicBezTo>
                      <a:pt x="572141" y="57250"/>
                      <a:pt x="546344" y="88868"/>
                      <a:pt x="532585" y="112416"/>
                    </a:cubicBezTo>
                    <a:cubicBezTo>
                      <a:pt x="518827" y="135964"/>
                      <a:pt x="515784" y="158454"/>
                      <a:pt x="518496" y="180877"/>
                    </a:cubicBezTo>
                    <a:lnTo>
                      <a:pt x="522532" y="194318"/>
                    </a:lnTo>
                    <a:lnTo>
                      <a:pt x="506975" y="199681"/>
                    </a:lnTo>
                    <a:cubicBezTo>
                      <a:pt x="438713" y="212910"/>
                      <a:pt x="261971" y="204443"/>
                      <a:pt x="164075" y="225081"/>
                    </a:cubicBezTo>
                    <a:cubicBezTo>
                      <a:pt x="115127" y="235400"/>
                      <a:pt x="65650" y="248894"/>
                      <a:pt x="22589" y="265364"/>
                    </a:cubicBezTo>
                    <a:lnTo>
                      <a:pt x="0" y="275684"/>
                    </a:lnTo>
                    <a:lnTo>
                      <a:pt x="24469" y="239735"/>
                    </a:lnTo>
                    <a:cubicBezTo>
                      <a:pt x="52515" y="208977"/>
                      <a:pt x="91938" y="179741"/>
                      <a:pt x="125275" y="161749"/>
                    </a:cubicBezTo>
                    <a:cubicBezTo>
                      <a:pt x="191950" y="125766"/>
                      <a:pt x="314188" y="148520"/>
                      <a:pt x="391975" y="110949"/>
                    </a:cubicBezTo>
                    <a:cubicBezTo>
                      <a:pt x="430869" y="92164"/>
                      <a:pt x="461296" y="57768"/>
                      <a:pt x="491789" y="23438"/>
                    </a:cubicBezTo>
                    <a:close/>
                  </a:path>
                </a:pathLst>
              </a:custGeom>
              <a:solidFill>
                <a:schemeClr val="tx1">
                  <a:alpha val="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BB78253-193E-45AB-8F99-C6E2FAB440A5}"/>
                </a:ext>
              </a:extLst>
            </p:cNvPr>
            <p:cNvSpPr/>
            <p:nvPr/>
          </p:nvSpPr>
          <p:spPr>
            <a:xfrm>
              <a:off x="11051322" y="4085212"/>
              <a:ext cx="481832" cy="277278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87CC7FA-F1A6-4468-838F-7344DC9530DE}"/>
                </a:ext>
              </a:extLst>
            </p:cNvPr>
            <p:cNvSpPr/>
            <p:nvPr/>
          </p:nvSpPr>
          <p:spPr>
            <a:xfrm>
              <a:off x="11052825" y="0"/>
              <a:ext cx="481832" cy="2958324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D7B0FC5-0DB8-454B-8908-5EB65A1F6762}"/>
                </a:ext>
              </a:extLst>
            </p:cNvPr>
            <p:cNvGrpSpPr/>
            <p:nvPr/>
          </p:nvGrpSpPr>
          <p:grpSpPr>
            <a:xfrm>
              <a:off x="10747692" y="2750492"/>
              <a:ext cx="1858185" cy="1467119"/>
              <a:chOff x="9679905" y="2758425"/>
              <a:chExt cx="1858185" cy="1467119"/>
            </a:xfrm>
          </p:grpSpPr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154AF0AC-580C-4213-9809-C9E788F8131D}"/>
                  </a:ext>
                </a:extLst>
              </p:cNvPr>
              <p:cNvSpPr/>
              <p:nvPr/>
            </p:nvSpPr>
            <p:spPr>
              <a:xfrm>
                <a:off x="9679905" y="2758425"/>
                <a:ext cx="1858185" cy="1467119"/>
              </a:xfrm>
              <a:custGeom>
                <a:avLst/>
                <a:gdLst>
                  <a:gd name="connsiteX0" fmla="*/ 1363721 w 1547915"/>
                  <a:gd name="connsiteY0" fmla="*/ 297322 h 1222147"/>
                  <a:gd name="connsiteX1" fmla="*/ 1125596 w 1547915"/>
                  <a:gd name="connsiteY1" fmla="*/ 249697 h 1222147"/>
                  <a:gd name="connsiteX2" fmla="*/ 814446 w 1547915"/>
                  <a:gd name="connsiteY2" fmla="*/ 11572 h 1222147"/>
                  <a:gd name="connsiteX3" fmla="*/ 693796 w 1547915"/>
                  <a:gd name="connsiteY3" fmla="*/ 43322 h 1222147"/>
                  <a:gd name="connsiteX4" fmla="*/ 627121 w 1547915"/>
                  <a:gd name="connsiteY4" fmla="*/ 97297 h 1222147"/>
                  <a:gd name="connsiteX5" fmla="*/ 284221 w 1547915"/>
                  <a:gd name="connsiteY5" fmla="*/ 122697 h 1222147"/>
                  <a:gd name="connsiteX6" fmla="*/ 39746 w 1547915"/>
                  <a:gd name="connsiteY6" fmla="*/ 221122 h 1222147"/>
                  <a:gd name="connsiteX7" fmla="*/ 4821 w 1547915"/>
                  <a:gd name="connsiteY7" fmla="*/ 389397 h 1222147"/>
                  <a:gd name="connsiteX8" fmla="*/ 87371 w 1547915"/>
                  <a:gd name="connsiteY8" fmla="*/ 459247 h 1222147"/>
                  <a:gd name="connsiteX9" fmla="*/ 81021 w 1547915"/>
                  <a:gd name="connsiteY9" fmla="*/ 484647 h 1222147"/>
                  <a:gd name="connsiteX10" fmla="*/ 27046 w 1547915"/>
                  <a:gd name="connsiteY10" fmla="*/ 570372 h 1222147"/>
                  <a:gd name="connsiteX11" fmla="*/ 55621 w 1547915"/>
                  <a:gd name="connsiteY11" fmla="*/ 678322 h 1222147"/>
                  <a:gd name="connsiteX12" fmla="*/ 93721 w 1547915"/>
                  <a:gd name="connsiteY12" fmla="*/ 716422 h 1222147"/>
                  <a:gd name="connsiteX13" fmla="*/ 77846 w 1547915"/>
                  <a:gd name="connsiteY13" fmla="*/ 741822 h 1222147"/>
                  <a:gd name="connsiteX14" fmla="*/ 74671 w 1547915"/>
                  <a:gd name="connsiteY14" fmla="*/ 846597 h 1222147"/>
                  <a:gd name="connsiteX15" fmla="*/ 134996 w 1547915"/>
                  <a:gd name="connsiteY15" fmla="*/ 903747 h 1222147"/>
                  <a:gd name="connsiteX16" fmla="*/ 201671 w 1547915"/>
                  <a:gd name="connsiteY16" fmla="*/ 925972 h 1222147"/>
                  <a:gd name="connsiteX17" fmla="*/ 173096 w 1547915"/>
                  <a:gd name="connsiteY17" fmla="*/ 967247 h 1222147"/>
                  <a:gd name="connsiteX18" fmla="*/ 173096 w 1547915"/>
                  <a:gd name="connsiteY18" fmla="*/ 1059322 h 1222147"/>
                  <a:gd name="connsiteX19" fmla="*/ 319146 w 1547915"/>
                  <a:gd name="connsiteY19" fmla="*/ 1119647 h 1222147"/>
                  <a:gd name="connsiteX20" fmla="*/ 646171 w 1547915"/>
                  <a:gd name="connsiteY20" fmla="*/ 1195847 h 1222147"/>
                  <a:gd name="connsiteX21" fmla="*/ 906521 w 1547915"/>
                  <a:gd name="connsiteY21" fmla="*/ 1106947 h 1222147"/>
                  <a:gd name="connsiteX22" fmla="*/ 966846 w 1547915"/>
                  <a:gd name="connsiteY22" fmla="*/ 1078372 h 1222147"/>
                  <a:gd name="connsiteX23" fmla="*/ 1036696 w 1547915"/>
                  <a:gd name="connsiteY23" fmla="*/ 1116472 h 1222147"/>
                  <a:gd name="connsiteX24" fmla="*/ 1274821 w 1547915"/>
                  <a:gd name="connsiteY24" fmla="*/ 1179972 h 1222147"/>
                  <a:gd name="connsiteX25" fmla="*/ 1376421 w 1547915"/>
                  <a:gd name="connsiteY25" fmla="*/ 1164097 h 1222147"/>
                  <a:gd name="connsiteX26" fmla="*/ 1547871 w 1547915"/>
                  <a:gd name="connsiteY26" fmla="*/ 484647 h 1222147"/>
                  <a:gd name="connsiteX27" fmla="*/ 1363721 w 1547915"/>
                  <a:gd name="connsiteY27" fmla="*/ 297322 h 122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547915" h="1222147">
                    <a:moveTo>
                      <a:pt x="1363721" y="297322"/>
                    </a:moveTo>
                    <a:cubicBezTo>
                      <a:pt x="1293342" y="258164"/>
                      <a:pt x="1217142" y="297322"/>
                      <a:pt x="1125596" y="249697"/>
                    </a:cubicBezTo>
                    <a:cubicBezTo>
                      <a:pt x="1034050" y="202072"/>
                      <a:pt x="886413" y="45968"/>
                      <a:pt x="814446" y="11572"/>
                    </a:cubicBezTo>
                    <a:cubicBezTo>
                      <a:pt x="742479" y="-22824"/>
                      <a:pt x="725017" y="29034"/>
                      <a:pt x="693796" y="43322"/>
                    </a:cubicBezTo>
                    <a:cubicBezTo>
                      <a:pt x="662575" y="57609"/>
                      <a:pt x="695383" y="84068"/>
                      <a:pt x="627121" y="97297"/>
                    </a:cubicBezTo>
                    <a:cubicBezTo>
                      <a:pt x="558859" y="110526"/>
                      <a:pt x="382117" y="102059"/>
                      <a:pt x="284221" y="122697"/>
                    </a:cubicBezTo>
                    <a:cubicBezTo>
                      <a:pt x="186325" y="143335"/>
                      <a:pt x="86313" y="176672"/>
                      <a:pt x="39746" y="221122"/>
                    </a:cubicBezTo>
                    <a:cubicBezTo>
                      <a:pt x="-6821" y="265572"/>
                      <a:pt x="-3116" y="349710"/>
                      <a:pt x="4821" y="389397"/>
                    </a:cubicBezTo>
                    <a:cubicBezTo>
                      <a:pt x="12758" y="429084"/>
                      <a:pt x="74671" y="443372"/>
                      <a:pt x="87371" y="459247"/>
                    </a:cubicBezTo>
                    <a:cubicBezTo>
                      <a:pt x="100071" y="475122"/>
                      <a:pt x="91075" y="466126"/>
                      <a:pt x="81021" y="484647"/>
                    </a:cubicBezTo>
                    <a:cubicBezTo>
                      <a:pt x="70967" y="503168"/>
                      <a:pt x="31279" y="538093"/>
                      <a:pt x="27046" y="570372"/>
                    </a:cubicBezTo>
                    <a:cubicBezTo>
                      <a:pt x="22813" y="602651"/>
                      <a:pt x="44509" y="653980"/>
                      <a:pt x="55621" y="678322"/>
                    </a:cubicBezTo>
                    <a:cubicBezTo>
                      <a:pt x="66733" y="702664"/>
                      <a:pt x="90017" y="705839"/>
                      <a:pt x="93721" y="716422"/>
                    </a:cubicBezTo>
                    <a:cubicBezTo>
                      <a:pt x="97425" y="727005"/>
                      <a:pt x="81021" y="720126"/>
                      <a:pt x="77846" y="741822"/>
                    </a:cubicBezTo>
                    <a:cubicBezTo>
                      <a:pt x="74671" y="763518"/>
                      <a:pt x="65146" y="819610"/>
                      <a:pt x="74671" y="846597"/>
                    </a:cubicBezTo>
                    <a:cubicBezTo>
                      <a:pt x="84196" y="873584"/>
                      <a:pt x="113829" y="890518"/>
                      <a:pt x="134996" y="903747"/>
                    </a:cubicBezTo>
                    <a:cubicBezTo>
                      <a:pt x="156163" y="916976"/>
                      <a:pt x="195321" y="915389"/>
                      <a:pt x="201671" y="925972"/>
                    </a:cubicBezTo>
                    <a:cubicBezTo>
                      <a:pt x="208021" y="936555"/>
                      <a:pt x="177858" y="945022"/>
                      <a:pt x="173096" y="967247"/>
                    </a:cubicBezTo>
                    <a:cubicBezTo>
                      <a:pt x="168333" y="989472"/>
                      <a:pt x="148754" y="1033922"/>
                      <a:pt x="173096" y="1059322"/>
                    </a:cubicBezTo>
                    <a:cubicBezTo>
                      <a:pt x="197438" y="1084722"/>
                      <a:pt x="240300" y="1096893"/>
                      <a:pt x="319146" y="1119647"/>
                    </a:cubicBezTo>
                    <a:cubicBezTo>
                      <a:pt x="397992" y="1142401"/>
                      <a:pt x="548275" y="1197964"/>
                      <a:pt x="646171" y="1195847"/>
                    </a:cubicBezTo>
                    <a:cubicBezTo>
                      <a:pt x="744067" y="1193730"/>
                      <a:pt x="853075" y="1126526"/>
                      <a:pt x="906521" y="1106947"/>
                    </a:cubicBezTo>
                    <a:cubicBezTo>
                      <a:pt x="959967" y="1087368"/>
                      <a:pt x="945150" y="1076785"/>
                      <a:pt x="966846" y="1078372"/>
                    </a:cubicBezTo>
                    <a:cubicBezTo>
                      <a:pt x="988542" y="1079959"/>
                      <a:pt x="985367" y="1099539"/>
                      <a:pt x="1036696" y="1116472"/>
                    </a:cubicBezTo>
                    <a:cubicBezTo>
                      <a:pt x="1088025" y="1133405"/>
                      <a:pt x="1218200" y="1172035"/>
                      <a:pt x="1274821" y="1179972"/>
                    </a:cubicBezTo>
                    <a:cubicBezTo>
                      <a:pt x="1331442" y="1187909"/>
                      <a:pt x="1330913" y="1279985"/>
                      <a:pt x="1376421" y="1164097"/>
                    </a:cubicBezTo>
                    <a:cubicBezTo>
                      <a:pt x="1421929" y="1048209"/>
                      <a:pt x="1545225" y="629639"/>
                      <a:pt x="1547871" y="484647"/>
                    </a:cubicBezTo>
                    <a:cubicBezTo>
                      <a:pt x="1550517" y="339655"/>
                      <a:pt x="1434100" y="336480"/>
                      <a:pt x="1363721" y="29732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3C2B5412-9838-4A9F-83EA-443A632049C4}"/>
                  </a:ext>
                </a:extLst>
              </p:cNvPr>
              <p:cNvSpPr/>
              <p:nvPr/>
            </p:nvSpPr>
            <p:spPr>
              <a:xfrm>
                <a:off x="9787646" y="3232545"/>
                <a:ext cx="598391" cy="88425"/>
              </a:xfrm>
              <a:custGeom>
                <a:avLst/>
                <a:gdLst>
                  <a:gd name="connsiteX0" fmla="*/ 0 w 498475"/>
                  <a:gd name="connsiteY0" fmla="*/ 63500 h 73660"/>
                  <a:gd name="connsiteX1" fmla="*/ 88900 w 498475"/>
                  <a:gd name="connsiteY1" fmla="*/ 73025 h 73660"/>
                  <a:gd name="connsiteX2" fmla="*/ 238125 w 498475"/>
                  <a:gd name="connsiteY2" fmla="*/ 47625 h 73660"/>
                  <a:gd name="connsiteX3" fmla="*/ 431800 w 498475"/>
                  <a:gd name="connsiteY3" fmla="*/ 34925 h 73660"/>
                  <a:gd name="connsiteX4" fmla="*/ 498475 w 498475"/>
                  <a:gd name="connsiteY4" fmla="*/ 0 h 7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475" h="73660">
                    <a:moveTo>
                      <a:pt x="0" y="63500"/>
                    </a:moveTo>
                    <a:cubicBezTo>
                      <a:pt x="24606" y="69585"/>
                      <a:pt x="49213" y="75671"/>
                      <a:pt x="88900" y="73025"/>
                    </a:cubicBezTo>
                    <a:cubicBezTo>
                      <a:pt x="128587" y="70379"/>
                      <a:pt x="180975" y="53975"/>
                      <a:pt x="238125" y="47625"/>
                    </a:cubicBezTo>
                    <a:cubicBezTo>
                      <a:pt x="295275" y="41275"/>
                      <a:pt x="388408" y="42863"/>
                      <a:pt x="431800" y="34925"/>
                    </a:cubicBezTo>
                    <a:cubicBezTo>
                      <a:pt x="475192" y="26987"/>
                      <a:pt x="486833" y="13493"/>
                      <a:pt x="4984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025029AB-D142-48BF-87D8-209C5C6680F9}"/>
                  </a:ext>
                </a:extLst>
              </p:cNvPr>
              <p:cNvSpPr/>
              <p:nvPr/>
            </p:nvSpPr>
            <p:spPr>
              <a:xfrm>
                <a:off x="9789552" y="3595581"/>
                <a:ext cx="552654" cy="30655"/>
              </a:xfrm>
              <a:custGeom>
                <a:avLst/>
                <a:gdLst>
                  <a:gd name="connsiteX0" fmla="*/ 0 w 460375"/>
                  <a:gd name="connsiteY0" fmla="*/ 15875 h 25536"/>
                  <a:gd name="connsiteX1" fmla="*/ 130175 w 460375"/>
                  <a:gd name="connsiteY1" fmla="*/ 25400 h 25536"/>
                  <a:gd name="connsiteX2" fmla="*/ 225425 w 460375"/>
                  <a:gd name="connsiteY2" fmla="*/ 9525 h 25536"/>
                  <a:gd name="connsiteX3" fmla="*/ 390525 w 460375"/>
                  <a:gd name="connsiteY3" fmla="*/ 12700 h 25536"/>
                  <a:gd name="connsiteX4" fmla="*/ 460375 w 460375"/>
                  <a:gd name="connsiteY4" fmla="*/ 0 h 2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375" h="25536">
                    <a:moveTo>
                      <a:pt x="0" y="15875"/>
                    </a:moveTo>
                    <a:cubicBezTo>
                      <a:pt x="46302" y="21166"/>
                      <a:pt x="92604" y="26458"/>
                      <a:pt x="130175" y="25400"/>
                    </a:cubicBezTo>
                    <a:cubicBezTo>
                      <a:pt x="167746" y="24342"/>
                      <a:pt x="182033" y="11642"/>
                      <a:pt x="225425" y="9525"/>
                    </a:cubicBezTo>
                    <a:cubicBezTo>
                      <a:pt x="268817" y="7408"/>
                      <a:pt x="351367" y="14287"/>
                      <a:pt x="390525" y="12700"/>
                    </a:cubicBezTo>
                    <a:cubicBezTo>
                      <a:pt x="429683" y="11113"/>
                      <a:pt x="445029" y="5556"/>
                      <a:pt x="4603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CA25525F-F403-4EE6-A6DA-8D361EB37162}"/>
                  </a:ext>
                </a:extLst>
              </p:cNvPr>
              <p:cNvSpPr/>
              <p:nvPr/>
            </p:nvSpPr>
            <p:spPr>
              <a:xfrm>
                <a:off x="9918188" y="3862158"/>
                <a:ext cx="434501" cy="53703"/>
              </a:xfrm>
              <a:custGeom>
                <a:avLst/>
                <a:gdLst>
                  <a:gd name="connsiteX0" fmla="*/ 0 w 361950"/>
                  <a:gd name="connsiteY0" fmla="*/ 3360 h 44736"/>
                  <a:gd name="connsiteX1" fmla="*/ 85725 w 361950"/>
                  <a:gd name="connsiteY1" fmla="*/ 3360 h 44736"/>
                  <a:gd name="connsiteX2" fmla="*/ 212725 w 361950"/>
                  <a:gd name="connsiteY2" fmla="*/ 38285 h 44736"/>
                  <a:gd name="connsiteX3" fmla="*/ 361950 w 361950"/>
                  <a:gd name="connsiteY3" fmla="*/ 44635 h 44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44736">
                    <a:moveTo>
                      <a:pt x="0" y="3360"/>
                    </a:moveTo>
                    <a:cubicBezTo>
                      <a:pt x="25135" y="449"/>
                      <a:pt x="50271" y="-2461"/>
                      <a:pt x="85725" y="3360"/>
                    </a:cubicBezTo>
                    <a:cubicBezTo>
                      <a:pt x="121179" y="9181"/>
                      <a:pt x="166688" y="31406"/>
                      <a:pt x="212725" y="38285"/>
                    </a:cubicBezTo>
                    <a:cubicBezTo>
                      <a:pt x="258763" y="45164"/>
                      <a:pt x="310356" y="44899"/>
                      <a:pt x="361950" y="44635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64AA194C-A6C2-4B54-92E7-02426DF44E59}"/>
                  </a:ext>
                </a:extLst>
              </p:cNvPr>
              <p:cNvSpPr/>
              <p:nvPr/>
            </p:nvSpPr>
            <p:spPr>
              <a:xfrm>
                <a:off x="10404629" y="2761283"/>
                <a:ext cx="1110443" cy="1435548"/>
              </a:xfrm>
              <a:custGeom>
                <a:avLst/>
                <a:gdLst>
                  <a:gd name="connsiteX0" fmla="*/ 173192 w 925027"/>
                  <a:gd name="connsiteY0" fmla="*/ 13 h 1195847"/>
                  <a:gd name="connsiteX1" fmla="*/ 218014 w 925027"/>
                  <a:gd name="connsiteY1" fmla="*/ 11572 h 1195847"/>
                  <a:gd name="connsiteX2" fmla="*/ 529164 w 925027"/>
                  <a:gd name="connsiteY2" fmla="*/ 249697 h 1195847"/>
                  <a:gd name="connsiteX3" fmla="*/ 767289 w 925027"/>
                  <a:gd name="connsiteY3" fmla="*/ 297322 h 1195847"/>
                  <a:gd name="connsiteX4" fmla="*/ 912893 w 925027"/>
                  <a:gd name="connsiteY4" fmla="*/ 371984 h 1195847"/>
                  <a:gd name="connsiteX5" fmla="*/ 925027 w 925027"/>
                  <a:gd name="connsiteY5" fmla="*/ 388174 h 1195847"/>
                  <a:gd name="connsiteX6" fmla="*/ 911156 w 925027"/>
                  <a:gd name="connsiteY6" fmla="*/ 499729 h 1195847"/>
                  <a:gd name="connsiteX7" fmla="*/ 824439 w 925027"/>
                  <a:gd name="connsiteY7" fmla="*/ 925972 h 1195847"/>
                  <a:gd name="connsiteX8" fmla="*/ 722045 w 925027"/>
                  <a:gd name="connsiteY8" fmla="*/ 1154175 h 1195847"/>
                  <a:gd name="connsiteX9" fmla="*/ 694842 w 925027"/>
                  <a:gd name="connsiteY9" fmla="*/ 1185543 h 1195847"/>
                  <a:gd name="connsiteX10" fmla="*/ 678389 w 925027"/>
                  <a:gd name="connsiteY10" fmla="*/ 1179972 h 1195847"/>
                  <a:gd name="connsiteX11" fmla="*/ 440264 w 925027"/>
                  <a:gd name="connsiteY11" fmla="*/ 1116472 h 1195847"/>
                  <a:gd name="connsiteX12" fmla="*/ 370414 w 925027"/>
                  <a:gd name="connsiteY12" fmla="*/ 1078372 h 1195847"/>
                  <a:gd name="connsiteX13" fmla="*/ 310089 w 925027"/>
                  <a:gd name="connsiteY13" fmla="*/ 1106947 h 1195847"/>
                  <a:gd name="connsiteX14" fmla="*/ 49739 w 925027"/>
                  <a:gd name="connsiteY14" fmla="*/ 1195847 h 1195847"/>
                  <a:gd name="connsiteX15" fmla="*/ 22 w 925027"/>
                  <a:gd name="connsiteY15" fmla="*/ 1191070 h 1195847"/>
                  <a:gd name="connsiteX16" fmla="*/ 0 w 925027"/>
                  <a:gd name="connsiteY16" fmla="*/ 1190821 h 1195847"/>
                  <a:gd name="connsiteX17" fmla="*/ 97364 w 925027"/>
                  <a:gd name="connsiteY17" fmla="*/ 989472 h 1195847"/>
                  <a:gd name="connsiteX18" fmla="*/ 65614 w 925027"/>
                  <a:gd name="connsiteY18" fmla="*/ 897397 h 1195847"/>
                  <a:gd name="connsiteX19" fmla="*/ 106889 w 925027"/>
                  <a:gd name="connsiteY19" fmla="*/ 773572 h 1195847"/>
                  <a:gd name="connsiteX20" fmla="*/ 49739 w 925027"/>
                  <a:gd name="connsiteY20" fmla="*/ 633872 h 1195847"/>
                  <a:gd name="connsiteX21" fmla="*/ 113239 w 925027"/>
                  <a:gd name="connsiteY21" fmla="*/ 490997 h 1195847"/>
                  <a:gd name="connsiteX22" fmla="*/ 75139 w 925027"/>
                  <a:gd name="connsiteY22" fmla="*/ 335422 h 1195847"/>
                  <a:gd name="connsiteX23" fmla="*/ 97364 w 925027"/>
                  <a:gd name="connsiteY23" fmla="*/ 198897 h 1195847"/>
                  <a:gd name="connsiteX24" fmla="*/ 141814 w 925027"/>
                  <a:gd name="connsiteY24" fmla="*/ 24272 h 1195847"/>
                  <a:gd name="connsiteX25" fmla="*/ 155291 w 925027"/>
                  <a:gd name="connsiteY25" fmla="*/ 5350 h 119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25027" h="1195847">
                    <a:moveTo>
                      <a:pt x="173192" y="13"/>
                    </a:moveTo>
                    <a:cubicBezTo>
                      <a:pt x="185437" y="-235"/>
                      <a:pt x="200022" y="2973"/>
                      <a:pt x="218014" y="11572"/>
                    </a:cubicBezTo>
                    <a:cubicBezTo>
                      <a:pt x="289981" y="45968"/>
                      <a:pt x="437618" y="202072"/>
                      <a:pt x="529164" y="249697"/>
                    </a:cubicBezTo>
                    <a:cubicBezTo>
                      <a:pt x="620710" y="297322"/>
                      <a:pt x="696910" y="258164"/>
                      <a:pt x="767289" y="297322"/>
                    </a:cubicBezTo>
                    <a:cubicBezTo>
                      <a:pt x="811276" y="321796"/>
                      <a:pt x="873246" y="332214"/>
                      <a:pt x="912893" y="371984"/>
                    </a:cubicBezTo>
                    <a:lnTo>
                      <a:pt x="925027" y="388174"/>
                    </a:lnTo>
                    <a:lnTo>
                      <a:pt x="911156" y="499729"/>
                    </a:lnTo>
                    <a:cubicBezTo>
                      <a:pt x="887939" y="661522"/>
                      <a:pt x="852749" y="826754"/>
                      <a:pt x="824439" y="925972"/>
                    </a:cubicBezTo>
                    <a:cubicBezTo>
                      <a:pt x="796128" y="1025191"/>
                      <a:pt x="761865" y="1097819"/>
                      <a:pt x="722045" y="1154175"/>
                    </a:cubicBezTo>
                    <a:lnTo>
                      <a:pt x="694842" y="1185543"/>
                    </a:lnTo>
                    <a:lnTo>
                      <a:pt x="678389" y="1179972"/>
                    </a:lnTo>
                    <a:cubicBezTo>
                      <a:pt x="621768" y="1172035"/>
                      <a:pt x="491593" y="1133405"/>
                      <a:pt x="440264" y="1116472"/>
                    </a:cubicBezTo>
                    <a:cubicBezTo>
                      <a:pt x="388935" y="1099539"/>
                      <a:pt x="392110" y="1079959"/>
                      <a:pt x="370414" y="1078372"/>
                    </a:cubicBezTo>
                    <a:cubicBezTo>
                      <a:pt x="348718" y="1076785"/>
                      <a:pt x="363535" y="1087368"/>
                      <a:pt x="310089" y="1106947"/>
                    </a:cubicBezTo>
                    <a:cubicBezTo>
                      <a:pt x="256643" y="1126526"/>
                      <a:pt x="147635" y="1193730"/>
                      <a:pt x="49739" y="1195847"/>
                    </a:cubicBezTo>
                    <a:lnTo>
                      <a:pt x="22" y="1191070"/>
                    </a:lnTo>
                    <a:lnTo>
                      <a:pt x="0" y="1190821"/>
                    </a:lnTo>
                    <a:cubicBezTo>
                      <a:pt x="6728" y="1129478"/>
                      <a:pt x="88104" y="1035775"/>
                      <a:pt x="97364" y="989472"/>
                    </a:cubicBezTo>
                    <a:cubicBezTo>
                      <a:pt x="107947" y="936555"/>
                      <a:pt x="64026" y="933380"/>
                      <a:pt x="65614" y="897397"/>
                    </a:cubicBezTo>
                    <a:cubicBezTo>
                      <a:pt x="67201" y="861414"/>
                      <a:pt x="109535" y="817493"/>
                      <a:pt x="106889" y="773572"/>
                    </a:cubicBezTo>
                    <a:cubicBezTo>
                      <a:pt x="104243" y="729651"/>
                      <a:pt x="48681" y="680968"/>
                      <a:pt x="49739" y="633872"/>
                    </a:cubicBezTo>
                    <a:cubicBezTo>
                      <a:pt x="50797" y="586776"/>
                      <a:pt x="109006" y="540739"/>
                      <a:pt x="113239" y="490997"/>
                    </a:cubicBezTo>
                    <a:cubicBezTo>
                      <a:pt x="117472" y="441255"/>
                      <a:pt x="77785" y="384105"/>
                      <a:pt x="75139" y="335422"/>
                    </a:cubicBezTo>
                    <a:cubicBezTo>
                      <a:pt x="72493" y="286739"/>
                      <a:pt x="86252" y="250755"/>
                      <a:pt x="97364" y="198897"/>
                    </a:cubicBezTo>
                    <a:cubicBezTo>
                      <a:pt x="108476" y="147039"/>
                      <a:pt x="106360" y="78247"/>
                      <a:pt x="141814" y="24272"/>
                    </a:cubicBezTo>
                    <a:lnTo>
                      <a:pt x="155291" y="535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7000"/>
                    </a:schemeClr>
                  </a:gs>
                  <a:gs pos="68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1F19923-9831-4D1E-9E2A-E4A9B8A1B8F6}"/>
              </a:ext>
            </a:extLst>
          </p:cNvPr>
          <p:cNvGrpSpPr/>
          <p:nvPr/>
        </p:nvGrpSpPr>
        <p:grpSpPr>
          <a:xfrm flipH="1">
            <a:off x="-452018" y="0"/>
            <a:ext cx="2001107" cy="6858000"/>
            <a:chOff x="3124729" y="-39939"/>
            <a:chExt cx="2001107" cy="6858000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FAC5A82-0B9A-4BBA-8939-5A03C16A9C85}"/>
                </a:ext>
              </a:extLst>
            </p:cNvPr>
            <p:cNvGrpSpPr/>
            <p:nvPr/>
          </p:nvGrpSpPr>
          <p:grpSpPr>
            <a:xfrm>
              <a:off x="3124729" y="2684604"/>
              <a:ext cx="1587230" cy="643053"/>
              <a:chOff x="9517931" y="2632456"/>
              <a:chExt cx="1587230" cy="643053"/>
            </a:xfrm>
          </p:grpSpPr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0F812893-2E9D-461B-B04C-41AB16027EF6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12078FFF-94DE-4097-AA65-9489ACF3F8B1}"/>
                  </a:ext>
                </a:extLst>
              </p:cNvPr>
              <p:cNvSpPr/>
              <p:nvPr/>
            </p:nvSpPr>
            <p:spPr>
              <a:xfrm>
                <a:off x="9519793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49AD2714-68C0-4FEF-AD6F-21EF72E7AE7B}"/>
                  </a:ext>
                </a:extLst>
              </p:cNvPr>
              <p:cNvSpPr/>
              <p:nvPr/>
            </p:nvSpPr>
            <p:spPr>
              <a:xfrm>
                <a:off x="9809440" y="2632456"/>
                <a:ext cx="747185" cy="330943"/>
              </a:xfrm>
              <a:custGeom>
                <a:avLst/>
                <a:gdLst>
                  <a:gd name="connsiteX0" fmla="*/ 513982 w 622424"/>
                  <a:gd name="connsiteY0" fmla="*/ 0 h 275684"/>
                  <a:gd name="connsiteX1" fmla="*/ 564125 w 622424"/>
                  <a:gd name="connsiteY1" fmla="*/ 2831 h 275684"/>
                  <a:gd name="connsiteX2" fmla="*/ 622424 w 622424"/>
                  <a:gd name="connsiteY2" fmla="*/ 14022 h 275684"/>
                  <a:gd name="connsiteX3" fmla="*/ 603031 w 622424"/>
                  <a:gd name="connsiteY3" fmla="*/ 29072 h 275684"/>
                  <a:gd name="connsiteX4" fmla="*/ 532585 w 622424"/>
                  <a:gd name="connsiteY4" fmla="*/ 112416 h 275684"/>
                  <a:gd name="connsiteX5" fmla="*/ 518496 w 622424"/>
                  <a:gd name="connsiteY5" fmla="*/ 180877 h 275684"/>
                  <a:gd name="connsiteX6" fmla="*/ 522532 w 622424"/>
                  <a:gd name="connsiteY6" fmla="*/ 194318 h 275684"/>
                  <a:gd name="connsiteX7" fmla="*/ 506975 w 622424"/>
                  <a:gd name="connsiteY7" fmla="*/ 199681 h 275684"/>
                  <a:gd name="connsiteX8" fmla="*/ 164075 w 622424"/>
                  <a:gd name="connsiteY8" fmla="*/ 225081 h 275684"/>
                  <a:gd name="connsiteX9" fmla="*/ 22589 w 622424"/>
                  <a:gd name="connsiteY9" fmla="*/ 265364 h 275684"/>
                  <a:gd name="connsiteX10" fmla="*/ 0 w 622424"/>
                  <a:gd name="connsiteY10" fmla="*/ 275684 h 275684"/>
                  <a:gd name="connsiteX11" fmla="*/ 24469 w 622424"/>
                  <a:gd name="connsiteY11" fmla="*/ 239735 h 275684"/>
                  <a:gd name="connsiteX12" fmla="*/ 125275 w 622424"/>
                  <a:gd name="connsiteY12" fmla="*/ 161749 h 275684"/>
                  <a:gd name="connsiteX13" fmla="*/ 391975 w 622424"/>
                  <a:gd name="connsiteY13" fmla="*/ 110949 h 275684"/>
                  <a:gd name="connsiteX14" fmla="*/ 491789 w 622424"/>
                  <a:gd name="connsiteY14" fmla="*/ 23438 h 27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2424" h="275684">
                    <a:moveTo>
                      <a:pt x="513982" y="0"/>
                    </a:moveTo>
                    <a:lnTo>
                      <a:pt x="564125" y="2831"/>
                    </a:lnTo>
                    <a:lnTo>
                      <a:pt x="622424" y="14022"/>
                    </a:lnTo>
                    <a:lnTo>
                      <a:pt x="603031" y="29072"/>
                    </a:lnTo>
                    <a:cubicBezTo>
                      <a:pt x="572141" y="57250"/>
                      <a:pt x="546344" y="88868"/>
                      <a:pt x="532585" y="112416"/>
                    </a:cubicBezTo>
                    <a:cubicBezTo>
                      <a:pt x="518827" y="135964"/>
                      <a:pt x="515784" y="158454"/>
                      <a:pt x="518496" y="180877"/>
                    </a:cubicBezTo>
                    <a:lnTo>
                      <a:pt x="522532" y="194318"/>
                    </a:lnTo>
                    <a:lnTo>
                      <a:pt x="506975" y="199681"/>
                    </a:lnTo>
                    <a:cubicBezTo>
                      <a:pt x="438713" y="212910"/>
                      <a:pt x="261971" y="204443"/>
                      <a:pt x="164075" y="225081"/>
                    </a:cubicBezTo>
                    <a:cubicBezTo>
                      <a:pt x="115127" y="235400"/>
                      <a:pt x="65650" y="248894"/>
                      <a:pt x="22589" y="265364"/>
                    </a:cubicBezTo>
                    <a:lnTo>
                      <a:pt x="0" y="275684"/>
                    </a:lnTo>
                    <a:lnTo>
                      <a:pt x="24469" y="239735"/>
                    </a:lnTo>
                    <a:cubicBezTo>
                      <a:pt x="52515" y="208977"/>
                      <a:pt x="91938" y="179741"/>
                      <a:pt x="125275" y="161749"/>
                    </a:cubicBezTo>
                    <a:cubicBezTo>
                      <a:pt x="191950" y="125766"/>
                      <a:pt x="314188" y="148520"/>
                      <a:pt x="391975" y="110949"/>
                    </a:cubicBezTo>
                    <a:cubicBezTo>
                      <a:pt x="430869" y="92164"/>
                      <a:pt x="461296" y="57768"/>
                      <a:pt x="491789" y="23438"/>
                    </a:cubicBezTo>
                    <a:close/>
                  </a:path>
                </a:pathLst>
              </a:custGeom>
              <a:solidFill>
                <a:schemeClr val="tx1">
                  <a:alpha val="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FD25F0-46EB-44FA-97AA-989192DAC8ED}"/>
                </a:ext>
              </a:extLst>
            </p:cNvPr>
            <p:cNvSpPr/>
            <p:nvPr/>
          </p:nvSpPr>
          <p:spPr>
            <a:xfrm>
              <a:off x="3571281" y="4045273"/>
              <a:ext cx="481832" cy="277278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5A55CCD-769A-4F81-80E9-A091D4C99F74}"/>
                </a:ext>
              </a:extLst>
            </p:cNvPr>
            <p:cNvSpPr/>
            <p:nvPr/>
          </p:nvSpPr>
          <p:spPr>
            <a:xfrm>
              <a:off x="3572784" y="-39939"/>
              <a:ext cx="481832" cy="2958324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AC25D26-9C34-41F0-B985-3389D3F45A59}"/>
                </a:ext>
              </a:extLst>
            </p:cNvPr>
            <p:cNvGrpSpPr/>
            <p:nvPr/>
          </p:nvGrpSpPr>
          <p:grpSpPr>
            <a:xfrm>
              <a:off x="3267651" y="2710553"/>
              <a:ext cx="1858185" cy="1467119"/>
              <a:chOff x="9679905" y="2758425"/>
              <a:chExt cx="1858185" cy="1467119"/>
            </a:xfrm>
          </p:grpSpPr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DF4F3120-E46D-4E1D-A6D8-515154A999F5}"/>
                  </a:ext>
                </a:extLst>
              </p:cNvPr>
              <p:cNvSpPr/>
              <p:nvPr/>
            </p:nvSpPr>
            <p:spPr>
              <a:xfrm>
                <a:off x="9679905" y="2758425"/>
                <a:ext cx="1858185" cy="1467119"/>
              </a:xfrm>
              <a:custGeom>
                <a:avLst/>
                <a:gdLst>
                  <a:gd name="connsiteX0" fmla="*/ 1363721 w 1547915"/>
                  <a:gd name="connsiteY0" fmla="*/ 297322 h 1222147"/>
                  <a:gd name="connsiteX1" fmla="*/ 1125596 w 1547915"/>
                  <a:gd name="connsiteY1" fmla="*/ 249697 h 1222147"/>
                  <a:gd name="connsiteX2" fmla="*/ 814446 w 1547915"/>
                  <a:gd name="connsiteY2" fmla="*/ 11572 h 1222147"/>
                  <a:gd name="connsiteX3" fmla="*/ 693796 w 1547915"/>
                  <a:gd name="connsiteY3" fmla="*/ 43322 h 1222147"/>
                  <a:gd name="connsiteX4" fmla="*/ 627121 w 1547915"/>
                  <a:gd name="connsiteY4" fmla="*/ 97297 h 1222147"/>
                  <a:gd name="connsiteX5" fmla="*/ 284221 w 1547915"/>
                  <a:gd name="connsiteY5" fmla="*/ 122697 h 1222147"/>
                  <a:gd name="connsiteX6" fmla="*/ 39746 w 1547915"/>
                  <a:gd name="connsiteY6" fmla="*/ 221122 h 1222147"/>
                  <a:gd name="connsiteX7" fmla="*/ 4821 w 1547915"/>
                  <a:gd name="connsiteY7" fmla="*/ 389397 h 1222147"/>
                  <a:gd name="connsiteX8" fmla="*/ 87371 w 1547915"/>
                  <a:gd name="connsiteY8" fmla="*/ 459247 h 1222147"/>
                  <a:gd name="connsiteX9" fmla="*/ 81021 w 1547915"/>
                  <a:gd name="connsiteY9" fmla="*/ 484647 h 1222147"/>
                  <a:gd name="connsiteX10" fmla="*/ 27046 w 1547915"/>
                  <a:gd name="connsiteY10" fmla="*/ 570372 h 1222147"/>
                  <a:gd name="connsiteX11" fmla="*/ 55621 w 1547915"/>
                  <a:gd name="connsiteY11" fmla="*/ 678322 h 1222147"/>
                  <a:gd name="connsiteX12" fmla="*/ 93721 w 1547915"/>
                  <a:gd name="connsiteY12" fmla="*/ 716422 h 1222147"/>
                  <a:gd name="connsiteX13" fmla="*/ 77846 w 1547915"/>
                  <a:gd name="connsiteY13" fmla="*/ 741822 h 1222147"/>
                  <a:gd name="connsiteX14" fmla="*/ 74671 w 1547915"/>
                  <a:gd name="connsiteY14" fmla="*/ 846597 h 1222147"/>
                  <a:gd name="connsiteX15" fmla="*/ 134996 w 1547915"/>
                  <a:gd name="connsiteY15" fmla="*/ 903747 h 1222147"/>
                  <a:gd name="connsiteX16" fmla="*/ 201671 w 1547915"/>
                  <a:gd name="connsiteY16" fmla="*/ 925972 h 1222147"/>
                  <a:gd name="connsiteX17" fmla="*/ 173096 w 1547915"/>
                  <a:gd name="connsiteY17" fmla="*/ 967247 h 1222147"/>
                  <a:gd name="connsiteX18" fmla="*/ 173096 w 1547915"/>
                  <a:gd name="connsiteY18" fmla="*/ 1059322 h 1222147"/>
                  <a:gd name="connsiteX19" fmla="*/ 319146 w 1547915"/>
                  <a:gd name="connsiteY19" fmla="*/ 1119647 h 1222147"/>
                  <a:gd name="connsiteX20" fmla="*/ 646171 w 1547915"/>
                  <a:gd name="connsiteY20" fmla="*/ 1195847 h 1222147"/>
                  <a:gd name="connsiteX21" fmla="*/ 906521 w 1547915"/>
                  <a:gd name="connsiteY21" fmla="*/ 1106947 h 1222147"/>
                  <a:gd name="connsiteX22" fmla="*/ 966846 w 1547915"/>
                  <a:gd name="connsiteY22" fmla="*/ 1078372 h 1222147"/>
                  <a:gd name="connsiteX23" fmla="*/ 1036696 w 1547915"/>
                  <a:gd name="connsiteY23" fmla="*/ 1116472 h 1222147"/>
                  <a:gd name="connsiteX24" fmla="*/ 1274821 w 1547915"/>
                  <a:gd name="connsiteY24" fmla="*/ 1179972 h 1222147"/>
                  <a:gd name="connsiteX25" fmla="*/ 1376421 w 1547915"/>
                  <a:gd name="connsiteY25" fmla="*/ 1164097 h 1222147"/>
                  <a:gd name="connsiteX26" fmla="*/ 1547871 w 1547915"/>
                  <a:gd name="connsiteY26" fmla="*/ 484647 h 1222147"/>
                  <a:gd name="connsiteX27" fmla="*/ 1363721 w 1547915"/>
                  <a:gd name="connsiteY27" fmla="*/ 297322 h 122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547915" h="1222147">
                    <a:moveTo>
                      <a:pt x="1363721" y="297322"/>
                    </a:moveTo>
                    <a:cubicBezTo>
                      <a:pt x="1293342" y="258164"/>
                      <a:pt x="1217142" y="297322"/>
                      <a:pt x="1125596" y="249697"/>
                    </a:cubicBezTo>
                    <a:cubicBezTo>
                      <a:pt x="1034050" y="202072"/>
                      <a:pt x="886413" y="45968"/>
                      <a:pt x="814446" y="11572"/>
                    </a:cubicBezTo>
                    <a:cubicBezTo>
                      <a:pt x="742479" y="-22824"/>
                      <a:pt x="725017" y="29034"/>
                      <a:pt x="693796" y="43322"/>
                    </a:cubicBezTo>
                    <a:cubicBezTo>
                      <a:pt x="662575" y="57609"/>
                      <a:pt x="695383" y="84068"/>
                      <a:pt x="627121" y="97297"/>
                    </a:cubicBezTo>
                    <a:cubicBezTo>
                      <a:pt x="558859" y="110526"/>
                      <a:pt x="382117" y="102059"/>
                      <a:pt x="284221" y="122697"/>
                    </a:cubicBezTo>
                    <a:cubicBezTo>
                      <a:pt x="186325" y="143335"/>
                      <a:pt x="86313" y="176672"/>
                      <a:pt x="39746" y="221122"/>
                    </a:cubicBezTo>
                    <a:cubicBezTo>
                      <a:pt x="-6821" y="265572"/>
                      <a:pt x="-3116" y="349710"/>
                      <a:pt x="4821" y="389397"/>
                    </a:cubicBezTo>
                    <a:cubicBezTo>
                      <a:pt x="12758" y="429084"/>
                      <a:pt x="74671" y="443372"/>
                      <a:pt x="87371" y="459247"/>
                    </a:cubicBezTo>
                    <a:cubicBezTo>
                      <a:pt x="100071" y="475122"/>
                      <a:pt x="91075" y="466126"/>
                      <a:pt x="81021" y="484647"/>
                    </a:cubicBezTo>
                    <a:cubicBezTo>
                      <a:pt x="70967" y="503168"/>
                      <a:pt x="31279" y="538093"/>
                      <a:pt x="27046" y="570372"/>
                    </a:cubicBezTo>
                    <a:cubicBezTo>
                      <a:pt x="22813" y="602651"/>
                      <a:pt x="44509" y="653980"/>
                      <a:pt x="55621" y="678322"/>
                    </a:cubicBezTo>
                    <a:cubicBezTo>
                      <a:pt x="66733" y="702664"/>
                      <a:pt x="90017" y="705839"/>
                      <a:pt x="93721" y="716422"/>
                    </a:cubicBezTo>
                    <a:cubicBezTo>
                      <a:pt x="97425" y="727005"/>
                      <a:pt x="81021" y="720126"/>
                      <a:pt x="77846" y="741822"/>
                    </a:cubicBezTo>
                    <a:cubicBezTo>
                      <a:pt x="74671" y="763518"/>
                      <a:pt x="65146" y="819610"/>
                      <a:pt x="74671" y="846597"/>
                    </a:cubicBezTo>
                    <a:cubicBezTo>
                      <a:pt x="84196" y="873584"/>
                      <a:pt x="113829" y="890518"/>
                      <a:pt x="134996" y="903747"/>
                    </a:cubicBezTo>
                    <a:cubicBezTo>
                      <a:pt x="156163" y="916976"/>
                      <a:pt x="195321" y="915389"/>
                      <a:pt x="201671" y="925972"/>
                    </a:cubicBezTo>
                    <a:cubicBezTo>
                      <a:pt x="208021" y="936555"/>
                      <a:pt x="177858" y="945022"/>
                      <a:pt x="173096" y="967247"/>
                    </a:cubicBezTo>
                    <a:cubicBezTo>
                      <a:pt x="168333" y="989472"/>
                      <a:pt x="148754" y="1033922"/>
                      <a:pt x="173096" y="1059322"/>
                    </a:cubicBezTo>
                    <a:cubicBezTo>
                      <a:pt x="197438" y="1084722"/>
                      <a:pt x="240300" y="1096893"/>
                      <a:pt x="319146" y="1119647"/>
                    </a:cubicBezTo>
                    <a:cubicBezTo>
                      <a:pt x="397992" y="1142401"/>
                      <a:pt x="548275" y="1197964"/>
                      <a:pt x="646171" y="1195847"/>
                    </a:cubicBezTo>
                    <a:cubicBezTo>
                      <a:pt x="744067" y="1193730"/>
                      <a:pt x="853075" y="1126526"/>
                      <a:pt x="906521" y="1106947"/>
                    </a:cubicBezTo>
                    <a:cubicBezTo>
                      <a:pt x="959967" y="1087368"/>
                      <a:pt x="945150" y="1076785"/>
                      <a:pt x="966846" y="1078372"/>
                    </a:cubicBezTo>
                    <a:cubicBezTo>
                      <a:pt x="988542" y="1079959"/>
                      <a:pt x="985367" y="1099539"/>
                      <a:pt x="1036696" y="1116472"/>
                    </a:cubicBezTo>
                    <a:cubicBezTo>
                      <a:pt x="1088025" y="1133405"/>
                      <a:pt x="1218200" y="1172035"/>
                      <a:pt x="1274821" y="1179972"/>
                    </a:cubicBezTo>
                    <a:cubicBezTo>
                      <a:pt x="1331442" y="1187909"/>
                      <a:pt x="1330913" y="1279985"/>
                      <a:pt x="1376421" y="1164097"/>
                    </a:cubicBezTo>
                    <a:cubicBezTo>
                      <a:pt x="1421929" y="1048209"/>
                      <a:pt x="1545225" y="629639"/>
                      <a:pt x="1547871" y="484647"/>
                    </a:cubicBezTo>
                    <a:cubicBezTo>
                      <a:pt x="1550517" y="339655"/>
                      <a:pt x="1434100" y="336480"/>
                      <a:pt x="1363721" y="29732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051D9A10-CA2B-4B41-B00D-E78D7F682180}"/>
                  </a:ext>
                </a:extLst>
              </p:cNvPr>
              <p:cNvSpPr/>
              <p:nvPr/>
            </p:nvSpPr>
            <p:spPr>
              <a:xfrm>
                <a:off x="9787646" y="3232545"/>
                <a:ext cx="598391" cy="88425"/>
              </a:xfrm>
              <a:custGeom>
                <a:avLst/>
                <a:gdLst>
                  <a:gd name="connsiteX0" fmla="*/ 0 w 498475"/>
                  <a:gd name="connsiteY0" fmla="*/ 63500 h 73660"/>
                  <a:gd name="connsiteX1" fmla="*/ 88900 w 498475"/>
                  <a:gd name="connsiteY1" fmla="*/ 73025 h 73660"/>
                  <a:gd name="connsiteX2" fmla="*/ 238125 w 498475"/>
                  <a:gd name="connsiteY2" fmla="*/ 47625 h 73660"/>
                  <a:gd name="connsiteX3" fmla="*/ 431800 w 498475"/>
                  <a:gd name="connsiteY3" fmla="*/ 34925 h 73660"/>
                  <a:gd name="connsiteX4" fmla="*/ 498475 w 498475"/>
                  <a:gd name="connsiteY4" fmla="*/ 0 h 7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475" h="73660">
                    <a:moveTo>
                      <a:pt x="0" y="63500"/>
                    </a:moveTo>
                    <a:cubicBezTo>
                      <a:pt x="24606" y="69585"/>
                      <a:pt x="49213" y="75671"/>
                      <a:pt x="88900" y="73025"/>
                    </a:cubicBezTo>
                    <a:cubicBezTo>
                      <a:pt x="128587" y="70379"/>
                      <a:pt x="180975" y="53975"/>
                      <a:pt x="238125" y="47625"/>
                    </a:cubicBezTo>
                    <a:cubicBezTo>
                      <a:pt x="295275" y="41275"/>
                      <a:pt x="388408" y="42863"/>
                      <a:pt x="431800" y="34925"/>
                    </a:cubicBezTo>
                    <a:cubicBezTo>
                      <a:pt x="475192" y="26987"/>
                      <a:pt x="486833" y="13493"/>
                      <a:pt x="4984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DE20734D-C13C-4C49-BCAC-61F5ACA44DCF}"/>
                  </a:ext>
                </a:extLst>
              </p:cNvPr>
              <p:cNvSpPr/>
              <p:nvPr/>
            </p:nvSpPr>
            <p:spPr>
              <a:xfrm>
                <a:off x="9789552" y="3595581"/>
                <a:ext cx="552654" cy="30655"/>
              </a:xfrm>
              <a:custGeom>
                <a:avLst/>
                <a:gdLst>
                  <a:gd name="connsiteX0" fmla="*/ 0 w 460375"/>
                  <a:gd name="connsiteY0" fmla="*/ 15875 h 25536"/>
                  <a:gd name="connsiteX1" fmla="*/ 130175 w 460375"/>
                  <a:gd name="connsiteY1" fmla="*/ 25400 h 25536"/>
                  <a:gd name="connsiteX2" fmla="*/ 225425 w 460375"/>
                  <a:gd name="connsiteY2" fmla="*/ 9525 h 25536"/>
                  <a:gd name="connsiteX3" fmla="*/ 390525 w 460375"/>
                  <a:gd name="connsiteY3" fmla="*/ 12700 h 25536"/>
                  <a:gd name="connsiteX4" fmla="*/ 460375 w 460375"/>
                  <a:gd name="connsiteY4" fmla="*/ 0 h 2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375" h="25536">
                    <a:moveTo>
                      <a:pt x="0" y="15875"/>
                    </a:moveTo>
                    <a:cubicBezTo>
                      <a:pt x="46302" y="21166"/>
                      <a:pt x="92604" y="26458"/>
                      <a:pt x="130175" y="25400"/>
                    </a:cubicBezTo>
                    <a:cubicBezTo>
                      <a:pt x="167746" y="24342"/>
                      <a:pt x="182033" y="11642"/>
                      <a:pt x="225425" y="9525"/>
                    </a:cubicBezTo>
                    <a:cubicBezTo>
                      <a:pt x="268817" y="7408"/>
                      <a:pt x="351367" y="14287"/>
                      <a:pt x="390525" y="12700"/>
                    </a:cubicBezTo>
                    <a:cubicBezTo>
                      <a:pt x="429683" y="11113"/>
                      <a:pt x="445029" y="5556"/>
                      <a:pt x="4603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06976A5D-4B45-44DB-9FD6-0E05FE1E8DA8}"/>
                  </a:ext>
                </a:extLst>
              </p:cNvPr>
              <p:cNvSpPr/>
              <p:nvPr/>
            </p:nvSpPr>
            <p:spPr>
              <a:xfrm>
                <a:off x="9918188" y="3862158"/>
                <a:ext cx="434501" cy="53703"/>
              </a:xfrm>
              <a:custGeom>
                <a:avLst/>
                <a:gdLst>
                  <a:gd name="connsiteX0" fmla="*/ 0 w 361950"/>
                  <a:gd name="connsiteY0" fmla="*/ 3360 h 44736"/>
                  <a:gd name="connsiteX1" fmla="*/ 85725 w 361950"/>
                  <a:gd name="connsiteY1" fmla="*/ 3360 h 44736"/>
                  <a:gd name="connsiteX2" fmla="*/ 212725 w 361950"/>
                  <a:gd name="connsiteY2" fmla="*/ 38285 h 44736"/>
                  <a:gd name="connsiteX3" fmla="*/ 361950 w 361950"/>
                  <a:gd name="connsiteY3" fmla="*/ 44635 h 44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44736">
                    <a:moveTo>
                      <a:pt x="0" y="3360"/>
                    </a:moveTo>
                    <a:cubicBezTo>
                      <a:pt x="25135" y="449"/>
                      <a:pt x="50271" y="-2461"/>
                      <a:pt x="85725" y="3360"/>
                    </a:cubicBezTo>
                    <a:cubicBezTo>
                      <a:pt x="121179" y="9181"/>
                      <a:pt x="166688" y="31406"/>
                      <a:pt x="212725" y="38285"/>
                    </a:cubicBezTo>
                    <a:cubicBezTo>
                      <a:pt x="258763" y="45164"/>
                      <a:pt x="310356" y="44899"/>
                      <a:pt x="361950" y="44635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F0BE06C5-4434-4D53-B8DF-12D6B5D41F6C}"/>
                  </a:ext>
                </a:extLst>
              </p:cNvPr>
              <p:cNvSpPr/>
              <p:nvPr/>
            </p:nvSpPr>
            <p:spPr>
              <a:xfrm>
                <a:off x="10404629" y="2761283"/>
                <a:ext cx="1110443" cy="1435548"/>
              </a:xfrm>
              <a:custGeom>
                <a:avLst/>
                <a:gdLst>
                  <a:gd name="connsiteX0" fmla="*/ 173192 w 925027"/>
                  <a:gd name="connsiteY0" fmla="*/ 13 h 1195847"/>
                  <a:gd name="connsiteX1" fmla="*/ 218014 w 925027"/>
                  <a:gd name="connsiteY1" fmla="*/ 11572 h 1195847"/>
                  <a:gd name="connsiteX2" fmla="*/ 529164 w 925027"/>
                  <a:gd name="connsiteY2" fmla="*/ 249697 h 1195847"/>
                  <a:gd name="connsiteX3" fmla="*/ 767289 w 925027"/>
                  <a:gd name="connsiteY3" fmla="*/ 297322 h 1195847"/>
                  <a:gd name="connsiteX4" fmla="*/ 912893 w 925027"/>
                  <a:gd name="connsiteY4" fmla="*/ 371984 h 1195847"/>
                  <a:gd name="connsiteX5" fmla="*/ 925027 w 925027"/>
                  <a:gd name="connsiteY5" fmla="*/ 388174 h 1195847"/>
                  <a:gd name="connsiteX6" fmla="*/ 911156 w 925027"/>
                  <a:gd name="connsiteY6" fmla="*/ 499729 h 1195847"/>
                  <a:gd name="connsiteX7" fmla="*/ 824439 w 925027"/>
                  <a:gd name="connsiteY7" fmla="*/ 925972 h 1195847"/>
                  <a:gd name="connsiteX8" fmla="*/ 722045 w 925027"/>
                  <a:gd name="connsiteY8" fmla="*/ 1154175 h 1195847"/>
                  <a:gd name="connsiteX9" fmla="*/ 694842 w 925027"/>
                  <a:gd name="connsiteY9" fmla="*/ 1185543 h 1195847"/>
                  <a:gd name="connsiteX10" fmla="*/ 678389 w 925027"/>
                  <a:gd name="connsiteY10" fmla="*/ 1179972 h 1195847"/>
                  <a:gd name="connsiteX11" fmla="*/ 440264 w 925027"/>
                  <a:gd name="connsiteY11" fmla="*/ 1116472 h 1195847"/>
                  <a:gd name="connsiteX12" fmla="*/ 370414 w 925027"/>
                  <a:gd name="connsiteY12" fmla="*/ 1078372 h 1195847"/>
                  <a:gd name="connsiteX13" fmla="*/ 310089 w 925027"/>
                  <a:gd name="connsiteY13" fmla="*/ 1106947 h 1195847"/>
                  <a:gd name="connsiteX14" fmla="*/ 49739 w 925027"/>
                  <a:gd name="connsiteY14" fmla="*/ 1195847 h 1195847"/>
                  <a:gd name="connsiteX15" fmla="*/ 22 w 925027"/>
                  <a:gd name="connsiteY15" fmla="*/ 1191070 h 1195847"/>
                  <a:gd name="connsiteX16" fmla="*/ 0 w 925027"/>
                  <a:gd name="connsiteY16" fmla="*/ 1190821 h 1195847"/>
                  <a:gd name="connsiteX17" fmla="*/ 97364 w 925027"/>
                  <a:gd name="connsiteY17" fmla="*/ 989472 h 1195847"/>
                  <a:gd name="connsiteX18" fmla="*/ 65614 w 925027"/>
                  <a:gd name="connsiteY18" fmla="*/ 897397 h 1195847"/>
                  <a:gd name="connsiteX19" fmla="*/ 106889 w 925027"/>
                  <a:gd name="connsiteY19" fmla="*/ 773572 h 1195847"/>
                  <a:gd name="connsiteX20" fmla="*/ 49739 w 925027"/>
                  <a:gd name="connsiteY20" fmla="*/ 633872 h 1195847"/>
                  <a:gd name="connsiteX21" fmla="*/ 113239 w 925027"/>
                  <a:gd name="connsiteY21" fmla="*/ 490997 h 1195847"/>
                  <a:gd name="connsiteX22" fmla="*/ 75139 w 925027"/>
                  <a:gd name="connsiteY22" fmla="*/ 335422 h 1195847"/>
                  <a:gd name="connsiteX23" fmla="*/ 97364 w 925027"/>
                  <a:gd name="connsiteY23" fmla="*/ 198897 h 1195847"/>
                  <a:gd name="connsiteX24" fmla="*/ 141814 w 925027"/>
                  <a:gd name="connsiteY24" fmla="*/ 24272 h 1195847"/>
                  <a:gd name="connsiteX25" fmla="*/ 155291 w 925027"/>
                  <a:gd name="connsiteY25" fmla="*/ 5350 h 119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25027" h="1195847">
                    <a:moveTo>
                      <a:pt x="173192" y="13"/>
                    </a:moveTo>
                    <a:cubicBezTo>
                      <a:pt x="185437" y="-235"/>
                      <a:pt x="200022" y="2973"/>
                      <a:pt x="218014" y="11572"/>
                    </a:cubicBezTo>
                    <a:cubicBezTo>
                      <a:pt x="289981" y="45968"/>
                      <a:pt x="437618" y="202072"/>
                      <a:pt x="529164" y="249697"/>
                    </a:cubicBezTo>
                    <a:cubicBezTo>
                      <a:pt x="620710" y="297322"/>
                      <a:pt x="696910" y="258164"/>
                      <a:pt x="767289" y="297322"/>
                    </a:cubicBezTo>
                    <a:cubicBezTo>
                      <a:pt x="811276" y="321796"/>
                      <a:pt x="873246" y="332214"/>
                      <a:pt x="912893" y="371984"/>
                    </a:cubicBezTo>
                    <a:lnTo>
                      <a:pt x="925027" y="388174"/>
                    </a:lnTo>
                    <a:lnTo>
                      <a:pt x="911156" y="499729"/>
                    </a:lnTo>
                    <a:cubicBezTo>
                      <a:pt x="887939" y="661522"/>
                      <a:pt x="852749" y="826754"/>
                      <a:pt x="824439" y="925972"/>
                    </a:cubicBezTo>
                    <a:cubicBezTo>
                      <a:pt x="796128" y="1025191"/>
                      <a:pt x="761865" y="1097819"/>
                      <a:pt x="722045" y="1154175"/>
                    </a:cubicBezTo>
                    <a:lnTo>
                      <a:pt x="694842" y="1185543"/>
                    </a:lnTo>
                    <a:lnTo>
                      <a:pt x="678389" y="1179972"/>
                    </a:lnTo>
                    <a:cubicBezTo>
                      <a:pt x="621768" y="1172035"/>
                      <a:pt x="491593" y="1133405"/>
                      <a:pt x="440264" y="1116472"/>
                    </a:cubicBezTo>
                    <a:cubicBezTo>
                      <a:pt x="388935" y="1099539"/>
                      <a:pt x="392110" y="1079959"/>
                      <a:pt x="370414" y="1078372"/>
                    </a:cubicBezTo>
                    <a:cubicBezTo>
                      <a:pt x="348718" y="1076785"/>
                      <a:pt x="363535" y="1087368"/>
                      <a:pt x="310089" y="1106947"/>
                    </a:cubicBezTo>
                    <a:cubicBezTo>
                      <a:pt x="256643" y="1126526"/>
                      <a:pt x="147635" y="1193730"/>
                      <a:pt x="49739" y="1195847"/>
                    </a:cubicBezTo>
                    <a:lnTo>
                      <a:pt x="22" y="1191070"/>
                    </a:lnTo>
                    <a:lnTo>
                      <a:pt x="0" y="1190821"/>
                    </a:lnTo>
                    <a:cubicBezTo>
                      <a:pt x="6728" y="1129478"/>
                      <a:pt x="88104" y="1035775"/>
                      <a:pt x="97364" y="989472"/>
                    </a:cubicBezTo>
                    <a:cubicBezTo>
                      <a:pt x="107947" y="936555"/>
                      <a:pt x="64026" y="933380"/>
                      <a:pt x="65614" y="897397"/>
                    </a:cubicBezTo>
                    <a:cubicBezTo>
                      <a:pt x="67201" y="861414"/>
                      <a:pt x="109535" y="817493"/>
                      <a:pt x="106889" y="773572"/>
                    </a:cubicBezTo>
                    <a:cubicBezTo>
                      <a:pt x="104243" y="729651"/>
                      <a:pt x="48681" y="680968"/>
                      <a:pt x="49739" y="633872"/>
                    </a:cubicBezTo>
                    <a:cubicBezTo>
                      <a:pt x="50797" y="586776"/>
                      <a:pt x="109006" y="540739"/>
                      <a:pt x="113239" y="490997"/>
                    </a:cubicBezTo>
                    <a:cubicBezTo>
                      <a:pt x="117472" y="441255"/>
                      <a:pt x="77785" y="384105"/>
                      <a:pt x="75139" y="335422"/>
                    </a:cubicBezTo>
                    <a:cubicBezTo>
                      <a:pt x="72493" y="286739"/>
                      <a:pt x="86252" y="250755"/>
                      <a:pt x="97364" y="198897"/>
                    </a:cubicBezTo>
                    <a:cubicBezTo>
                      <a:pt x="108476" y="147039"/>
                      <a:pt x="106360" y="78247"/>
                      <a:pt x="141814" y="24272"/>
                    </a:cubicBezTo>
                    <a:lnTo>
                      <a:pt x="155291" y="535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7000"/>
                    </a:schemeClr>
                  </a:gs>
                  <a:gs pos="68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320CAA8-91FE-44C2-A94D-F0AE771711B3}"/>
              </a:ext>
            </a:extLst>
          </p:cNvPr>
          <p:cNvSpPr txBox="1"/>
          <p:nvPr/>
        </p:nvSpPr>
        <p:spPr>
          <a:xfrm>
            <a:off x="3048000" y="3044279"/>
            <a:ext cx="6096000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QnA</a:t>
            </a:r>
            <a:endParaRPr lang="ko-KR" altLang="en-US" sz="2800" b="1" i="1" ker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슬라이드 번호 개체 틀 5">
            <a:extLst>
              <a:ext uri="{FF2B5EF4-FFF2-40B4-BE49-F238E27FC236}">
                <a16:creationId xmlns:a16="http://schemas.microsoft.com/office/drawing/2014/main" id="{0086FE51-27FE-4198-9373-EA49E53013CE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74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C4ABEF9-575E-4D6C-A792-C03C536E0E71}"/>
              </a:ext>
            </a:extLst>
          </p:cNvPr>
          <p:cNvGrpSpPr/>
          <p:nvPr/>
        </p:nvGrpSpPr>
        <p:grpSpPr>
          <a:xfrm>
            <a:off x="10691854" y="0"/>
            <a:ext cx="2001107" cy="6858000"/>
            <a:chOff x="10604770" y="0"/>
            <a:chExt cx="2001107" cy="6858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4DEFEA0-C284-4F27-840C-74EDB6787AF1}"/>
                </a:ext>
              </a:extLst>
            </p:cNvPr>
            <p:cNvGrpSpPr/>
            <p:nvPr/>
          </p:nvGrpSpPr>
          <p:grpSpPr>
            <a:xfrm>
              <a:off x="10604770" y="2724543"/>
              <a:ext cx="1587230" cy="643053"/>
              <a:chOff x="9517931" y="2632456"/>
              <a:chExt cx="1587230" cy="643053"/>
            </a:xfrm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707AE742-257A-4068-8F09-1AC0DA99533B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F9C7C7FF-14C7-4635-9324-96D327A225A7}"/>
                  </a:ext>
                </a:extLst>
              </p:cNvPr>
              <p:cNvSpPr/>
              <p:nvPr/>
            </p:nvSpPr>
            <p:spPr>
              <a:xfrm>
                <a:off x="9519793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F36961D2-E8FD-4A82-A4E5-7606FF967D99}"/>
                  </a:ext>
                </a:extLst>
              </p:cNvPr>
              <p:cNvSpPr/>
              <p:nvPr/>
            </p:nvSpPr>
            <p:spPr>
              <a:xfrm>
                <a:off x="9809440" y="2632456"/>
                <a:ext cx="747185" cy="330943"/>
              </a:xfrm>
              <a:custGeom>
                <a:avLst/>
                <a:gdLst>
                  <a:gd name="connsiteX0" fmla="*/ 513982 w 622424"/>
                  <a:gd name="connsiteY0" fmla="*/ 0 h 275684"/>
                  <a:gd name="connsiteX1" fmla="*/ 564125 w 622424"/>
                  <a:gd name="connsiteY1" fmla="*/ 2831 h 275684"/>
                  <a:gd name="connsiteX2" fmla="*/ 622424 w 622424"/>
                  <a:gd name="connsiteY2" fmla="*/ 14022 h 275684"/>
                  <a:gd name="connsiteX3" fmla="*/ 603031 w 622424"/>
                  <a:gd name="connsiteY3" fmla="*/ 29072 h 275684"/>
                  <a:gd name="connsiteX4" fmla="*/ 532585 w 622424"/>
                  <a:gd name="connsiteY4" fmla="*/ 112416 h 275684"/>
                  <a:gd name="connsiteX5" fmla="*/ 518496 w 622424"/>
                  <a:gd name="connsiteY5" fmla="*/ 180877 h 275684"/>
                  <a:gd name="connsiteX6" fmla="*/ 522532 w 622424"/>
                  <a:gd name="connsiteY6" fmla="*/ 194318 h 275684"/>
                  <a:gd name="connsiteX7" fmla="*/ 506975 w 622424"/>
                  <a:gd name="connsiteY7" fmla="*/ 199681 h 275684"/>
                  <a:gd name="connsiteX8" fmla="*/ 164075 w 622424"/>
                  <a:gd name="connsiteY8" fmla="*/ 225081 h 275684"/>
                  <a:gd name="connsiteX9" fmla="*/ 22589 w 622424"/>
                  <a:gd name="connsiteY9" fmla="*/ 265364 h 275684"/>
                  <a:gd name="connsiteX10" fmla="*/ 0 w 622424"/>
                  <a:gd name="connsiteY10" fmla="*/ 275684 h 275684"/>
                  <a:gd name="connsiteX11" fmla="*/ 24469 w 622424"/>
                  <a:gd name="connsiteY11" fmla="*/ 239735 h 275684"/>
                  <a:gd name="connsiteX12" fmla="*/ 125275 w 622424"/>
                  <a:gd name="connsiteY12" fmla="*/ 161749 h 275684"/>
                  <a:gd name="connsiteX13" fmla="*/ 391975 w 622424"/>
                  <a:gd name="connsiteY13" fmla="*/ 110949 h 275684"/>
                  <a:gd name="connsiteX14" fmla="*/ 491789 w 622424"/>
                  <a:gd name="connsiteY14" fmla="*/ 23438 h 27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2424" h="275684">
                    <a:moveTo>
                      <a:pt x="513982" y="0"/>
                    </a:moveTo>
                    <a:lnTo>
                      <a:pt x="564125" y="2831"/>
                    </a:lnTo>
                    <a:lnTo>
                      <a:pt x="622424" y="14022"/>
                    </a:lnTo>
                    <a:lnTo>
                      <a:pt x="603031" y="29072"/>
                    </a:lnTo>
                    <a:cubicBezTo>
                      <a:pt x="572141" y="57250"/>
                      <a:pt x="546344" y="88868"/>
                      <a:pt x="532585" y="112416"/>
                    </a:cubicBezTo>
                    <a:cubicBezTo>
                      <a:pt x="518827" y="135964"/>
                      <a:pt x="515784" y="158454"/>
                      <a:pt x="518496" y="180877"/>
                    </a:cubicBezTo>
                    <a:lnTo>
                      <a:pt x="522532" y="194318"/>
                    </a:lnTo>
                    <a:lnTo>
                      <a:pt x="506975" y="199681"/>
                    </a:lnTo>
                    <a:cubicBezTo>
                      <a:pt x="438713" y="212910"/>
                      <a:pt x="261971" y="204443"/>
                      <a:pt x="164075" y="225081"/>
                    </a:cubicBezTo>
                    <a:cubicBezTo>
                      <a:pt x="115127" y="235400"/>
                      <a:pt x="65650" y="248894"/>
                      <a:pt x="22589" y="265364"/>
                    </a:cubicBezTo>
                    <a:lnTo>
                      <a:pt x="0" y="275684"/>
                    </a:lnTo>
                    <a:lnTo>
                      <a:pt x="24469" y="239735"/>
                    </a:lnTo>
                    <a:cubicBezTo>
                      <a:pt x="52515" y="208977"/>
                      <a:pt x="91938" y="179741"/>
                      <a:pt x="125275" y="161749"/>
                    </a:cubicBezTo>
                    <a:cubicBezTo>
                      <a:pt x="191950" y="125766"/>
                      <a:pt x="314188" y="148520"/>
                      <a:pt x="391975" y="110949"/>
                    </a:cubicBezTo>
                    <a:cubicBezTo>
                      <a:pt x="430869" y="92164"/>
                      <a:pt x="461296" y="57768"/>
                      <a:pt x="491789" y="23438"/>
                    </a:cubicBezTo>
                    <a:close/>
                  </a:path>
                </a:pathLst>
              </a:custGeom>
              <a:solidFill>
                <a:schemeClr val="tx1">
                  <a:alpha val="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BB78253-193E-45AB-8F99-C6E2FAB440A5}"/>
                </a:ext>
              </a:extLst>
            </p:cNvPr>
            <p:cNvSpPr/>
            <p:nvPr/>
          </p:nvSpPr>
          <p:spPr>
            <a:xfrm>
              <a:off x="11051322" y="4085212"/>
              <a:ext cx="481832" cy="277278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87CC7FA-F1A6-4468-838F-7344DC9530DE}"/>
                </a:ext>
              </a:extLst>
            </p:cNvPr>
            <p:cNvSpPr/>
            <p:nvPr/>
          </p:nvSpPr>
          <p:spPr>
            <a:xfrm>
              <a:off x="11052825" y="0"/>
              <a:ext cx="481832" cy="2958324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D7B0FC5-0DB8-454B-8908-5EB65A1F6762}"/>
                </a:ext>
              </a:extLst>
            </p:cNvPr>
            <p:cNvGrpSpPr/>
            <p:nvPr/>
          </p:nvGrpSpPr>
          <p:grpSpPr>
            <a:xfrm>
              <a:off x="10747692" y="2750492"/>
              <a:ext cx="1858185" cy="1467119"/>
              <a:chOff x="9679905" y="2758425"/>
              <a:chExt cx="1858185" cy="1467119"/>
            </a:xfrm>
          </p:grpSpPr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154AF0AC-580C-4213-9809-C9E788F8131D}"/>
                  </a:ext>
                </a:extLst>
              </p:cNvPr>
              <p:cNvSpPr/>
              <p:nvPr/>
            </p:nvSpPr>
            <p:spPr>
              <a:xfrm>
                <a:off x="9679905" y="2758425"/>
                <a:ext cx="1858185" cy="1467119"/>
              </a:xfrm>
              <a:custGeom>
                <a:avLst/>
                <a:gdLst>
                  <a:gd name="connsiteX0" fmla="*/ 1363721 w 1547915"/>
                  <a:gd name="connsiteY0" fmla="*/ 297322 h 1222147"/>
                  <a:gd name="connsiteX1" fmla="*/ 1125596 w 1547915"/>
                  <a:gd name="connsiteY1" fmla="*/ 249697 h 1222147"/>
                  <a:gd name="connsiteX2" fmla="*/ 814446 w 1547915"/>
                  <a:gd name="connsiteY2" fmla="*/ 11572 h 1222147"/>
                  <a:gd name="connsiteX3" fmla="*/ 693796 w 1547915"/>
                  <a:gd name="connsiteY3" fmla="*/ 43322 h 1222147"/>
                  <a:gd name="connsiteX4" fmla="*/ 627121 w 1547915"/>
                  <a:gd name="connsiteY4" fmla="*/ 97297 h 1222147"/>
                  <a:gd name="connsiteX5" fmla="*/ 284221 w 1547915"/>
                  <a:gd name="connsiteY5" fmla="*/ 122697 h 1222147"/>
                  <a:gd name="connsiteX6" fmla="*/ 39746 w 1547915"/>
                  <a:gd name="connsiteY6" fmla="*/ 221122 h 1222147"/>
                  <a:gd name="connsiteX7" fmla="*/ 4821 w 1547915"/>
                  <a:gd name="connsiteY7" fmla="*/ 389397 h 1222147"/>
                  <a:gd name="connsiteX8" fmla="*/ 87371 w 1547915"/>
                  <a:gd name="connsiteY8" fmla="*/ 459247 h 1222147"/>
                  <a:gd name="connsiteX9" fmla="*/ 81021 w 1547915"/>
                  <a:gd name="connsiteY9" fmla="*/ 484647 h 1222147"/>
                  <a:gd name="connsiteX10" fmla="*/ 27046 w 1547915"/>
                  <a:gd name="connsiteY10" fmla="*/ 570372 h 1222147"/>
                  <a:gd name="connsiteX11" fmla="*/ 55621 w 1547915"/>
                  <a:gd name="connsiteY11" fmla="*/ 678322 h 1222147"/>
                  <a:gd name="connsiteX12" fmla="*/ 93721 w 1547915"/>
                  <a:gd name="connsiteY12" fmla="*/ 716422 h 1222147"/>
                  <a:gd name="connsiteX13" fmla="*/ 77846 w 1547915"/>
                  <a:gd name="connsiteY13" fmla="*/ 741822 h 1222147"/>
                  <a:gd name="connsiteX14" fmla="*/ 74671 w 1547915"/>
                  <a:gd name="connsiteY14" fmla="*/ 846597 h 1222147"/>
                  <a:gd name="connsiteX15" fmla="*/ 134996 w 1547915"/>
                  <a:gd name="connsiteY15" fmla="*/ 903747 h 1222147"/>
                  <a:gd name="connsiteX16" fmla="*/ 201671 w 1547915"/>
                  <a:gd name="connsiteY16" fmla="*/ 925972 h 1222147"/>
                  <a:gd name="connsiteX17" fmla="*/ 173096 w 1547915"/>
                  <a:gd name="connsiteY17" fmla="*/ 967247 h 1222147"/>
                  <a:gd name="connsiteX18" fmla="*/ 173096 w 1547915"/>
                  <a:gd name="connsiteY18" fmla="*/ 1059322 h 1222147"/>
                  <a:gd name="connsiteX19" fmla="*/ 319146 w 1547915"/>
                  <a:gd name="connsiteY19" fmla="*/ 1119647 h 1222147"/>
                  <a:gd name="connsiteX20" fmla="*/ 646171 w 1547915"/>
                  <a:gd name="connsiteY20" fmla="*/ 1195847 h 1222147"/>
                  <a:gd name="connsiteX21" fmla="*/ 906521 w 1547915"/>
                  <a:gd name="connsiteY21" fmla="*/ 1106947 h 1222147"/>
                  <a:gd name="connsiteX22" fmla="*/ 966846 w 1547915"/>
                  <a:gd name="connsiteY22" fmla="*/ 1078372 h 1222147"/>
                  <a:gd name="connsiteX23" fmla="*/ 1036696 w 1547915"/>
                  <a:gd name="connsiteY23" fmla="*/ 1116472 h 1222147"/>
                  <a:gd name="connsiteX24" fmla="*/ 1274821 w 1547915"/>
                  <a:gd name="connsiteY24" fmla="*/ 1179972 h 1222147"/>
                  <a:gd name="connsiteX25" fmla="*/ 1376421 w 1547915"/>
                  <a:gd name="connsiteY25" fmla="*/ 1164097 h 1222147"/>
                  <a:gd name="connsiteX26" fmla="*/ 1547871 w 1547915"/>
                  <a:gd name="connsiteY26" fmla="*/ 484647 h 1222147"/>
                  <a:gd name="connsiteX27" fmla="*/ 1363721 w 1547915"/>
                  <a:gd name="connsiteY27" fmla="*/ 297322 h 122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547915" h="1222147">
                    <a:moveTo>
                      <a:pt x="1363721" y="297322"/>
                    </a:moveTo>
                    <a:cubicBezTo>
                      <a:pt x="1293342" y="258164"/>
                      <a:pt x="1217142" y="297322"/>
                      <a:pt x="1125596" y="249697"/>
                    </a:cubicBezTo>
                    <a:cubicBezTo>
                      <a:pt x="1034050" y="202072"/>
                      <a:pt x="886413" y="45968"/>
                      <a:pt x="814446" y="11572"/>
                    </a:cubicBezTo>
                    <a:cubicBezTo>
                      <a:pt x="742479" y="-22824"/>
                      <a:pt x="725017" y="29034"/>
                      <a:pt x="693796" y="43322"/>
                    </a:cubicBezTo>
                    <a:cubicBezTo>
                      <a:pt x="662575" y="57609"/>
                      <a:pt x="695383" y="84068"/>
                      <a:pt x="627121" y="97297"/>
                    </a:cubicBezTo>
                    <a:cubicBezTo>
                      <a:pt x="558859" y="110526"/>
                      <a:pt x="382117" y="102059"/>
                      <a:pt x="284221" y="122697"/>
                    </a:cubicBezTo>
                    <a:cubicBezTo>
                      <a:pt x="186325" y="143335"/>
                      <a:pt x="86313" y="176672"/>
                      <a:pt x="39746" y="221122"/>
                    </a:cubicBezTo>
                    <a:cubicBezTo>
                      <a:pt x="-6821" y="265572"/>
                      <a:pt x="-3116" y="349710"/>
                      <a:pt x="4821" y="389397"/>
                    </a:cubicBezTo>
                    <a:cubicBezTo>
                      <a:pt x="12758" y="429084"/>
                      <a:pt x="74671" y="443372"/>
                      <a:pt x="87371" y="459247"/>
                    </a:cubicBezTo>
                    <a:cubicBezTo>
                      <a:pt x="100071" y="475122"/>
                      <a:pt x="91075" y="466126"/>
                      <a:pt x="81021" y="484647"/>
                    </a:cubicBezTo>
                    <a:cubicBezTo>
                      <a:pt x="70967" y="503168"/>
                      <a:pt x="31279" y="538093"/>
                      <a:pt x="27046" y="570372"/>
                    </a:cubicBezTo>
                    <a:cubicBezTo>
                      <a:pt x="22813" y="602651"/>
                      <a:pt x="44509" y="653980"/>
                      <a:pt x="55621" y="678322"/>
                    </a:cubicBezTo>
                    <a:cubicBezTo>
                      <a:pt x="66733" y="702664"/>
                      <a:pt x="90017" y="705839"/>
                      <a:pt x="93721" y="716422"/>
                    </a:cubicBezTo>
                    <a:cubicBezTo>
                      <a:pt x="97425" y="727005"/>
                      <a:pt x="81021" y="720126"/>
                      <a:pt x="77846" y="741822"/>
                    </a:cubicBezTo>
                    <a:cubicBezTo>
                      <a:pt x="74671" y="763518"/>
                      <a:pt x="65146" y="819610"/>
                      <a:pt x="74671" y="846597"/>
                    </a:cubicBezTo>
                    <a:cubicBezTo>
                      <a:pt x="84196" y="873584"/>
                      <a:pt x="113829" y="890518"/>
                      <a:pt x="134996" y="903747"/>
                    </a:cubicBezTo>
                    <a:cubicBezTo>
                      <a:pt x="156163" y="916976"/>
                      <a:pt x="195321" y="915389"/>
                      <a:pt x="201671" y="925972"/>
                    </a:cubicBezTo>
                    <a:cubicBezTo>
                      <a:pt x="208021" y="936555"/>
                      <a:pt x="177858" y="945022"/>
                      <a:pt x="173096" y="967247"/>
                    </a:cubicBezTo>
                    <a:cubicBezTo>
                      <a:pt x="168333" y="989472"/>
                      <a:pt x="148754" y="1033922"/>
                      <a:pt x="173096" y="1059322"/>
                    </a:cubicBezTo>
                    <a:cubicBezTo>
                      <a:pt x="197438" y="1084722"/>
                      <a:pt x="240300" y="1096893"/>
                      <a:pt x="319146" y="1119647"/>
                    </a:cubicBezTo>
                    <a:cubicBezTo>
                      <a:pt x="397992" y="1142401"/>
                      <a:pt x="548275" y="1197964"/>
                      <a:pt x="646171" y="1195847"/>
                    </a:cubicBezTo>
                    <a:cubicBezTo>
                      <a:pt x="744067" y="1193730"/>
                      <a:pt x="853075" y="1126526"/>
                      <a:pt x="906521" y="1106947"/>
                    </a:cubicBezTo>
                    <a:cubicBezTo>
                      <a:pt x="959967" y="1087368"/>
                      <a:pt x="945150" y="1076785"/>
                      <a:pt x="966846" y="1078372"/>
                    </a:cubicBezTo>
                    <a:cubicBezTo>
                      <a:pt x="988542" y="1079959"/>
                      <a:pt x="985367" y="1099539"/>
                      <a:pt x="1036696" y="1116472"/>
                    </a:cubicBezTo>
                    <a:cubicBezTo>
                      <a:pt x="1088025" y="1133405"/>
                      <a:pt x="1218200" y="1172035"/>
                      <a:pt x="1274821" y="1179972"/>
                    </a:cubicBezTo>
                    <a:cubicBezTo>
                      <a:pt x="1331442" y="1187909"/>
                      <a:pt x="1330913" y="1279985"/>
                      <a:pt x="1376421" y="1164097"/>
                    </a:cubicBezTo>
                    <a:cubicBezTo>
                      <a:pt x="1421929" y="1048209"/>
                      <a:pt x="1545225" y="629639"/>
                      <a:pt x="1547871" y="484647"/>
                    </a:cubicBezTo>
                    <a:cubicBezTo>
                      <a:pt x="1550517" y="339655"/>
                      <a:pt x="1434100" y="336480"/>
                      <a:pt x="1363721" y="29732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3C2B5412-9838-4A9F-83EA-443A632049C4}"/>
                  </a:ext>
                </a:extLst>
              </p:cNvPr>
              <p:cNvSpPr/>
              <p:nvPr/>
            </p:nvSpPr>
            <p:spPr>
              <a:xfrm>
                <a:off x="9787646" y="3232545"/>
                <a:ext cx="598391" cy="88425"/>
              </a:xfrm>
              <a:custGeom>
                <a:avLst/>
                <a:gdLst>
                  <a:gd name="connsiteX0" fmla="*/ 0 w 498475"/>
                  <a:gd name="connsiteY0" fmla="*/ 63500 h 73660"/>
                  <a:gd name="connsiteX1" fmla="*/ 88900 w 498475"/>
                  <a:gd name="connsiteY1" fmla="*/ 73025 h 73660"/>
                  <a:gd name="connsiteX2" fmla="*/ 238125 w 498475"/>
                  <a:gd name="connsiteY2" fmla="*/ 47625 h 73660"/>
                  <a:gd name="connsiteX3" fmla="*/ 431800 w 498475"/>
                  <a:gd name="connsiteY3" fmla="*/ 34925 h 73660"/>
                  <a:gd name="connsiteX4" fmla="*/ 498475 w 498475"/>
                  <a:gd name="connsiteY4" fmla="*/ 0 h 7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475" h="73660">
                    <a:moveTo>
                      <a:pt x="0" y="63500"/>
                    </a:moveTo>
                    <a:cubicBezTo>
                      <a:pt x="24606" y="69585"/>
                      <a:pt x="49213" y="75671"/>
                      <a:pt x="88900" y="73025"/>
                    </a:cubicBezTo>
                    <a:cubicBezTo>
                      <a:pt x="128587" y="70379"/>
                      <a:pt x="180975" y="53975"/>
                      <a:pt x="238125" y="47625"/>
                    </a:cubicBezTo>
                    <a:cubicBezTo>
                      <a:pt x="295275" y="41275"/>
                      <a:pt x="388408" y="42863"/>
                      <a:pt x="431800" y="34925"/>
                    </a:cubicBezTo>
                    <a:cubicBezTo>
                      <a:pt x="475192" y="26987"/>
                      <a:pt x="486833" y="13493"/>
                      <a:pt x="4984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025029AB-D142-48BF-87D8-209C5C6680F9}"/>
                  </a:ext>
                </a:extLst>
              </p:cNvPr>
              <p:cNvSpPr/>
              <p:nvPr/>
            </p:nvSpPr>
            <p:spPr>
              <a:xfrm>
                <a:off x="9789552" y="3595581"/>
                <a:ext cx="552654" cy="30655"/>
              </a:xfrm>
              <a:custGeom>
                <a:avLst/>
                <a:gdLst>
                  <a:gd name="connsiteX0" fmla="*/ 0 w 460375"/>
                  <a:gd name="connsiteY0" fmla="*/ 15875 h 25536"/>
                  <a:gd name="connsiteX1" fmla="*/ 130175 w 460375"/>
                  <a:gd name="connsiteY1" fmla="*/ 25400 h 25536"/>
                  <a:gd name="connsiteX2" fmla="*/ 225425 w 460375"/>
                  <a:gd name="connsiteY2" fmla="*/ 9525 h 25536"/>
                  <a:gd name="connsiteX3" fmla="*/ 390525 w 460375"/>
                  <a:gd name="connsiteY3" fmla="*/ 12700 h 25536"/>
                  <a:gd name="connsiteX4" fmla="*/ 460375 w 460375"/>
                  <a:gd name="connsiteY4" fmla="*/ 0 h 2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375" h="25536">
                    <a:moveTo>
                      <a:pt x="0" y="15875"/>
                    </a:moveTo>
                    <a:cubicBezTo>
                      <a:pt x="46302" y="21166"/>
                      <a:pt x="92604" y="26458"/>
                      <a:pt x="130175" y="25400"/>
                    </a:cubicBezTo>
                    <a:cubicBezTo>
                      <a:pt x="167746" y="24342"/>
                      <a:pt x="182033" y="11642"/>
                      <a:pt x="225425" y="9525"/>
                    </a:cubicBezTo>
                    <a:cubicBezTo>
                      <a:pt x="268817" y="7408"/>
                      <a:pt x="351367" y="14287"/>
                      <a:pt x="390525" y="12700"/>
                    </a:cubicBezTo>
                    <a:cubicBezTo>
                      <a:pt x="429683" y="11113"/>
                      <a:pt x="445029" y="5556"/>
                      <a:pt x="4603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CA25525F-F403-4EE6-A6DA-8D361EB37162}"/>
                  </a:ext>
                </a:extLst>
              </p:cNvPr>
              <p:cNvSpPr/>
              <p:nvPr/>
            </p:nvSpPr>
            <p:spPr>
              <a:xfrm>
                <a:off x="9918188" y="3862158"/>
                <a:ext cx="434501" cy="53703"/>
              </a:xfrm>
              <a:custGeom>
                <a:avLst/>
                <a:gdLst>
                  <a:gd name="connsiteX0" fmla="*/ 0 w 361950"/>
                  <a:gd name="connsiteY0" fmla="*/ 3360 h 44736"/>
                  <a:gd name="connsiteX1" fmla="*/ 85725 w 361950"/>
                  <a:gd name="connsiteY1" fmla="*/ 3360 h 44736"/>
                  <a:gd name="connsiteX2" fmla="*/ 212725 w 361950"/>
                  <a:gd name="connsiteY2" fmla="*/ 38285 h 44736"/>
                  <a:gd name="connsiteX3" fmla="*/ 361950 w 361950"/>
                  <a:gd name="connsiteY3" fmla="*/ 44635 h 44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44736">
                    <a:moveTo>
                      <a:pt x="0" y="3360"/>
                    </a:moveTo>
                    <a:cubicBezTo>
                      <a:pt x="25135" y="449"/>
                      <a:pt x="50271" y="-2461"/>
                      <a:pt x="85725" y="3360"/>
                    </a:cubicBezTo>
                    <a:cubicBezTo>
                      <a:pt x="121179" y="9181"/>
                      <a:pt x="166688" y="31406"/>
                      <a:pt x="212725" y="38285"/>
                    </a:cubicBezTo>
                    <a:cubicBezTo>
                      <a:pt x="258763" y="45164"/>
                      <a:pt x="310356" y="44899"/>
                      <a:pt x="361950" y="44635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64AA194C-A6C2-4B54-92E7-02426DF44E59}"/>
                  </a:ext>
                </a:extLst>
              </p:cNvPr>
              <p:cNvSpPr/>
              <p:nvPr/>
            </p:nvSpPr>
            <p:spPr>
              <a:xfrm>
                <a:off x="10404629" y="2761283"/>
                <a:ext cx="1110443" cy="1435548"/>
              </a:xfrm>
              <a:custGeom>
                <a:avLst/>
                <a:gdLst>
                  <a:gd name="connsiteX0" fmla="*/ 173192 w 925027"/>
                  <a:gd name="connsiteY0" fmla="*/ 13 h 1195847"/>
                  <a:gd name="connsiteX1" fmla="*/ 218014 w 925027"/>
                  <a:gd name="connsiteY1" fmla="*/ 11572 h 1195847"/>
                  <a:gd name="connsiteX2" fmla="*/ 529164 w 925027"/>
                  <a:gd name="connsiteY2" fmla="*/ 249697 h 1195847"/>
                  <a:gd name="connsiteX3" fmla="*/ 767289 w 925027"/>
                  <a:gd name="connsiteY3" fmla="*/ 297322 h 1195847"/>
                  <a:gd name="connsiteX4" fmla="*/ 912893 w 925027"/>
                  <a:gd name="connsiteY4" fmla="*/ 371984 h 1195847"/>
                  <a:gd name="connsiteX5" fmla="*/ 925027 w 925027"/>
                  <a:gd name="connsiteY5" fmla="*/ 388174 h 1195847"/>
                  <a:gd name="connsiteX6" fmla="*/ 911156 w 925027"/>
                  <a:gd name="connsiteY6" fmla="*/ 499729 h 1195847"/>
                  <a:gd name="connsiteX7" fmla="*/ 824439 w 925027"/>
                  <a:gd name="connsiteY7" fmla="*/ 925972 h 1195847"/>
                  <a:gd name="connsiteX8" fmla="*/ 722045 w 925027"/>
                  <a:gd name="connsiteY8" fmla="*/ 1154175 h 1195847"/>
                  <a:gd name="connsiteX9" fmla="*/ 694842 w 925027"/>
                  <a:gd name="connsiteY9" fmla="*/ 1185543 h 1195847"/>
                  <a:gd name="connsiteX10" fmla="*/ 678389 w 925027"/>
                  <a:gd name="connsiteY10" fmla="*/ 1179972 h 1195847"/>
                  <a:gd name="connsiteX11" fmla="*/ 440264 w 925027"/>
                  <a:gd name="connsiteY11" fmla="*/ 1116472 h 1195847"/>
                  <a:gd name="connsiteX12" fmla="*/ 370414 w 925027"/>
                  <a:gd name="connsiteY12" fmla="*/ 1078372 h 1195847"/>
                  <a:gd name="connsiteX13" fmla="*/ 310089 w 925027"/>
                  <a:gd name="connsiteY13" fmla="*/ 1106947 h 1195847"/>
                  <a:gd name="connsiteX14" fmla="*/ 49739 w 925027"/>
                  <a:gd name="connsiteY14" fmla="*/ 1195847 h 1195847"/>
                  <a:gd name="connsiteX15" fmla="*/ 22 w 925027"/>
                  <a:gd name="connsiteY15" fmla="*/ 1191070 h 1195847"/>
                  <a:gd name="connsiteX16" fmla="*/ 0 w 925027"/>
                  <a:gd name="connsiteY16" fmla="*/ 1190821 h 1195847"/>
                  <a:gd name="connsiteX17" fmla="*/ 97364 w 925027"/>
                  <a:gd name="connsiteY17" fmla="*/ 989472 h 1195847"/>
                  <a:gd name="connsiteX18" fmla="*/ 65614 w 925027"/>
                  <a:gd name="connsiteY18" fmla="*/ 897397 h 1195847"/>
                  <a:gd name="connsiteX19" fmla="*/ 106889 w 925027"/>
                  <a:gd name="connsiteY19" fmla="*/ 773572 h 1195847"/>
                  <a:gd name="connsiteX20" fmla="*/ 49739 w 925027"/>
                  <a:gd name="connsiteY20" fmla="*/ 633872 h 1195847"/>
                  <a:gd name="connsiteX21" fmla="*/ 113239 w 925027"/>
                  <a:gd name="connsiteY21" fmla="*/ 490997 h 1195847"/>
                  <a:gd name="connsiteX22" fmla="*/ 75139 w 925027"/>
                  <a:gd name="connsiteY22" fmla="*/ 335422 h 1195847"/>
                  <a:gd name="connsiteX23" fmla="*/ 97364 w 925027"/>
                  <a:gd name="connsiteY23" fmla="*/ 198897 h 1195847"/>
                  <a:gd name="connsiteX24" fmla="*/ 141814 w 925027"/>
                  <a:gd name="connsiteY24" fmla="*/ 24272 h 1195847"/>
                  <a:gd name="connsiteX25" fmla="*/ 155291 w 925027"/>
                  <a:gd name="connsiteY25" fmla="*/ 5350 h 119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25027" h="1195847">
                    <a:moveTo>
                      <a:pt x="173192" y="13"/>
                    </a:moveTo>
                    <a:cubicBezTo>
                      <a:pt x="185437" y="-235"/>
                      <a:pt x="200022" y="2973"/>
                      <a:pt x="218014" y="11572"/>
                    </a:cubicBezTo>
                    <a:cubicBezTo>
                      <a:pt x="289981" y="45968"/>
                      <a:pt x="437618" y="202072"/>
                      <a:pt x="529164" y="249697"/>
                    </a:cubicBezTo>
                    <a:cubicBezTo>
                      <a:pt x="620710" y="297322"/>
                      <a:pt x="696910" y="258164"/>
                      <a:pt x="767289" y="297322"/>
                    </a:cubicBezTo>
                    <a:cubicBezTo>
                      <a:pt x="811276" y="321796"/>
                      <a:pt x="873246" y="332214"/>
                      <a:pt x="912893" y="371984"/>
                    </a:cubicBezTo>
                    <a:lnTo>
                      <a:pt x="925027" y="388174"/>
                    </a:lnTo>
                    <a:lnTo>
                      <a:pt x="911156" y="499729"/>
                    </a:lnTo>
                    <a:cubicBezTo>
                      <a:pt x="887939" y="661522"/>
                      <a:pt x="852749" y="826754"/>
                      <a:pt x="824439" y="925972"/>
                    </a:cubicBezTo>
                    <a:cubicBezTo>
                      <a:pt x="796128" y="1025191"/>
                      <a:pt x="761865" y="1097819"/>
                      <a:pt x="722045" y="1154175"/>
                    </a:cubicBezTo>
                    <a:lnTo>
                      <a:pt x="694842" y="1185543"/>
                    </a:lnTo>
                    <a:lnTo>
                      <a:pt x="678389" y="1179972"/>
                    </a:lnTo>
                    <a:cubicBezTo>
                      <a:pt x="621768" y="1172035"/>
                      <a:pt x="491593" y="1133405"/>
                      <a:pt x="440264" y="1116472"/>
                    </a:cubicBezTo>
                    <a:cubicBezTo>
                      <a:pt x="388935" y="1099539"/>
                      <a:pt x="392110" y="1079959"/>
                      <a:pt x="370414" y="1078372"/>
                    </a:cubicBezTo>
                    <a:cubicBezTo>
                      <a:pt x="348718" y="1076785"/>
                      <a:pt x="363535" y="1087368"/>
                      <a:pt x="310089" y="1106947"/>
                    </a:cubicBezTo>
                    <a:cubicBezTo>
                      <a:pt x="256643" y="1126526"/>
                      <a:pt x="147635" y="1193730"/>
                      <a:pt x="49739" y="1195847"/>
                    </a:cubicBezTo>
                    <a:lnTo>
                      <a:pt x="22" y="1191070"/>
                    </a:lnTo>
                    <a:lnTo>
                      <a:pt x="0" y="1190821"/>
                    </a:lnTo>
                    <a:cubicBezTo>
                      <a:pt x="6728" y="1129478"/>
                      <a:pt x="88104" y="1035775"/>
                      <a:pt x="97364" y="989472"/>
                    </a:cubicBezTo>
                    <a:cubicBezTo>
                      <a:pt x="107947" y="936555"/>
                      <a:pt x="64026" y="933380"/>
                      <a:pt x="65614" y="897397"/>
                    </a:cubicBezTo>
                    <a:cubicBezTo>
                      <a:pt x="67201" y="861414"/>
                      <a:pt x="109535" y="817493"/>
                      <a:pt x="106889" y="773572"/>
                    </a:cubicBezTo>
                    <a:cubicBezTo>
                      <a:pt x="104243" y="729651"/>
                      <a:pt x="48681" y="680968"/>
                      <a:pt x="49739" y="633872"/>
                    </a:cubicBezTo>
                    <a:cubicBezTo>
                      <a:pt x="50797" y="586776"/>
                      <a:pt x="109006" y="540739"/>
                      <a:pt x="113239" y="490997"/>
                    </a:cubicBezTo>
                    <a:cubicBezTo>
                      <a:pt x="117472" y="441255"/>
                      <a:pt x="77785" y="384105"/>
                      <a:pt x="75139" y="335422"/>
                    </a:cubicBezTo>
                    <a:cubicBezTo>
                      <a:pt x="72493" y="286739"/>
                      <a:pt x="86252" y="250755"/>
                      <a:pt x="97364" y="198897"/>
                    </a:cubicBezTo>
                    <a:cubicBezTo>
                      <a:pt x="108476" y="147039"/>
                      <a:pt x="106360" y="78247"/>
                      <a:pt x="141814" y="24272"/>
                    </a:cubicBezTo>
                    <a:lnTo>
                      <a:pt x="155291" y="535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7000"/>
                    </a:schemeClr>
                  </a:gs>
                  <a:gs pos="68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1F19923-9831-4D1E-9E2A-E4A9B8A1B8F6}"/>
              </a:ext>
            </a:extLst>
          </p:cNvPr>
          <p:cNvGrpSpPr/>
          <p:nvPr/>
        </p:nvGrpSpPr>
        <p:grpSpPr>
          <a:xfrm flipH="1">
            <a:off x="-452018" y="0"/>
            <a:ext cx="2001107" cy="6858000"/>
            <a:chOff x="3124729" y="-39939"/>
            <a:chExt cx="2001107" cy="6858000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FAC5A82-0B9A-4BBA-8939-5A03C16A9C85}"/>
                </a:ext>
              </a:extLst>
            </p:cNvPr>
            <p:cNvGrpSpPr/>
            <p:nvPr/>
          </p:nvGrpSpPr>
          <p:grpSpPr>
            <a:xfrm>
              <a:off x="3124729" y="2684604"/>
              <a:ext cx="1587230" cy="643053"/>
              <a:chOff x="9517931" y="2632456"/>
              <a:chExt cx="1587230" cy="643053"/>
            </a:xfrm>
          </p:grpSpPr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0F812893-2E9D-461B-B04C-41AB16027EF6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12078FFF-94DE-4097-AA65-9489ACF3F8B1}"/>
                  </a:ext>
                </a:extLst>
              </p:cNvPr>
              <p:cNvSpPr/>
              <p:nvPr/>
            </p:nvSpPr>
            <p:spPr>
              <a:xfrm>
                <a:off x="9519793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49AD2714-68C0-4FEF-AD6F-21EF72E7AE7B}"/>
                  </a:ext>
                </a:extLst>
              </p:cNvPr>
              <p:cNvSpPr/>
              <p:nvPr/>
            </p:nvSpPr>
            <p:spPr>
              <a:xfrm>
                <a:off x="9809440" y="2632456"/>
                <a:ext cx="747185" cy="330943"/>
              </a:xfrm>
              <a:custGeom>
                <a:avLst/>
                <a:gdLst>
                  <a:gd name="connsiteX0" fmla="*/ 513982 w 622424"/>
                  <a:gd name="connsiteY0" fmla="*/ 0 h 275684"/>
                  <a:gd name="connsiteX1" fmla="*/ 564125 w 622424"/>
                  <a:gd name="connsiteY1" fmla="*/ 2831 h 275684"/>
                  <a:gd name="connsiteX2" fmla="*/ 622424 w 622424"/>
                  <a:gd name="connsiteY2" fmla="*/ 14022 h 275684"/>
                  <a:gd name="connsiteX3" fmla="*/ 603031 w 622424"/>
                  <a:gd name="connsiteY3" fmla="*/ 29072 h 275684"/>
                  <a:gd name="connsiteX4" fmla="*/ 532585 w 622424"/>
                  <a:gd name="connsiteY4" fmla="*/ 112416 h 275684"/>
                  <a:gd name="connsiteX5" fmla="*/ 518496 w 622424"/>
                  <a:gd name="connsiteY5" fmla="*/ 180877 h 275684"/>
                  <a:gd name="connsiteX6" fmla="*/ 522532 w 622424"/>
                  <a:gd name="connsiteY6" fmla="*/ 194318 h 275684"/>
                  <a:gd name="connsiteX7" fmla="*/ 506975 w 622424"/>
                  <a:gd name="connsiteY7" fmla="*/ 199681 h 275684"/>
                  <a:gd name="connsiteX8" fmla="*/ 164075 w 622424"/>
                  <a:gd name="connsiteY8" fmla="*/ 225081 h 275684"/>
                  <a:gd name="connsiteX9" fmla="*/ 22589 w 622424"/>
                  <a:gd name="connsiteY9" fmla="*/ 265364 h 275684"/>
                  <a:gd name="connsiteX10" fmla="*/ 0 w 622424"/>
                  <a:gd name="connsiteY10" fmla="*/ 275684 h 275684"/>
                  <a:gd name="connsiteX11" fmla="*/ 24469 w 622424"/>
                  <a:gd name="connsiteY11" fmla="*/ 239735 h 275684"/>
                  <a:gd name="connsiteX12" fmla="*/ 125275 w 622424"/>
                  <a:gd name="connsiteY12" fmla="*/ 161749 h 275684"/>
                  <a:gd name="connsiteX13" fmla="*/ 391975 w 622424"/>
                  <a:gd name="connsiteY13" fmla="*/ 110949 h 275684"/>
                  <a:gd name="connsiteX14" fmla="*/ 491789 w 622424"/>
                  <a:gd name="connsiteY14" fmla="*/ 23438 h 27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2424" h="275684">
                    <a:moveTo>
                      <a:pt x="513982" y="0"/>
                    </a:moveTo>
                    <a:lnTo>
                      <a:pt x="564125" y="2831"/>
                    </a:lnTo>
                    <a:lnTo>
                      <a:pt x="622424" y="14022"/>
                    </a:lnTo>
                    <a:lnTo>
                      <a:pt x="603031" y="29072"/>
                    </a:lnTo>
                    <a:cubicBezTo>
                      <a:pt x="572141" y="57250"/>
                      <a:pt x="546344" y="88868"/>
                      <a:pt x="532585" y="112416"/>
                    </a:cubicBezTo>
                    <a:cubicBezTo>
                      <a:pt x="518827" y="135964"/>
                      <a:pt x="515784" y="158454"/>
                      <a:pt x="518496" y="180877"/>
                    </a:cubicBezTo>
                    <a:lnTo>
                      <a:pt x="522532" y="194318"/>
                    </a:lnTo>
                    <a:lnTo>
                      <a:pt x="506975" y="199681"/>
                    </a:lnTo>
                    <a:cubicBezTo>
                      <a:pt x="438713" y="212910"/>
                      <a:pt x="261971" y="204443"/>
                      <a:pt x="164075" y="225081"/>
                    </a:cubicBezTo>
                    <a:cubicBezTo>
                      <a:pt x="115127" y="235400"/>
                      <a:pt x="65650" y="248894"/>
                      <a:pt x="22589" y="265364"/>
                    </a:cubicBezTo>
                    <a:lnTo>
                      <a:pt x="0" y="275684"/>
                    </a:lnTo>
                    <a:lnTo>
                      <a:pt x="24469" y="239735"/>
                    </a:lnTo>
                    <a:cubicBezTo>
                      <a:pt x="52515" y="208977"/>
                      <a:pt x="91938" y="179741"/>
                      <a:pt x="125275" y="161749"/>
                    </a:cubicBezTo>
                    <a:cubicBezTo>
                      <a:pt x="191950" y="125766"/>
                      <a:pt x="314188" y="148520"/>
                      <a:pt x="391975" y="110949"/>
                    </a:cubicBezTo>
                    <a:cubicBezTo>
                      <a:pt x="430869" y="92164"/>
                      <a:pt x="461296" y="57768"/>
                      <a:pt x="491789" y="23438"/>
                    </a:cubicBezTo>
                    <a:close/>
                  </a:path>
                </a:pathLst>
              </a:custGeom>
              <a:solidFill>
                <a:schemeClr val="tx1">
                  <a:alpha val="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FD25F0-46EB-44FA-97AA-989192DAC8ED}"/>
                </a:ext>
              </a:extLst>
            </p:cNvPr>
            <p:cNvSpPr/>
            <p:nvPr/>
          </p:nvSpPr>
          <p:spPr>
            <a:xfrm>
              <a:off x="3571281" y="4045273"/>
              <a:ext cx="481832" cy="2772788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5A55CCD-769A-4F81-80E9-A091D4C99F74}"/>
                </a:ext>
              </a:extLst>
            </p:cNvPr>
            <p:cNvSpPr/>
            <p:nvPr/>
          </p:nvSpPr>
          <p:spPr>
            <a:xfrm>
              <a:off x="3572784" y="-39939"/>
              <a:ext cx="481832" cy="2958324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AC25D26-9C34-41F0-B985-3389D3F45A59}"/>
                </a:ext>
              </a:extLst>
            </p:cNvPr>
            <p:cNvGrpSpPr/>
            <p:nvPr/>
          </p:nvGrpSpPr>
          <p:grpSpPr>
            <a:xfrm>
              <a:off x="3267651" y="2710553"/>
              <a:ext cx="1858185" cy="1467119"/>
              <a:chOff x="9679905" y="2758425"/>
              <a:chExt cx="1858185" cy="1467119"/>
            </a:xfrm>
          </p:grpSpPr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DF4F3120-E46D-4E1D-A6D8-515154A999F5}"/>
                  </a:ext>
                </a:extLst>
              </p:cNvPr>
              <p:cNvSpPr/>
              <p:nvPr/>
            </p:nvSpPr>
            <p:spPr>
              <a:xfrm>
                <a:off x="9679905" y="2758425"/>
                <a:ext cx="1858185" cy="1467119"/>
              </a:xfrm>
              <a:custGeom>
                <a:avLst/>
                <a:gdLst>
                  <a:gd name="connsiteX0" fmla="*/ 1363721 w 1547915"/>
                  <a:gd name="connsiteY0" fmla="*/ 297322 h 1222147"/>
                  <a:gd name="connsiteX1" fmla="*/ 1125596 w 1547915"/>
                  <a:gd name="connsiteY1" fmla="*/ 249697 h 1222147"/>
                  <a:gd name="connsiteX2" fmla="*/ 814446 w 1547915"/>
                  <a:gd name="connsiteY2" fmla="*/ 11572 h 1222147"/>
                  <a:gd name="connsiteX3" fmla="*/ 693796 w 1547915"/>
                  <a:gd name="connsiteY3" fmla="*/ 43322 h 1222147"/>
                  <a:gd name="connsiteX4" fmla="*/ 627121 w 1547915"/>
                  <a:gd name="connsiteY4" fmla="*/ 97297 h 1222147"/>
                  <a:gd name="connsiteX5" fmla="*/ 284221 w 1547915"/>
                  <a:gd name="connsiteY5" fmla="*/ 122697 h 1222147"/>
                  <a:gd name="connsiteX6" fmla="*/ 39746 w 1547915"/>
                  <a:gd name="connsiteY6" fmla="*/ 221122 h 1222147"/>
                  <a:gd name="connsiteX7" fmla="*/ 4821 w 1547915"/>
                  <a:gd name="connsiteY7" fmla="*/ 389397 h 1222147"/>
                  <a:gd name="connsiteX8" fmla="*/ 87371 w 1547915"/>
                  <a:gd name="connsiteY8" fmla="*/ 459247 h 1222147"/>
                  <a:gd name="connsiteX9" fmla="*/ 81021 w 1547915"/>
                  <a:gd name="connsiteY9" fmla="*/ 484647 h 1222147"/>
                  <a:gd name="connsiteX10" fmla="*/ 27046 w 1547915"/>
                  <a:gd name="connsiteY10" fmla="*/ 570372 h 1222147"/>
                  <a:gd name="connsiteX11" fmla="*/ 55621 w 1547915"/>
                  <a:gd name="connsiteY11" fmla="*/ 678322 h 1222147"/>
                  <a:gd name="connsiteX12" fmla="*/ 93721 w 1547915"/>
                  <a:gd name="connsiteY12" fmla="*/ 716422 h 1222147"/>
                  <a:gd name="connsiteX13" fmla="*/ 77846 w 1547915"/>
                  <a:gd name="connsiteY13" fmla="*/ 741822 h 1222147"/>
                  <a:gd name="connsiteX14" fmla="*/ 74671 w 1547915"/>
                  <a:gd name="connsiteY14" fmla="*/ 846597 h 1222147"/>
                  <a:gd name="connsiteX15" fmla="*/ 134996 w 1547915"/>
                  <a:gd name="connsiteY15" fmla="*/ 903747 h 1222147"/>
                  <a:gd name="connsiteX16" fmla="*/ 201671 w 1547915"/>
                  <a:gd name="connsiteY16" fmla="*/ 925972 h 1222147"/>
                  <a:gd name="connsiteX17" fmla="*/ 173096 w 1547915"/>
                  <a:gd name="connsiteY17" fmla="*/ 967247 h 1222147"/>
                  <a:gd name="connsiteX18" fmla="*/ 173096 w 1547915"/>
                  <a:gd name="connsiteY18" fmla="*/ 1059322 h 1222147"/>
                  <a:gd name="connsiteX19" fmla="*/ 319146 w 1547915"/>
                  <a:gd name="connsiteY19" fmla="*/ 1119647 h 1222147"/>
                  <a:gd name="connsiteX20" fmla="*/ 646171 w 1547915"/>
                  <a:gd name="connsiteY20" fmla="*/ 1195847 h 1222147"/>
                  <a:gd name="connsiteX21" fmla="*/ 906521 w 1547915"/>
                  <a:gd name="connsiteY21" fmla="*/ 1106947 h 1222147"/>
                  <a:gd name="connsiteX22" fmla="*/ 966846 w 1547915"/>
                  <a:gd name="connsiteY22" fmla="*/ 1078372 h 1222147"/>
                  <a:gd name="connsiteX23" fmla="*/ 1036696 w 1547915"/>
                  <a:gd name="connsiteY23" fmla="*/ 1116472 h 1222147"/>
                  <a:gd name="connsiteX24" fmla="*/ 1274821 w 1547915"/>
                  <a:gd name="connsiteY24" fmla="*/ 1179972 h 1222147"/>
                  <a:gd name="connsiteX25" fmla="*/ 1376421 w 1547915"/>
                  <a:gd name="connsiteY25" fmla="*/ 1164097 h 1222147"/>
                  <a:gd name="connsiteX26" fmla="*/ 1547871 w 1547915"/>
                  <a:gd name="connsiteY26" fmla="*/ 484647 h 1222147"/>
                  <a:gd name="connsiteX27" fmla="*/ 1363721 w 1547915"/>
                  <a:gd name="connsiteY27" fmla="*/ 297322 h 122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547915" h="1222147">
                    <a:moveTo>
                      <a:pt x="1363721" y="297322"/>
                    </a:moveTo>
                    <a:cubicBezTo>
                      <a:pt x="1293342" y="258164"/>
                      <a:pt x="1217142" y="297322"/>
                      <a:pt x="1125596" y="249697"/>
                    </a:cubicBezTo>
                    <a:cubicBezTo>
                      <a:pt x="1034050" y="202072"/>
                      <a:pt x="886413" y="45968"/>
                      <a:pt x="814446" y="11572"/>
                    </a:cubicBezTo>
                    <a:cubicBezTo>
                      <a:pt x="742479" y="-22824"/>
                      <a:pt x="725017" y="29034"/>
                      <a:pt x="693796" y="43322"/>
                    </a:cubicBezTo>
                    <a:cubicBezTo>
                      <a:pt x="662575" y="57609"/>
                      <a:pt x="695383" y="84068"/>
                      <a:pt x="627121" y="97297"/>
                    </a:cubicBezTo>
                    <a:cubicBezTo>
                      <a:pt x="558859" y="110526"/>
                      <a:pt x="382117" y="102059"/>
                      <a:pt x="284221" y="122697"/>
                    </a:cubicBezTo>
                    <a:cubicBezTo>
                      <a:pt x="186325" y="143335"/>
                      <a:pt x="86313" y="176672"/>
                      <a:pt x="39746" y="221122"/>
                    </a:cubicBezTo>
                    <a:cubicBezTo>
                      <a:pt x="-6821" y="265572"/>
                      <a:pt x="-3116" y="349710"/>
                      <a:pt x="4821" y="389397"/>
                    </a:cubicBezTo>
                    <a:cubicBezTo>
                      <a:pt x="12758" y="429084"/>
                      <a:pt x="74671" y="443372"/>
                      <a:pt x="87371" y="459247"/>
                    </a:cubicBezTo>
                    <a:cubicBezTo>
                      <a:pt x="100071" y="475122"/>
                      <a:pt x="91075" y="466126"/>
                      <a:pt x="81021" y="484647"/>
                    </a:cubicBezTo>
                    <a:cubicBezTo>
                      <a:pt x="70967" y="503168"/>
                      <a:pt x="31279" y="538093"/>
                      <a:pt x="27046" y="570372"/>
                    </a:cubicBezTo>
                    <a:cubicBezTo>
                      <a:pt x="22813" y="602651"/>
                      <a:pt x="44509" y="653980"/>
                      <a:pt x="55621" y="678322"/>
                    </a:cubicBezTo>
                    <a:cubicBezTo>
                      <a:pt x="66733" y="702664"/>
                      <a:pt x="90017" y="705839"/>
                      <a:pt x="93721" y="716422"/>
                    </a:cubicBezTo>
                    <a:cubicBezTo>
                      <a:pt x="97425" y="727005"/>
                      <a:pt x="81021" y="720126"/>
                      <a:pt x="77846" y="741822"/>
                    </a:cubicBezTo>
                    <a:cubicBezTo>
                      <a:pt x="74671" y="763518"/>
                      <a:pt x="65146" y="819610"/>
                      <a:pt x="74671" y="846597"/>
                    </a:cubicBezTo>
                    <a:cubicBezTo>
                      <a:pt x="84196" y="873584"/>
                      <a:pt x="113829" y="890518"/>
                      <a:pt x="134996" y="903747"/>
                    </a:cubicBezTo>
                    <a:cubicBezTo>
                      <a:pt x="156163" y="916976"/>
                      <a:pt x="195321" y="915389"/>
                      <a:pt x="201671" y="925972"/>
                    </a:cubicBezTo>
                    <a:cubicBezTo>
                      <a:pt x="208021" y="936555"/>
                      <a:pt x="177858" y="945022"/>
                      <a:pt x="173096" y="967247"/>
                    </a:cubicBezTo>
                    <a:cubicBezTo>
                      <a:pt x="168333" y="989472"/>
                      <a:pt x="148754" y="1033922"/>
                      <a:pt x="173096" y="1059322"/>
                    </a:cubicBezTo>
                    <a:cubicBezTo>
                      <a:pt x="197438" y="1084722"/>
                      <a:pt x="240300" y="1096893"/>
                      <a:pt x="319146" y="1119647"/>
                    </a:cubicBezTo>
                    <a:cubicBezTo>
                      <a:pt x="397992" y="1142401"/>
                      <a:pt x="548275" y="1197964"/>
                      <a:pt x="646171" y="1195847"/>
                    </a:cubicBezTo>
                    <a:cubicBezTo>
                      <a:pt x="744067" y="1193730"/>
                      <a:pt x="853075" y="1126526"/>
                      <a:pt x="906521" y="1106947"/>
                    </a:cubicBezTo>
                    <a:cubicBezTo>
                      <a:pt x="959967" y="1087368"/>
                      <a:pt x="945150" y="1076785"/>
                      <a:pt x="966846" y="1078372"/>
                    </a:cubicBezTo>
                    <a:cubicBezTo>
                      <a:pt x="988542" y="1079959"/>
                      <a:pt x="985367" y="1099539"/>
                      <a:pt x="1036696" y="1116472"/>
                    </a:cubicBezTo>
                    <a:cubicBezTo>
                      <a:pt x="1088025" y="1133405"/>
                      <a:pt x="1218200" y="1172035"/>
                      <a:pt x="1274821" y="1179972"/>
                    </a:cubicBezTo>
                    <a:cubicBezTo>
                      <a:pt x="1331442" y="1187909"/>
                      <a:pt x="1330913" y="1279985"/>
                      <a:pt x="1376421" y="1164097"/>
                    </a:cubicBezTo>
                    <a:cubicBezTo>
                      <a:pt x="1421929" y="1048209"/>
                      <a:pt x="1545225" y="629639"/>
                      <a:pt x="1547871" y="484647"/>
                    </a:cubicBezTo>
                    <a:cubicBezTo>
                      <a:pt x="1550517" y="339655"/>
                      <a:pt x="1434100" y="336480"/>
                      <a:pt x="1363721" y="29732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051D9A10-CA2B-4B41-B00D-E78D7F682180}"/>
                  </a:ext>
                </a:extLst>
              </p:cNvPr>
              <p:cNvSpPr/>
              <p:nvPr/>
            </p:nvSpPr>
            <p:spPr>
              <a:xfrm>
                <a:off x="9787646" y="3232545"/>
                <a:ext cx="598391" cy="88425"/>
              </a:xfrm>
              <a:custGeom>
                <a:avLst/>
                <a:gdLst>
                  <a:gd name="connsiteX0" fmla="*/ 0 w 498475"/>
                  <a:gd name="connsiteY0" fmla="*/ 63500 h 73660"/>
                  <a:gd name="connsiteX1" fmla="*/ 88900 w 498475"/>
                  <a:gd name="connsiteY1" fmla="*/ 73025 h 73660"/>
                  <a:gd name="connsiteX2" fmla="*/ 238125 w 498475"/>
                  <a:gd name="connsiteY2" fmla="*/ 47625 h 73660"/>
                  <a:gd name="connsiteX3" fmla="*/ 431800 w 498475"/>
                  <a:gd name="connsiteY3" fmla="*/ 34925 h 73660"/>
                  <a:gd name="connsiteX4" fmla="*/ 498475 w 498475"/>
                  <a:gd name="connsiteY4" fmla="*/ 0 h 7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475" h="73660">
                    <a:moveTo>
                      <a:pt x="0" y="63500"/>
                    </a:moveTo>
                    <a:cubicBezTo>
                      <a:pt x="24606" y="69585"/>
                      <a:pt x="49213" y="75671"/>
                      <a:pt x="88900" y="73025"/>
                    </a:cubicBezTo>
                    <a:cubicBezTo>
                      <a:pt x="128587" y="70379"/>
                      <a:pt x="180975" y="53975"/>
                      <a:pt x="238125" y="47625"/>
                    </a:cubicBezTo>
                    <a:cubicBezTo>
                      <a:pt x="295275" y="41275"/>
                      <a:pt x="388408" y="42863"/>
                      <a:pt x="431800" y="34925"/>
                    </a:cubicBezTo>
                    <a:cubicBezTo>
                      <a:pt x="475192" y="26987"/>
                      <a:pt x="486833" y="13493"/>
                      <a:pt x="4984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DE20734D-C13C-4C49-BCAC-61F5ACA44DCF}"/>
                  </a:ext>
                </a:extLst>
              </p:cNvPr>
              <p:cNvSpPr/>
              <p:nvPr/>
            </p:nvSpPr>
            <p:spPr>
              <a:xfrm>
                <a:off x="9789552" y="3595581"/>
                <a:ext cx="552654" cy="30655"/>
              </a:xfrm>
              <a:custGeom>
                <a:avLst/>
                <a:gdLst>
                  <a:gd name="connsiteX0" fmla="*/ 0 w 460375"/>
                  <a:gd name="connsiteY0" fmla="*/ 15875 h 25536"/>
                  <a:gd name="connsiteX1" fmla="*/ 130175 w 460375"/>
                  <a:gd name="connsiteY1" fmla="*/ 25400 h 25536"/>
                  <a:gd name="connsiteX2" fmla="*/ 225425 w 460375"/>
                  <a:gd name="connsiteY2" fmla="*/ 9525 h 25536"/>
                  <a:gd name="connsiteX3" fmla="*/ 390525 w 460375"/>
                  <a:gd name="connsiteY3" fmla="*/ 12700 h 25536"/>
                  <a:gd name="connsiteX4" fmla="*/ 460375 w 460375"/>
                  <a:gd name="connsiteY4" fmla="*/ 0 h 2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375" h="25536">
                    <a:moveTo>
                      <a:pt x="0" y="15875"/>
                    </a:moveTo>
                    <a:cubicBezTo>
                      <a:pt x="46302" y="21166"/>
                      <a:pt x="92604" y="26458"/>
                      <a:pt x="130175" y="25400"/>
                    </a:cubicBezTo>
                    <a:cubicBezTo>
                      <a:pt x="167746" y="24342"/>
                      <a:pt x="182033" y="11642"/>
                      <a:pt x="225425" y="9525"/>
                    </a:cubicBezTo>
                    <a:cubicBezTo>
                      <a:pt x="268817" y="7408"/>
                      <a:pt x="351367" y="14287"/>
                      <a:pt x="390525" y="12700"/>
                    </a:cubicBezTo>
                    <a:cubicBezTo>
                      <a:pt x="429683" y="11113"/>
                      <a:pt x="445029" y="5556"/>
                      <a:pt x="4603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06976A5D-4B45-44DB-9FD6-0E05FE1E8DA8}"/>
                  </a:ext>
                </a:extLst>
              </p:cNvPr>
              <p:cNvSpPr/>
              <p:nvPr/>
            </p:nvSpPr>
            <p:spPr>
              <a:xfrm>
                <a:off x="9918188" y="3862158"/>
                <a:ext cx="434501" cy="53703"/>
              </a:xfrm>
              <a:custGeom>
                <a:avLst/>
                <a:gdLst>
                  <a:gd name="connsiteX0" fmla="*/ 0 w 361950"/>
                  <a:gd name="connsiteY0" fmla="*/ 3360 h 44736"/>
                  <a:gd name="connsiteX1" fmla="*/ 85725 w 361950"/>
                  <a:gd name="connsiteY1" fmla="*/ 3360 h 44736"/>
                  <a:gd name="connsiteX2" fmla="*/ 212725 w 361950"/>
                  <a:gd name="connsiteY2" fmla="*/ 38285 h 44736"/>
                  <a:gd name="connsiteX3" fmla="*/ 361950 w 361950"/>
                  <a:gd name="connsiteY3" fmla="*/ 44635 h 44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44736">
                    <a:moveTo>
                      <a:pt x="0" y="3360"/>
                    </a:moveTo>
                    <a:cubicBezTo>
                      <a:pt x="25135" y="449"/>
                      <a:pt x="50271" y="-2461"/>
                      <a:pt x="85725" y="3360"/>
                    </a:cubicBezTo>
                    <a:cubicBezTo>
                      <a:pt x="121179" y="9181"/>
                      <a:pt x="166688" y="31406"/>
                      <a:pt x="212725" y="38285"/>
                    </a:cubicBezTo>
                    <a:cubicBezTo>
                      <a:pt x="258763" y="45164"/>
                      <a:pt x="310356" y="44899"/>
                      <a:pt x="361950" y="44635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F0BE06C5-4434-4D53-B8DF-12D6B5D41F6C}"/>
                  </a:ext>
                </a:extLst>
              </p:cNvPr>
              <p:cNvSpPr/>
              <p:nvPr/>
            </p:nvSpPr>
            <p:spPr>
              <a:xfrm>
                <a:off x="10404629" y="2761283"/>
                <a:ext cx="1110443" cy="1435548"/>
              </a:xfrm>
              <a:custGeom>
                <a:avLst/>
                <a:gdLst>
                  <a:gd name="connsiteX0" fmla="*/ 173192 w 925027"/>
                  <a:gd name="connsiteY0" fmla="*/ 13 h 1195847"/>
                  <a:gd name="connsiteX1" fmla="*/ 218014 w 925027"/>
                  <a:gd name="connsiteY1" fmla="*/ 11572 h 1195847"/>
                  <a:gd name="connsiteX2" fmla="*/ 529164 w 925027"/>
                  <a:gd name="connsiteY2" fmla="*/ 249697 h 1195847"/>
                  <a:gd name="connsiteX3" fmla="*/ 767289 w 925027"/>
                  <a:gd name="connsiteY3" fmla="*/ 297322 h 1195847"/>
                  <a:gd name="connsiteX4" fmla="*/ 912893 w 925027"/>
                  <a:gd name="connsiteY4" fmla="*/ 371984 h 1195847"/>
                  <a:gd name="connsiteX5" fmla="*/ 925027 w 925027"/>
                  <a:gd name="connsiteY5" fmla="*/ 388174 h 1195847"/>
                  <a:gd name="connsiteX6" fmla="*/ 911156 w 925027"/>
                  <a:gd name="connsiteY6" fmla="*/ 499729 h 1195847"/>
                  <a:gd name="connsiteX7" fmla="*/ 824439 w 925027"/>
                  <a:gd name="connsiteY7" fmla="*/ 925972 h 1195847"/>
                  <a:gd name="connsiteX8" fmla="*/ 722045 w 925027"/>
                  <a:gd name="connsiteY8" fmla="*/ 1154175 h 1195847"/>
                  <a:gd name="connsiteX9" fmla="*/ 694842 w 925027"/>
                  <a:gd name="connsiteY9" fmla="*/ 1185543 h 1195847"/>
                  <a:gd name="connsiteX10" fmla="*/ 678389 w 925027"/>
                  <a:gd name="connsiteY10" fmla="*/ 1179972 h 1195847"/>
                  <a:gd name="connsiteX11" fmla="*/ 440264 w 925027"/>
                  <a:gd name="connsiteY11" fmla="*/ 1116472 h 1195847"/>
                  <a:gd name="connsiteX12" fmla="*/ 370414 w 925027"/>
                  <a:gd name="connsiteY12" fmla="*/ 1078372 h 1195847"/>
                  <a:gd name="connsiteX13" fmla="*/ 310089 w 925027"/>
                  <a:gd name="connsiteY13" fmla="*/ 1106947 h 1195847"/>
                  <a:gd name="connsiteX14" fmla="*/ 49739 w 925027"/>
                  <a:gd name="connsiteY14" fmla="*/ 1195847 h 1195847"/>
                  <a:gd name="connsiteX15" fmla="*/ 22 w 925027"/>
                  <a:gd name="connsiteY15" fmla="*/ 1191070 h 1195847"/>
                  <a:gd name="connsiteX16" fmla="*/ 0 w 925027"/>
                  <a:gd name="connsiteY16" fmla="*/ 1190821 h 1195847"/>
                  <a:gd name="connsiteX17" fmla="*/ 97364 w 925027"/>
                  <a:gd name="connsiteY17" fmla="*/ 989472 h 1195847"/>
                  <a:gd name="connsiteX18" fmla="*/ 65614 w 925027"/>
                  <a:gd name="connsiteY18" fmla="*/ 897397 h 1195847"/>
                  <a:gd name="connsiteX19" fmla="*/ 106889 w 925027"/>
                  <a:gd name="connsiteY19" fmla="*/ 773572 h 1195847"/>
                  <a:gd name="connsiteX20" fmla="*/ 49739 w 925027"/>
                  <a:gd name="connsiteY20" fmla="*/ 633872 h 1195847"/>
                  <a:gd name="connsiteX21" fmla="*/ 113239 w 925027"/>
                  <a:gd name="connsiteY21" fmla="*/ 490997 h 1195847"/>
                  <a:gd name="connsiteX22" fmla="*/ 75139 w 925027"/>
                  <a:gd name="connsiteY22" fmla="*/ 335422 h 1195847"/>
                  <a:gd name="connsiteX23" fmla="*/ 97364 w 925027"/>
                  <a:gd name="connsiteY23" fmla="*/ 198897 h 1195847"/>
                  <a:gd name="connsiteX24" fmla="*/ 141814 w 925027"/>
                  <a:gd name="connsiteY24" fmla="*/ 24272 h 1195847"/>
                  <a:gd name="connsiteX25" fmla="*/ 155291 w 925027"/>
                  <a:gd name="connsiteY25" fmla="*/ 5350 h 119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25027" h="1195847">
                    <a:moveTo>
                      <a:pt x="173192" y="13"/>
                    </a:moveTo>
                    <a:cubicBezTo>
                      <a:pt x="185437" y="-235"/>
                      <a:pt x="200022" y="2973"/>
                      <a:pt x="218014" y="11572"/>
                    </a:cubicBezTo>
                    <a:cubicBezTo>
                      <a:pt x="289981" y="45968"/>
                      <a:pt x="437618" y="202072"/>
                      <a:pt x="529164" y="249697"/>
                    </a:cubicBezTo>
                    <a:cubicBezTo>
                      <a:pt x="620710" y="297322"/>
                      <a:pt x="696910" y="258164"/>
                      <a:pt x="767289" y="297322"/>
                    </a:cubicBezTo>
                    <a:cubicBezTo>
                      <a:pt x="811276" y="321796"/>
                      <a:pt x="873246" y="332214"/>
                      <a:pt x="912893" y="371984"/>
                    </a:cubicBezTo>
                    <a:lnTo>
                      <a:pt x="925027" y="388174"/>
                    </a:lnTo>
                    <a:lnTo>
                      <a:pt x="911156" y="499729"/>
                    </a:lnTo>
                    <a:cubicBezTo>
                      <a:pt x="887939" y="661522"/>
                      <a:pt x="852749" y="826754"/>
                      <a:pt x="824439" y="925972"/>
                    </a:cubicBezTo>
                    <a:cubicBezTo>
                      <a:pt x="796128" y="1025191"/>
                      <a:pt x="761865" y="1097819"/>
                      <a:pt x="722045" y="1154175"/>
                    </a:cubicBezTo>
                    <a:lnTo>
                      <a:pt x="694842" y="1185543"/>
                    </a:lnTo>
                    <a:lnTo>
                      <a:pt x="678389" y="1179972"/>
                    </a:lnTo>
                    <a:cubicBezTo>
                      <a:pt x="621768" y="1172035"/>
                      <a:pt x="491593" y="1133405"/>
                      <a:pt x="440264" y="1116472"/>
                    </a:cubicBezTo>
                    <a:cubicBezTo>
                      <a:pt x="388935" y="1099539"/>
                      <a:pt x="392110" y="1079959"/>
                      <a:pt x="370414" y="1078372"/>
                    </a:cubicBezTo>
                    <a:cubicBezTo>
                      <a:pt x="348718" y="1076785"/>
                      <a:pt x="363535" y="1087368"/>
                      <a:pt x="310089" y="1106947"/>
                    </a:cubicBezTo>
                    <a:cubicBezTo>
                      <a:pt x="256643" y="1126526"/>
                      <a:pt x="147635" y="1193730"/>
                      <a:pt x="49739" y="1195847"/>
                    </a:cubicBezTo>
                    <a:lnTo>
                      <a:pt x="22" y="1191070"/>
                    </a:lnTo>
                    <a:lnTo>
                      <a:pt x="0" y="1190821"/>
                    </a:lnTo>
                    <a:cubicBezTo>
                      <a:pt x="6728" y="1129478"/>
                      <a:pt x="88104" y="1035775"/>
                      <a:pt x="97364" y="989472"/>
                    </a:cubicBezTo>
                    <a:cubicBezTo>
                      <a:pt x="107947" y="936555"/>
                      <a:pt x="64026" y="933380"/>
                      <a:pt x="65614" y="897397"/>
                    </a:cubicBezTo>
                    <a:cubicBezTo>
                      <a:pt x="67201" y="861414"/>
                      <a:pt x="109535" y="817493"/>
                      <a:pt x="106889" y="773572"/>
                    </a:cubicBezTo>
                    <a:cubicBezTo>
                      <a:pt x="104243" y="729651"/>
                      <a:pt x="48681" y="680968"/>
                      <a:pt x="49739" y="633872"/>
                    </a:cubicBezTo>
                    <a:cubicBezTo>
                      <a:pt x="50797" y="586776"/>
                      <a:pt x="109006" y="540739"/>
                      <a:pt x="113239" y="490997"/>
                    </a:cubicBezTo>
                    <a:cubicBezTo>
                      <a:pt x="117472" y="441255"/>
                      <a:pt x="77785" y="384105"/>
                      <a:pt x="75139" y="335422"/>
                    </a:cubicBezTo>
                    <a:cubicBezTo>
                      <a:pt x="72493" y="286739"/>
                      <a:pt x="86252" y="250755"/>
                      <a:pt x="97364" y="198897"/>
                    </a:cubicBezTo>
                    <a:cubicBezTo>
                      <a:pt x="108476" y="147039"/>
                      <a:pt x="106360" y="78247"/>
                      <a:pt x="141814" y="24272"/>
                    </a:cubicBezTo>
                    <a:lnTo>
                      <a:pt x="155291" y="535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7000"/>
                    </a:schemeClr>
                  </a:gs>
                  <a:gs pos="68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320CAA8-91FE-44C2-A94D-F0AE771711B3}"/>
              </a:ext>
            </a:extLst>
          </p:cNvPr>
          <p:cNvSpPr txBox="1"/>
          <p:nvPr/>
        </p:nvSpPr>
        <p:spPr>
          <a:xfrm>
            <a:off x="3048000" y="3044279"/>
            <a:ext cx="6096000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감사합니다</a:t>
            </a:r>
            <a:r>
              <a:rPr lang="en-US" altLang="ko-KR" sz="2800" b="1" i="1" ker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800" b="1" i="1" ker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364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04DFA55A-C87E-45E8-8E71-771EBC184CE3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01. </a:t>
            </a:r>
            <a:r>
              <a:rPr lang="ko-KR" altLang="en-US" sz="2400" b="1" i="1" ker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프로젝트 소개</a:t>
            </a:r>
            <a:endParaRPr lang="en-US" altLang="ko-KR" sz="2400" b="1" i="1" kern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7549A-F05D-9AFE-A540-B64DA0FF085E}"/>
              </a:ext>
            </a:extLst>
          </p:cNvPr>
          <p:cNvSpPr txBox="1"/>
          <p:nvPr/>
        </p:nvSpPr>
        <p:spPr>
          <a:xfrm>
            <a:off x="3448784" y="1852915"/>
            <a:ext cx="2007476" cy="76944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b="1" i="1" ker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Crime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EB9746-CA6B-FD36-614F-B690BF38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57" y="3063139"/>
            <a:ext cx="3610890" cy="21268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5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912B4B-A6DD-A073-85B4-FF7CA31AD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51" r="4862"/>
          <a:stretch/>
        </p:blipFill>
        <p:spPr>
          <a:xfrm>
            <a:off x="1769915" y="3063139"/>
            <a:ext cx="2147984" cy="1740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50000"/>
              </a:prst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34A3A1D-243D-4BC4-F956-EA82B12D02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60" y="2888908"/>
            <a:ext cx="2233403" cy="22334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221974-E1C9-EECC-6FA6-A802E5E54336}"/>
              </a:ext>
            </a:extLst>
          </p:cNvPr>
          <p:cNvSpPr txBox="1"/>
          <p:nvPr/>
        </p:nvSpPr>
        <p:spPr>
          <a:xfrm>
            <a:off x="7259664" y="1875092"/>
            <a:ext cx="1485464" cy="76944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b="1" i="1" ker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360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9C7BB2-B4A9-292D-E38F-F41A9B625AA2}"/>
              </a:ext>
            </a:extLst>
          </p:cNvPr>
          <p:cNvSpPr txBox="1"/>
          <p:nvPr/>
        </p:nvSpPr>
        <p:spPr>
          <a:xfrm>
            <a:off x="5131976" y="1878389"/>
            <a:ext cx="2356247" cy="76944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b="1" i="1" ker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Guard</a:t>
            </a:r>
          </a:p>
        </p:txBody>
      </p:sp>
      <p:sp>
        <p:nvSpPr>
          <p:cNvPr id="45" name="슬라이드 번호 개체 틀 5">
            <a:extLst>
              <a:ext uri="{FF2B5EF4-FFF2-40B4-BE49-F238E27FC236}">
                <a16:creationId xmlns:a16="http://schemas.microsoft.com/office/drawing/2014/main" id="{431162D2-62D0-45D0-A203-BCE7041CD846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0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17" grpId="0"/>
      <p:bldP spid="17" grpId="1"/>
      <p:bldP spid="18" grpId="0"/>
      <p:bldP spid="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04DFA55A-C87E-45E8-8E71-771EBC184CE3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01. </a:t>
            </a:r>
            <a:r>
              <a:rPr lang="ko-KR" altLang="en-US" sz="2400" b="1" i="1" ker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프로젝트 소개</a:t>
            </a:r>
            <a:endParaRPr lang="en-US" altLang="ko-KR" sz="2400" b="1" i="1" kern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모서리가 둥근 직사각형 89">
            <a:extLst>
              <a:ext uri="{FF2B5EF4-FFF2-40B4-BE49-F238E27FC236}">
                <a16:creationId xmlns:a16="http://schemas.microsoft.com/office/drawing/2014/main" id="{3DF6DD1B-E742-43B8-9DB5-4B9881818C7E}"/>
              </a:ext>
            </a:extLst>
          </p:cNvPr>
          <p:cNvSpPr/>
          <p:nvPr/>
        </p:nvSpPr>
        <p:spPr>
          <a:xfrm>
            <a:off x="573768" y="944640"/>
            <a:ext cx="2460406" cy="484110"/>
          </a:xfrm>
          <a:prstGeom prst="roundRect">
            <a:avLst/>
          </a:prstGeom>
          <a:solidFill>
            <a:srgbClr val="FFC000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선택 동기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B2C127-1EC8-105A-CEE2-0CD306A0E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37" y="1528389"/>
            <a:ext cx="4308846" cy="41275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C79422E-0930-F238-34F2-4F3F1936CCDB}"/>
              </a:ext>
            </a:extLst>
          </p:cNvPr>
          <p:cNvSpPr/>
          <p:nvPr/>
        </p:nvSpPr>
        <p:spPr>
          <a:xfrm>
            <a:off x="1341515" y="5813545"/>
            <a:ext cx="3739089" cy="7332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2023</a:t>
            </a:r>
            <a:r>
              <a:rPr lang="ko-KR" altLang="en-US">
                <a:solidFill>
                  <a:schemeClr val="tx1"/>
                </a:solidFill>
              </a:rPr>
              <a:t>년 </a:t>
            </a:r>
            <a:r>
              <a:rPr lang="en-US" altLang="ko-KR">
                <a:solidFill>
                  <a:schemeClr val="tx1"/>
                </a:solidFill>
              </a:rPr>
              <a:t>03</a:t>
            </a:r>
            <a:r>
              <a:rPr lang="ko-KR" altLang="en-US">
                <a:solidFill>
                  <a:schemeClr val="tx1"/>
                </a:solidFill>
              </a:rPr>
              <a:t>월 </a:t>
            </a:r>
            <a:r>
              <a:rPr lang="en-US" altLang="ko-KR">
                <a:solidFill>
                  <a:schemeClr val="tx1"/>
                </a:solidFill>
              </a:rPr>
              <a:t>21</a:t>
            </a:r>
            <a:r>
              <a:rPr lang="ko-KR" altLang="en-US">
                <a:solidFill>
                  <a:schemeClr val="tx1"/>
                </a:solidFill>
              </a:rPr>
              <a:t>일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Google ‘</a:t>
            </a:r>
            <a:r>
              <a:rPr lang="ko-KR" altLang="en-US" b="1" err="1">
                <a:solidFill>
                  <a:schemeClr val="tx1"/>
                </a:solidFill>
              </a:rPr>
              <a:t>스토킹</a:t>
            </a:r>
            <a:r>
              <a:rPr lang="ko-KR" altLang="en-US" b="1">
                <a:solidFill>
                  <a:schemeClr val="tx1"/>
                </a:solidFill>
              </a:rPr>
              <a:t> 범죄</a:t>
            </a:r>
            <a:r>
              <a:rPr lang="en-US" altLang="ko-KR">
                <a:solidFill>
                  <a:schemeClr val="tx1"/>
                </a:solidFill>
              </a:rPr>
              <a:t>’ </a:t>
            </a:r>
            <a:r>
              <a:rPr lang="ko-KR" altLang="en-US">
                <a:solidFill>
                  <a:schemeClr val="tx1"/>
                </a:solidFill>
              </a:rPr>
              <a:t>검색결과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F27379-04E9-0665-E280-A3694588C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419" y="1051094"/>
            <a:ext cx="4635442" cy="51387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F8A0EEB-13DF-4F42-CF62-D5F78A410334}"/>
              </a:ext>
            </a:extLst>
          </p:cNvPr>
          <p:cNvSpPr/>
          <p:nvPr/>
        </p:nvSpPr>
        <p:spPr>
          <a:xfrm>
            <a:off x="7755956" y="5616909"/>
            <a:ext cx="3739089" cy="7332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2023</a:t>
            </a:r>
            <a:r>
              <a:rPr lang="ko-KR" altLang="en-US">
                <a:solidFill>
                  <a:schemeClr val="tx1"/>
                </a:solidFill>
              </a:rPr>
              <a:t>년 </a:t>
            </a:r>
            <a:r>
              <a:rPr lang="en-US" altLang="ko-KR">
                <a:solidFill>
                  <a:schemeClr val="tx1"/>
                </a:solidFill>
              </a:rPr>
              <a:t>03</a:t>
            </a:r>
            <a:r>
              <a:rPr lang="ko-KR" altLang="en-US">
                <a:solidFill>
                  <a:schemeClr val="tx1"/>
                </a:solidFill>
              </a:rPr>
              <a:t>월 </a:t>
            </a:r>
            <a:r>
              <a:rPr lang="en-US" altLang="ko-KR">
                <a:solidFill>
                  <a:schemeClr val="tx1"/>
                </a:solidFill>
              </a:rPr>
              <a:t>21</a:t>
            </a:r>
            <a:r>
              <a:rPr lang="ko-KR" altLang="en-US">
                <a:solidFill>
                  <a:schemeClr val="tx1"/>
                </a:solidFill>
              </a:rPr>
              <a:t>일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Google ‘</a:t>
            </a:r>
            <a:r>
              <a:rPr lang="ko-KR" altLang="en-US" b="1">
                <a:solidFill>
                  <a:schemeClr val="tx1"/>
                </a:solidFill>
              </a:rPr>
              <a:t>흉기</a:t>
            </a:r>
            <a:r>
              <a:rPr lang="en-US" altLang="ko-KR">
                <a:solidFill>
                  <a:schemeClr val="tx1"/>
                </a:solidFill>
              </a:rPr>
              <a:t>’ </a:t>
            </a:r>
            <a:r>
              <a:rPr lang="ko-KR" altLang="en-US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45" name="슬라이드 번호 개체 틀 5">
            <a:extLst>
              <a:ext uri="{FF2B5EF4-FFF2-40B4-BE49-F238E27FC236}">
                <a16:creationId xmlns:a16="http://schemas.microsoft.com/office/drawing/2014/main" id="{617B119C-0E70-4636-B99F-DB7B2B05EE41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23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04DFA55A-C87E-45E8-8E71-771EBC184CE3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01. </a:t>
            </a:r>
            <a:r>
              <a:rPr lang="ko-KR" altLang="en-US" sz="2400" b="1" i="1" ker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프로젝트 소개</a:t>
            </a:r>
            <a:endParaRPr lang="en-US" altLang="ko-KR" sz="2400" b="1" i="1" kern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모서리가 둥근 직사각형 89">
            <a:extLst>
              <a:ext uri="{FF2B5EF4-FFF2-40B4-BE49-F238E27FC236}">
                <a16:creationId xmlns:a16="http://schemas.microsoft.com/office/drawing/2014/main" id="{3DF6DD1B-E742-43B8-9DB5-4B9881818C7E}"/>
              </a:ext>
            </a:extLst>
          </p:cNvPr>
          <p:cNvSpPr/>
          <p:nvPr/>
        </p:nvSpPr>
        <p:spPr>
          <a:xfrm>
            <a:off x="573768" y="944640"/>
            <a:ext cx="2460406" cy="484110"/>
          </a:xfrm>
          <a:prstGeom prst="roundRect">
            <a:avLst/>
          </a:prstGeom>
          <a:solidFill>
            <a:srgbClr val="FFC000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선택 동기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D95F007-4EF7-4539-81CD-C27463239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742" y="954027"/>
            <a:ext cx="5172477" cy="52314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332A851-F4C6-4B4D-A583-6ACF69B19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53" y="1749355"/>
            <a:ext cx="5813321" cy="3968847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1387C78-2FFC-4E96-91E6-C88F5B204DD4}"/>
              </a:ext>
            </a:extLst>
          </p:cNvPr>
          <p:cNvSpPr txBox="1"/>
          <p:nvPr/>
        </p:nvSpPr>
        <p:spPr>
          <a:xfrm>
            <a:off x="549607" y="6093866"/>
            <a:ext cx="4251859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1000" b="1" i="0">
                <a:solidFill>
                  <a:srgbClr val="222222"/>
                </a:solidFill>
                <a:effectLst/>
                <a:latin typeface="Apple SD Gothic Neo"/>
              </a:rPr>
              <a:t>출처 </a:t>
            </a:r>
            <a:r>
              <a:rPr lang="en-US" altLang="ko-KR" sz="1000" b="1" i="0">
                <a:solidFill>
                  <a:srgbClr val="222222"/>
                </a:solidFill>
                <a:effectLst/>
                <a:latin typeface="Apple SD Gothic Neo"/>
              </a:rPr>
              <a:t>: </a:t>
            </a:r>
            <a:r>
              <a:rPr lang="ko-KR" altLang="en-US" sz="1000" b="1" i="0">
                <a:solidFill>
                  <a:srgbClr val="222222"/>
                </a:solidFill>
                <a:effectLst/>
                <a:latin typeface="Apple SD Gothic Neo"/>
              </a:rPr>
              <a:t>서울경제</a:t>
            </a:r>
            <a:r>
              <a:rPr lang="en-US" altLang="ko-KR" sz="1000" b="1" i="0">
                <a:solidFill>
                  <a:srgbClr val="222222"/>
                </a:solidFill>
                <a:effectLst/>
                <a:latin typeface="Apple SD Gothic Neo"/>
              </a:rPr>
              <a:t>(</a:t>
            </a:r>
            <a:r>
              <a:rPr lang="en-US" altLang="ko-KR" sz="1000" b="1" i="0">
                <a:solidFill>
                  <a:srgbClr val="222222"/>
                </a:solidFill>
                <a:effectLst/>
                <a:latin typeface="Apple SD Gothic Neo"/>
                <a:hlinkClick r:id="rId4"/>
              </a:rPr>
              <a:t>https://www.sedaily.com/NewsView/29N1SJ3ITZ</a:t>
            </a:r>
            <a:r>
              <a:rPr lang="en-US" altLang="ko-KR" sz="1000" b="1">
                <a:solidFill>
                  <a:srgbClr val="222222"/>
                </a:solidFill>
                <a:latin typeface="Apple SD Gothic Neo"/>
              </a:rPr>
              <a:t>)</a:t>
            </a:r>
          </a:p>
          <a:p>
            <a:r>
              <a:rPr lang="en-US" altLang="ko-KR" sz="1000" b="1">
                <a:solidFill>
                  <a:srgbClr val="222222"/>
                </a:solidFill>
                <a:latin typeface="Apple SD Gothic Neo"/>
              </a:rPr>
              <a:t>            </a:t>
            </a:r>
            <a:r>
              <a:rPr lang="ko-KR" altLang="en-US" sz="1000" b="1" i="0">
                <a:solidFill>
                  <a:srgbClr val="222222"/>
                </a:solidFill>
                <a:effectLst/>
                <a:latin typeface="Apple SD Gothic Neo"/>
              </a:rPr>
              <a:t>연합뉴스</a:t>
            </a:r>
            <a:r>
              <a:rPr lang="en-US" altLang="ko-KR" sz="1000" b="1">
                <a:solidFill>
                  <a:srgbClr val="222222"/>
                </a:solidFill>
                <a:latin typeface="Apple SD Gothic Neo"/>
              </a:rPr>
              <a:t>(</a:t>
            </a:r>
            <a:r>
              <a:rPr lang="en-US" altLang="ko-KR" sz="1000" b="1">
                <a:solidFill>
                  <a:srgbClr val="222222"/>
                </a:solidFill>
                <a:latin typeface="Apple SD Gothic Neo"/>
                <a:hlinkClick r:id="rId5"/>
              </a:rPr>
              <a:t>https://www.yna.co.kr/view/AKR20190927096600004</a:t>
            </a:r>
            <a:r>
              <a:rPr lang="en-US" altLang="ko-KR" sz="1000" b="1">
                <a:solidFill>
                  <a:srgbClr val="222222"/>
                </a:solidFill>
                <a:latin typeface="Apple SD Gothic Neo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7C77572-E262-5DE1-B46E-B50AAEAE3592}"/>
                  </a:ext>
                </a:extLst>
              </p14:cNvPr>
              <p14:cNvContentPartPr/>
              <p14:nvPr/>
            </p14:nvContentPartPr>
            <p14:xfrm>
              <a:off x="3599792" y="2237665"/>
              <a:ext cx="252324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7C77572-E262-5DE1-B46E-B50AAEAE35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45792" y="2129665"/>
                <a:ext cx="2630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231829D-6F6F-19C6-024A-10CB9F5191EC}"/>
                  </a:ext>
                </a:extLst>
              </p14:cNvPr>
              <p14:cNvContentPartPr/>
              <p14:nvPr/>
            </p14:nvContentPartPr>
            <p14:xfrm>
              <a:off x="6785792" y="1448185"/>
              <a:ext cx="194364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231829D-6F6F-19C6-024A-10CB9F5191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31792" y="1340545"/>
                <a:ext cx="20512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슬라이드 번호 개체 틀 5">
            <a:extLst>
              <a:ext uri="{FF2B5EF4-FFF2-40B4-BE49-F238E27FC236}">
                <a16:creationId xmlns:a16="http://schemas.microsoft.com/office/drawing/2014/main" id="{1A760680-80C9-4FA6-9D8C-790B5EB21744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17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04DFA55A-C87E-45E8-8E71-771EBC184CE3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01. </a:t>
            </a:r>
            <a:r>
              <a:rPr lang="ko-KR" altLang="en-US" sz="2400" b="1" i="1" ker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프로젝트 소개</a:t>
            </a:r>
            <a:endParaRPr lang="en-US" altLang="ko-KR" sz="2400" b="1" i="1" kern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모서리가 둥근 직사각형 89">
            <a:extLst>
              <a:ext uri="{FF2B5EF4-FFF2-40B4-BE49-F238E27FC236}">
                <a16:creationId xmlns:a16="http://schemas.microsoft.com/office/drawing/2014/main" id="{3DF6DD1B-E742-43B8-9DB5-4B9881818C7E}"/>
              </a:ext>
            </a:extLst>
          </p:cNvPr>
          <p:cNvSpPr/>
          <p:nvPr/>
        </p:nvSpPr>
        <p:spPr>
          <a:xfrm>
            <a:off x="573768" y="944640"/>
            <a:ext cx="2460406" cy="484110"/>
          </a:xfrm>
          <a:prstGeom prst="roundRect">
            <a:avLst/>
          </a:prstGeom>
          <a:solidFill>
            <a:srgbClr val="FFC000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선택 동기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7501C95-AFFE-4829-9992-A5B221BE7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75" y="1580236"/>
            <a:ext cx="6030167" cy="4267796"/>
          </a:xfrm>
          <a:prstGeom prst="rect">
            <a:avLst/>
          </a:prstGeom>
          <a:solidFill>
            <a:srgbClr val="FFE38B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2E66980-95AD-48DA-AEC9-23B4975A4A96}"/>
              </a:ext>
            </a:extLst>
          </p:cNvPr>
          <p:cNvSpPr txBox="1"/>
          <p:nvPr/>
        </p:nvSpPr>
        <p:spPr>
          <a:xfrm>
            <a:off x="611141" y="6164204"/>
            <a:ext cx="4438670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000" b="1" i="0">
                <a:solidFill>
                  <a:srgbClr val="222222"/>
                </a:solidFill>
                <a:effectLst/>
                <a:latin typeface="Apple SD Gothic Neo"/>
              </a:rPr>
              <a:t>출처</a:t>
            </a:r>
            <a:r>
              <a:rPr lang="en-US" altLang="ko-KR" sz="1000" b="1" i="0">
                <a:solidFill>
                  <a:srgbClr val="222222"/>
                </a:solidFill>
                <a:effectLst/>
                <a:latin typeface="Apple SD Gothic Neo"/>
              </a:rPr>
              <a:t>: (</a:t>
            </a:r>
            <a:r>
              <a:rPr lang="en-US" altLang="ko-KR" sz="1000" b="1" i="0">
                <a:solidFill>
                  <a:srgbClr val="222222"/>
                </a:solidFill>
                <a:effectLst/>
                <a:latin typeface="Apple SD Gothic Neo"/>
                <a:hlinkClick r:id="rId3"/>
              </a:rPr>
              <a:t>https://www.ngetnews.com</a:t>
            </a:r>
            <a:r>
              <a:rPr lang="en-US" altLang="ko-KR" sz="1000" b="1" i="0">
                <a:solidFill>
                  <a:srgbClr val="222222"/>
                </a:solidFill>
                <a:effectLst/>
                <a:latin typeface="Apple SD Gothic Neo"/>
              </a:rPr>
              <a:t>)</a:t>
            </a:r>
          </a:p>
          <a:p>
            <a:r>
              <a:rPr lang="ko-KR" altLang="en-US" sz="1000" b="1">
                <a:hlinkClick r:id="rId4"/>
              </a:rPr>
              <a:t>https://www.ngetnews.com/news/articleView.html?idxno=402054</a:t>
            </a:r>
            <a:endParaRPr lang="en-US" altLang="ko-KR" sz="1000" b="1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683CEDBC-A5D1-4816-B6BD-8DAA48F75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412" y="2824691"/>
            <a:ext cx="6656113" cy="1789969"/>
          </a:xfrm>
          <a:prstGeom prst="rect">
            <a:avLst/>
          </a:prstGeom>
          <a:solidFill>
            <a:srgbClr val="FFE38B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E4C8DD8-21E8-15FF-9A4A-BB95E38BED2E}"/>
                  </a:ext>
                </a:extLst>
              </p14:cNvPr>
              <p14:cNvContentPartPr/>
              <p14:nvPr/>
            </p14:nvContentPartPr>
            <p14:xfrm>
              <a:off x="9605672" y="3267265"/>
              <a:ext cx="175104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E4C8DD8-21E8-15FF-9A4A-BB95E38BED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52032" y="3159625"/>
                <a:ext cx="1858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6950E4D-DC82-F4E6-BF50-50BEA3D83A08}"/>
                  </a:ext>
                </a:extLst>
              </p14:cNvPr>
              <p14:cNvContentPartPr/>
              <p14:nvPr/>
            </p14:nvContentPartPr>
            <p14:xfrm>
              <a:off x="6987752" y="3575425"/>
              <a:ext cx="218484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6950E4D-DC82-F4E6-BF50-50BEA3D83A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33752" y="3467785"/>
                <a:ext cx="2292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F1B6273-3E20-E53B-D7C0-9E1CF91DEC98}"/>
                  </a:ext>
                </a:extLst>
              </p14:cNvPr>
              <p14:cNvContentPartPr/>
              <p14:nvPr/>
            </p14:nvContentPartPr>
            <p14:xfrm>
              <a:off x="10520432" y="3565705"/>
              <a:ext cx="846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F1B6273-3E20-E53B-D7C0-9E1CF91DEC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66432" y="3458065"/>
                <a:ext cx="954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4239BB6-97F9-C1E6-D69F-8E9C95051F51}"/>
                  </a:ext>
                </a:extLst>
              </p14:cNvPr>
              <p14:cNvContentPartPr/>
              <p14:nvPr/>
            </p14:nvContentPartPr>
            <p14:xfrm>
              <a:off x="4956992" y="3883585"/>
              <a:ext cx="11937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4239BB6-97F9-C1E6-D69F-8E9C95051F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02992" y="3775585"/>
                <a:ext cx="1301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788FA38-BD0B-5BCA-F945-054BD226EFBA}"/>
                  </a:ext>
                </a:extLst>
              </p14:cNvPr>
              <p14:cNvContentPartPr/>
              <p14:nvPr/>
            </p14:nvContentPartPr>
            <p14:xfrm>
              <a:off x="848312" y="2208505"/>
              <a:ext cx="154872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788FA38-BD0B-5BCA-F945-054BD226EF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4672" y="2100865"/>
                <a:ext cx="1656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45F54840-B801-FF29-90B1-BB84A578E50A}"/>
                  </a:ext>
                </a:extLst>
              </p14:cNvPr>
              <p14:cNvContentPartPr/>
              <p14:nvPr/>
            </p14:nvContentPartPr>
            <p14:xfrm>
              <a:off x="6237152" y="1842745"/>
              <a:ext cx="2145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45F54840-B801-FF29-90B1-BB84A578E50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83152" y="1735105"/>
                <a:ext cx="3222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슬라이드 번호 개체 틀 5">
            <a:extLst>
              <a:ext uri="{FF2B5EF4-FFF2-40B4-BE49-F238E27FC236}">
                <a16:creationId xmlns:a16="http://schemas.microsoft.com/office/drawing/2014/main" id="{41619C62-14E1-4AA9-A013-FCA2818340C6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9363FD00-0028-45BA-B34F-27AEF589D243}"/>
                  </a:ext>
                </a:extLst>
              </p14:cNvPr>
              <p14:cNvContentPartPr/>
              <p14:nvPr/>
            </p14:nvContentPartPr>
            <p14:xfrm>
              <a:off x="7171878" y="3883225"/>
              <a:ext cx="1102953" cy="360"/>
            </p14:xfrm>
          </p:contentPart>
        </mc:Choice>
        <mc:Fallback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9363FD00-0028-45BA-B34F-27AEF589D2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17882" y="3775225"/>
                <a:ext cx="1210585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297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04DFA55A-C87E-45E8-8E71-771EBC184CE3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01. </a:t>
            </a:r>
            <a:r>
              <a:rPr lang="ko-KR" altLang="en-US" sz="2400" b="1" i="1" ker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프로젝트 소개</a:t>
            </a:r>
            <a:endParaRPr lang="en-US" altLang="ko-KR" sz="2400" b="1" i="1" kern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모서리가 둥근 직사각형 89">
            <a:extLst>
              <a:ext uri="{FF2B5EF4-FFF2-40B4-BE49-F238E27FC236}">
                <a16:creationId xmlns:a16="http://schemas.microsoft.com/office/drawing/2014/main" id="{3DF6DD1B-E742-43B8-9DB5-4B9881818C7E}"/>
              </a:ext>
            </a:extLst>
          </p:cNvPr>
          <p:cNvSpPr/>
          <p:nvPr/>
        </p:nvSpPr>
        <p:spPr>
          <a:xfrm>
            <a:off x="573768" y="944640"/>
            <a:ext cx="2460406" cy="484110"/>
          </a:xfrm>
          <a:prstGeom prst="roundRect">
            <a:avLst/>
          </a:prstGeom>
          <a:solidFill>
            <a:srgbClr val="FFC000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선택 동기</a:t>
            </a:r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21873C14-48F8-B8AB-99B7-84CEF39B18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67" y="1628096"/>
            <a:ext cx="4467423" cy="33505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D6898B08-8BBB-0AA7-4139-19EC913127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11" y="2327741"/>
            <a:ext cx="4467423" cy="33505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 descr="차트이(가) 표시된 사진&#10;&#10;자동 생성된 설명">
            <a:extLst>
              <a:ext uri="{FF2B5EF4-FFF2-40B4-BE49-F238E27FC236}">
                <a16:creationId xmlns:a16="http://schemas.microsoft.com/office/drawing/2014/main" id="{51754852-4874-B775-8FCD-EDE4947DEB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032" y="3170396"/>
            <a:ext cx="4467423" cy="33505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2" name="슬라이드 번호 개체 틀 5">
            <a:extLst>
              <a:ext uri="{FF2B5EF4-FFF2-40B4-BE49-F238E27FC236}">
                <a16:creationId xmlns:a16="http://schemas.microsoft.com/office/drawing/2014/main" id="{8B4F7854-9578-4BC8-BCC7-9341237CD1AE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49854E-835B-4E85-B147-5E9D253029C3}"/>
              </a:ext>
            </a:extLst>
          </p:cNvPr>
          <p:cNvGrpSpPr/>
          <p:nvPr/>
        </p:nvGrpSpPr>
        <p:grpSpPr>
          <a:xfrm>
            <a:off x="0" y="4474"/>
            <a:ext cx="12192000" cy="619360"/>
            <a:chOff x="0" y="4474"/>
            <a:chExt cx="12192000" cy="6193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5C89C-BDC3-4493-A3BC-C3D604CA1CAF}"/>
                </a:ext>
              </a:extLst>
            </p:cNvPr>
            <p:cNvSpPr/>
            <p:nvPr/>
          </p:nvSpPr>
          <p:spPr>
            <a:xfrm>
              <a:off x="9329" y="4474"/>
              <a:ext cx="12178568" cy="6135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26DEACD9-EC7B-4D64-A93E-A8175089148F}"/>
                </a:ext>
              </a:extLst>
            </p:cNvPr>
            <p:cNvSpPr/>
            <p:nvPr/>
          </p:nvSpPr>
          <p:spPr>
            <a:xfrm>
              <a:off x="2201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id="{2F2E6169-1C50-46CA-86CE-3A15C9607EDA}"/>
                </a:ext>
              </a:extLst>
            </p:cNvPr>
            <p:cNvSpPr/>
            <p:nvPr/>
          </p:nvSpPr>
          <p:spPr>
            <a:xfrm>
              <a:off x="42514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id="{0257D512-E4D7-4DD6-92B5-EBFECF7344F4}"/>
                </a:ext>
              </a:extLst>
            </p:cNvPr>
            <p:cNvSpPr/>
            <p:nvPr/>
          </p:nvSpPr>
          <p:spPr>
            <a:xfrm>
              <a:off x="82827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id="{3B4EC5AF-F4DF-43B3-A953-2CD566F5D401}"/>
                </a:ext>
              </a:extLst>
            </p:cNvPr>
            <p:cNvSpPr/>
            <p:nvPr/>
          </p:nvSpPr>
          <p:spPr>
            <a:xfrm>
              <a:off x="123139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id="{BB9A9513-0797-4CD9-A4EF-A234E67A98BF}"/>
                </a:ext>
              </a:extLst>
            </p:cNvPr>
            <p:cNvSpPr/>
            <p:nvPr/>
          </p:nvSpPr>
          <p:spPr>
            <a:xfrm>
              <a:off x="163452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id="{8355522C-44BF-4FC9-8F73-C4EE9F9038D9}"/>
                </a:ext>
              </a:extLst>
            </p:cNvPr>
            <p:cNvSpPr/>
            <p:nvPr/>
          </p:nvSpPr>
          <p:spPr>
            <a:xfrm>
              <a:off x="203765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id="{C64D3A3D-E488-4B67-9CBE-C9CE8B7E0320}"/>
                </a:ext>
              </a:extLst>
            </p:cNvPr>
            <p:cNvSpPr/>
            <p:nvPr/>
          </p:nvSpPr>
          <p:spPr>
            <a:xfrm>
              <a:off x="244077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id="{DDDCAA0A-66BB-46F8-8920-F63DB4F02F10}"/>
                </a:ext>
              </a:extLst>
            </p:cNvPr>
            <p:cNvSpPr/>
            <p:nvPr/>
          </p:nvSpPr>
          <p:spPr>
            <a:xfrm>
              <a:off x="284390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id="{8F5F769C-CFA0-4ED2-A7EC-1D4D8F9056FF}"/>
                </a:ext>
              </a:extLst>
            </p:cNvPr>
            <p:cNvSpPr/>
            <p:nvPr/>
          </p:nvSpPr>
          <p:spPr>
            <a:xfrm>
              <a:off x="324703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id="{D2E0C0D8-1096-4220-8927-FA023627BC5B}"/>
                </a:ext>
              </a:extLst>
            </p:cNvPr>
            <p:cNvSpPr/>
            <p:nvPr/>
          </p:nvSpPr>
          <p:spPr>
            <a:xfrm>
              <a:off x="365016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id="{C751998C-9C80-420E-844E-05834F4811C4}"/>
                </a:ext>
              </a:extLst>
            </p:cNvPr>
            <p:cNvSpPr/>
            <p:nvPr/>
          </p:nvSpPr>
          <p:spPr>
            <a:xfrm>
              <a:off x="405328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id="{632E107F-106B-492E-A572-9A9401BC7099}"/>
                </a:ext>
              </a:extLst>
            </p:cNvPr>
            <p:cNvSpPr/>
            <p:nvPr/>
          </p:nvSpPr>
          <p:spPr>
            <a:xfrm>
              <a:off x="445641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id="{BA41C4FD-0388-4850-8228-B45EE6BF445F}"/>
                </a:ext>
              </a:extLst>
            </p:cNvPr>
            <p:cNvSpPr/>
            <p:nvPr/>
          </p:nvSpPr>
          <p:spPr>
            <a:xfrm>
              <a:off x="4859544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id="{A263E2E2-4FE5-47FB-8938-C513591188EA}"/>
                </a:ext>
              </a:extLst>
            </p:cNvPr>
            <p:cNvSpPr/>
            <p:nvPr/>
          </p:nvSpPr>
          <p:spPr>
            <a:xfrm>
              <a:off x="526267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id="{B4DAE30F-6BC9-41EC-916F-85AF60DB806F}"/>
                </a:ext>
              </a:extLst>
            </p:cNvPr>
            <p:cNvSpPr/>
            <p:nvPr/>
          </p:nvSpPr>
          <p:spPr>
            <a:xfrm>
              <a:off x="5665799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E486B4A2-1973-448B-BE6E-533F62511113}"/>
                </a:ext>
              </a:extLst>
            </p:cNvPr>
            <p:cNvSpPr/>
            <p:nvPr/>
          </p:nvSpPr>
          <p:spPr>
            <a:xfrm>
              <a:off x="606892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id="{8131AD11-1DB6-4EA8-866C-1F7CBFAC7BFE}"/>
                </a:ext>
              </a:extLst>
            </p:cNvPr>
            <p:cNvSpPr/>
            <p:nvPr/>
          </p:nvSpPr>
          <p:spPr>
            <a:xfrm>
              <a:off x="647205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id="{F60F6752-437E-448E-ACAA-45928ACFB737}"/>
                </a:ext>
              </a:extLst>
            </p:cNvPr>
            <p:cNvSpPr/>
            <p:nvPr/>
          </p:nvSpPr>
          <p:spPr>
            <a:xfrm>
              <a:off x="6875181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id="{DAC4F9D7-3EA8-4587-999A-50466869A667}"/>
                </a:ext>
              </a:extLst>
            </p:cNvPr>
            <p:cNvSpPr/>
            <p:nvPr/>
          </p:nvSpPr>
          <p:spPr>
            <a:xfrm>
              <a:off x="727830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id="{549AEC14-315B-4EE2-A2A0-B5783A26A5B5}"/>
                </a:ext>
              </a:extLst>
            </p:cNvPr>
            <p:cNvSpPr/>
            <p:nvPr/>
          </p:nvSpPr>
          <p:spPr>
            <a:xfrm>
              <a:off x="7681436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id="{B0DB70DF-AD66-4208-9784-B2C2BC9A90A8}"/>
                </a:ext>
              </a:extLst>
            </p:cNvPr>
            <p:cNvSpPr/>
            <p:nvPr/>
          </p:nvSpPr>
          <p:spPr>
            <a:xfrm>
              <a:off x="8084563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id="{C5CBCE5A-83A1-4FAE-9005-5FCA0A08C619}"/>
                </a:ext>
              </a:extLst>
            </p:cNvPr>
            <p:cNvSpPr/>
            <p:nvPr/>
          </p:nvSpPr>
          <p:spPr>
            <a:xfrm>
              <a:off x="848769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id="{991AEFB0-2211-4659-8CE3-82BEF1AA08D4}"/>
                </a:ext>
              </a:extLst>
            </p:cNvPr>
            <p:cNvSpPr/>
            <p:nvPr/>
          </p:nvSpPr>
          <p:spPr>
            <a:xfrm>
              <a:off x="8890818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id="{89FB1CF9-F3BC-4D97-9DD4-5E3F9CEFAA58}"/>
                </a:ext>
              </a:extLst>
            </p:cNvPr>
            <p:cNvSpPr/>
            <p:nvPr/>
          </p:nvSpPr>
          <p:spPr>
            <a:xfrm>
              <a:off x="929394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id="{1E1B4EB0-B425-407A-A166-5B2DFF553446}"/>
                </a:ext>
              </a:extLst>
            </p:cNvPr>
            <p:cNvSpPr/>
            <p:nvPr/>
          </p:nvSpPr>
          <p:spPr>
            <a:xfrm>
              <a:off x="969707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id="{8466ED32-6492-453A-AA0D-6D56CD1533C2}"/>
                </a:ext>
              </a:extLst>
            </p:cNvPr>
            <p:cNvSpPr/>
            <p:nvPr/>
          </p:nvSpPr>
          <p:spPr>
            <a:xfrm>
              <a:off x="10100200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id="{96F3FF47-91F9-474B-8A0E-991635A232B2}"/>
                </a:ext>
              </a:extLst>
            </p:cNvPr>
            <p:cNvSpPr/>
            <p:nvPr/>
          </p:nvSpPr>
          <p:spPr>
            <a:xfrm>
              <a:off x="10503327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id="{5D93AE75-44F0-422D-866D-7F019B988562}"/>
                </a:ext>
              </a:extLst>
            </p:cNvPr>
            <p:cNvSpPr/>
            <p:nvPr/>
          </p:nvSpPr>
          <p:spPr>
            <a:xfrm>
              <a:off x="10906455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id="{F6DE7FCB-0670-4815-A52B-0AA82C1EC0AB}"/>
                </a:ext>
              </a:extLst>
            </p:cNvPr>
            <p:cNvSpPr/>
            <p:nvPr/>
          </p:nvSpPr>
          <p:spPr>
            <a:xfrm>
              <a:off x="11309582" y="4474"/>
              <a:ext cx="593395" cy="613518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53940CC-8BDA-4625-AC7E-11D3CA53FB4F}"/>
                </a:ext>
              </a:extLst>
            </p:cNvPr>
            <p:cNvSpPr/>
            <p:nvPr/>
          </p:nvSpPr>
          <p:spPr>
            <a:xfrm>
              <a:off x="11712709" y="4474"/>
              <a:ext cx="479290" cy="613518"/>
            </a:xfrm>
            <a:custGeom>
              <a:avLst/>
              <a:gdLst>
                <a:gd name="connsiteX0" fmla="*/ 424491 w 479290"/>
                <a:gd name="connsiteY0" fmla="*/ 0 h 613518"/>
                <a:gd name="connsiteX1" fmla="*/ 479290 w 479290"/>
                <a:gd name="connsiteY1" fmla="*/ 0 h 613518"/>
                <a:gd name="connsiteX2" fmla="*/ 479290 w 479290"/>
                <a:gd name="connsiteY2" fmla="*/ 164916 h 613518"/>
                <a:gd name="connsiteX3" fmla="*/ 168904 w 479290"/>
                <a:gd name="connsiteY3" fmla="*/ 613518 h 613518"/>
                <a:gd name="connsiteX4" fmla="*/ 0 w 479290"/>
                <a:gd name="connsiteY4" fmla="*/ 613518 h 61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290" h="613518">
                  <a:moveTo>
                    <a:pt x="424491" y="0"/>
                  </a:moveTo>
                  <a:lnTo>
                    <a:pt x="479290" y="0"/>
                  </a:lnTo>
                  <a:lnTo>
                    <a:pt x="479290" y="164916"/>
                  </a:lnTo>
                  <a:lnTo>
                    <a:pt x="168904" y="613518"/>
                  </a:lnTo>
                  <a:lnTo>
                    <a:pt x="0" y="61351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283D2635-0AD3-4B85-86A3-F9987EEBC648}"/>
                </a:ext>
              </a:extLst>
            </p:cNvPr>
            <p:cNvSpPr/>
            <p:nvPr/>
          </p:nvSpPr>
          <p:spPr>
            <a:xfrm>
              <a:off x="0" y="4475"/>
              <a:ext cx="254631" cy="368019"/>
            </a:xfrm>
            <a:custGeom>
              <a:avLst/>
              <a:gdLst>
                <a:gd name="connsiteX0" fmla="*/ 85727 w 254631"/>
                <a:gd name="connsiteY0" fmla="*/ 0 h 368019"/>
                <a:gd name="connsiteX1" fmla="*/ 254631 w 254631"/>
                <a:gd name="connsiteY1" fmla="*/ 0 h 368019"/>
                <a:gd name="connsiteX2" fmla="*/ 0 w 254631"/>
                <a:gd name="connsiteY2" fmla="*/ 368019 h 368019"/>
                <a:gd name="connsiteX3" fmla="*/ 0 w 254631"/>
                <a:gd name="connsiteY3" fmla="*/ 123901 h 36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1" h="368019">
                  <a:moveTo>
                    <a:pt x="85727" y="0"/>
                  </a:moveTo>
                  <a:lnTo>
                    <a:pt x="254631" y="0"/>
                  </a:lnTo>
                  <a:lnTo>
                    <a:pt x="0" y="368019"/>
                  </a:lnTo>
                  <a:lnTo>
                    <a:pt x="0" y="1239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A72AD87-355F-47BF-9396-DAE1CF34963A}"/>
                </a:ext>
              </a:extLst>
            </p:cNvPr>
            <p:cNvSpPr/>
            <p:nvPr/>
          </p:nvSpPr>
          <p:spPr>
            <a:xfrm>
              <a:off x="12056500" y="427996"/>
              <a:ext cx="135500" cy="195838"/>
            </a:xfrm>
            <a:custGeom>
              <a:avLst/>
              <a:gdLst>
                <a:gd name="connsiteX0" fmla="*/ 135500 w 135500"/>
                <a:gd name="connsiteY0" fmla="*/ 0 h 195838"/>
                <a:gd name="connsiteX1" fmla="*/ 135500 w 135500"/>
                <a:gd name="connsiteY1" fmla="*/ 195838 h 195838"/>
                <a:gd name="connsiteX2" fmla="*/ 0 w 135500"/>
                <a:gd name="connsiteY2" fmla="*/ 195838 h 1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00" h="195838">
                  <a:moveTo>
                    <a:pt x="135500" y="0"/>
                  </a:moveTo>
                  <a:lnTo>
                    <a:pt x="135500" y="195838"/>
                  </a:lnTo>
                  <a:lnTo>
                    <a:pt x="0" y="1958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25F779-D6FE-480D-967F-495E3E89B3B2}"/>
              </a:ext>
            </a:extLst>
          </p:cNvPr>
          <p:cNvSpPr/>
          <p:nvPr/>
        </p:nvSpPr>
        <p:spPr>
          <a:xfrm>
            <a:off x="0" y="6799525"/>
            <a:ext cx="12199401" cy="5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94">
            <a:extLst>
              <a:ext uri="{FF2B5EF4-FFF2-40B4-BE49-F238E27FC236}">
                <a16:creationId xmlns:a16="http://schemas.microsoft.com/office/drawing/2014/main" id="{7FDE6DA7-2AF2-4E78-B98E-D3E33984E6C0}"/>
              </a:ext>
            </a:extLst>
          </p:cNvPr>
          <p:cNvSpPr/>
          <p:nvPr/>
        </p:nvSpPr>
        <p:spPr>
          <a:xfrm>
            <a:off x="386694" y="62935"/>
            <a:ext cx="3717194" cy="4515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02. </a:t>
            </a:r>
            <a:r>
              <a:rPr lang="ko-KR" altLang="en-US" sz="2400" b="1" i="1" kern="0">
                <a:ln>
                  <a:solidFill>
                    <a:prstClr val="black"/>
                  </a:solidFill>
                </a:ln>
                <a:solidFill>
                  <a:schemeClr val="bg1"/>
                </a:solidFill>
              </a:rPr>
              <a:t>프로세스 추진 방향</a:t>
            </a:r>
            <a:endParaRPr lang="en-US" altLang="ko-KR" sz="2400" b="1" i="1" kern="0">
              <a:ln>
                <a:solidFill>
                  <a:prstClr val="black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모서리가 둥근 직사각형 89">
            <a:extLst>
              <a:ext uri="{FF2B5EF4-FFF2-40B4-BE49-F238E27FC236}">
                <a16:creationId xmlns:a16="http://schemas.microsoft.com/office/drawing/2014/main" id="{C74E2EBE-99CF-43C1-899B-9BE38946B852}"/>
              </a:ext>
            </a:extLst>
          </p:cNvPr>
          <p:cNvSpPr/>
          <p:nvPr/>
        </p:nvSpPr>
        <p:spPr>
          <a:xfrm>
            <a:off x="573768" y="944640"/>
            <a:ext cx="1975121" cy="484110"/>
          </a:xfrm>
          <a:prstGeom prst="roundRect">
            <a:avLst/>
          </a:prstGeom>
          <a:solidFill>
            <a:srgbClr val="FFC000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프로세스 설계</a:t>
            </a: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5F39A02D-C855-4B06-BB74-DD5DF09FAF18}"/>
              </a:ext>
            </a:extLst>
          </p:cNvPr>
          <p:cNvGrpSpPr/>
          <p:nvPr/>
        </p:nvGrpSpPr>
        <p:grpSpPr>
          <a:xfrm>
            <a:off x="2570011" y="1514710"/>
            <a:ext cx="2788804" cy="2232705"/>
            <a:chOff x="-709954" y="1052183"/>
            <a:chExt cx="2788804" cy="2232705"/>
          </a:xfrm>
        </p:grpSpPr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CC1CD23A-E51C-4B08-AFE4-FD204CD47E2A}"/>
                </a:ext>
              </a:extLst>
            </p:cNvPr>
            <p:cNvSpPr/>
            <p:nvPr/>
          </p:nvSpPr>
          <p:spPr>
            <a:xfrm>
              <a:off x="-291634" y="1280183"/>
              <a:ext cx="2370484" cy="2004705"/>
            </a:xfrm>
            <a:custGeom>
              <a:avLst/>
              <a:gdLst>
                <a:gd name="rtt" fmla="*/ 150305 h 2004705"/>
                <a:gd name="rtb" fmla="*/ 2004705 h 2004705"/>
              </a:gdLst>
              <a:ahLst/>
              <a:cxnLst/>
              <a:rect l="l" t="rtt" r="r" b="rtb"/>
              <a:pathLst>
                <a:path w="2370484" h="2004705" stroke="0">
                  <a:moveTo>
                    <a:pt x="53200" y="0"/>
                  </a:moveTo>
                  <a:lnTo>
                    <a:pt x="2317284" y="0"/>
                  </a:lnTo>
                  <a:cubicBezTo>
                    <a:pt x="2346650" y="0"/>
                    <a:pt x="2370484" y="23834"/>
                    <a:pt x="2370484" y="53200"/>
                  </a:cubicBezTo>
                  <a:lnTo>
                    <a:pt x="2370484" y="1951505"/>
                  </a:lnTo>
                  <a:cubicBezTo>
                    <a:pt x="2370484" y="1980872"/>
                    <a:pt x="2346650" y="2004705"/>
                    <a:pt x="2317284" y="2004705"/>
                  </a:cubicBezTo>
                  <a:lnTo>
                    <a:pt x="53200" y="2004705"/>
                  </a:lnTo>
                  <a:cubicBezTo>
                    <a:pt x="23834" y="2004705"/>
                    <a:pt x="0" y="1980872"/>
                    <a:pt x="0" y="1951505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  <a:path w="2370484" h="2004705" fill="none">
                  <a:moveTo>
                    <a:pt x="53200" y="0"/>
                  </a:moveTo>
                  <a:lnTo>
                    <a:pt x="2317284" y="0"/>
                  </a:lnTo>
                  <a:cubicBezTo>
                    <a:pt x="2346650" y="0"/>
                    <a:pt x="2370484" y="23834"/>
                    <a:pt x="2370484" y="53200"/>
                  </a:cubicBezTo>
                  <a:lnTo>
                    <a:pt x="2370484" y="1951505"/>
                  </a:lnTo>
                  <a:cubicBezTo>
                    <a:pt x="2370484" y="1980872"/>
                    <a:pt x="2346650" y="2004705"/>
                    <a:pt x="2317284" y="2004705"/>
                  </a:cubicBezTo>
                  <a:lnTo>
                    <a:pt x="53200" y="2004705"/>
                  </a:lnTo>
                  <a:cubicBezTo>
                    <a:pt x="23834" y="2004705"/>
                    <a:pt x="0" y="1980872"/>
                    <a:pt x="0" y="1951505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</a:pathLst>
            </a:custGeom>
            <a:solidFill>
              <a:srgbClr val="FAFAFA"/>
            </a:solidFill>
            <a:ln w="7600" cap="flat">
              <a:solidFill>
                <a:srgbClr val="7991FF"/>
              </a:solidFill>
              <a:round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912" b="1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CCTV 데이터를 자치구별로</a:t>
              </a:r>
            </a:p>
            <a:p>
              <a:pPr algn="ctr"/>
              <a:r>
                <a:rPr lang="zh-CN" altLang="en-US" sz="912" b="1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그룹화하거나</a:t>
              </a:r>
            </a:p>
            <a:p>
              <a:pPr algn="ctr"/>
              <a:r>
                <a:rPr lang="zh-CN" altLang="en-US" sz="912" b="1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날짜 및 시간 데이터를 처리하여</a:t>
              </a:r>
            </a:p>
            <a:p>
              <a:pPr algn="ctr"/>
              <a:r>
                <a:rPr lang="zh-CN" altLang="en-US" sz="912" b="1">
                  <a:solidFill>
                    <a:srgbClr val="30303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</a:rPr>
                <a:t>통계 분석에 적합한 형태로 변환</a:t>
              </a:r>
            </a:p>
            <a:p>
              <a:pPr algn="ctr"/>
              <a:endParaRPr sz="912"/>
            </a:p>
            <a:p>
              <a:pPr algn="ctr"/>
              <a:r>
                <a:rPr lang="zh-CN" altLang="en-US" sz="912" b="1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자치구별 CCTV 개수와 </a:t>
              </a:r>
            </a:p>
            <a:p>
              <a:pPr algn="ctr"/>
              <a:r>
                <a:rPr lang="zh-CN" altLang="en-US" sz="912" b="1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범죄 발생 및 검거 데이터를 조인하여</a:t>
              </a:r>
            </a:p>
            <a:p>
              <a:pPr algn="ctr"/>
              <a:r>
                <a:rPr lang="zh-CN" altLang="en-US" sz="912" b="1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자치구별 CCTV 개수와</a:t>
              </a:r>
            </a:p>
            <a:p>
              <a:pPr algn="ctr"/>
              <a:r>
                <a:rPr lang="zh-CN" altLang="en-US" sz="912" b="1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5대 범죄 발생 및 검거 데이터를</a:t>
              </a:r>
            </a:p>
            <a:p>
              <a:pPr algn="ctr"/>
              <a:r>
                <a:rPr lang="zh-CN" altLang="en-US" sz="912" b="1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함께 분석할 수 있는 </a:t>
              </a:r>
            </a:p>
            <a:p>
              <a:pPr algn="ctr"/>
              <a:r>
                <a:rPr lang="zh-CN" altLang="en-US" sz="912" b="1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데</a:t>
              </a:r>
              <a:r>
                <a:rPr lang="zh-CN" altLang="en-US" sz="912" b="1">
                  <a:solidFill>
                    <a:srgbClr val="30303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</a:rPr>
                <a:t>이터 프레임을 생성</a:t>
              </a:r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4DECF9DF-0D98-40B2-A22D-0A90752B35D0}"/>
                </a:ext>
              </a:extLst>
            </p:cNvPr>
            <p:cNvSpPr/>
            <p:nvPr/>
          </p:nvSpPr>
          <p:spPr>
            <a:xfrm>
              <a:off x="-709954" y="1052183"/>
              <a:ext cx="2231044" cy="380000"/>
            </a:xfrm>
            <a:custGeom>
              <a:avLst/>
              <a:gdLst/>
              <a:ahLst/>
              <a:cxnLst/>
              <a:rect l="l" t="t" r="r" b="b"/>
              <a:pathLst>
                <a:path w="2231044" h="380000" stroke="0">
                  <a:moveTo>
                    <a:pt x="53200" y="0"/>
                  </a:moveTo>
                  <a:lnTo>
                    <a:pt x="2177844" y="0"/>
                  </a:lnTo>
                  <a:cubicBezTo>
                    <a:pt x="2207210" y="0"/>
                    <a:pt x="2231044" y="23834"/>
                    <a:pt x="2231044" y="53200"/>
                  </a:cubicBezTo>
                  <a:lnTo>
                    <a:pt x="2231044" y="326800"/>
                  </a:lnTo>
                  <a:cubicBezTo>
                    <a:pt x="2231044" y="356166"/>
                    <a:pt x="2207210" y="380000"/>
                    <a:pt x="2177844" y="380000"/>
                  </a:cubicBezTo>
                  <a:lnTo>
                    <a:pt x="53200" y="380000"/>
                  </a:lnTo>
                  <a:cubicBezTo>
                    <a:pt x="23834" y="380000"/>
                    <a:pt x="0" y="356166"/>
                    <a:pt x="0" y="326800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  <a:path w="2231044" h="380000" fill="none">
                  <a:moveTo>
                    <a:pt x="53200" y="0"/>
                  </a:moveTo>
                  <a:lnTo>
                    <a:pt x="2177844" y="0"/>
                  </a:lnTo>
                  <a:cubicBezTo>
                    <a:pt x="2207210" y="0"/>
                    <a:pt x="2231044" y="23834"/>
                    <a:pt x="2231044" y="53200"/>
                  </a:cubicBezTo>
                  <a:lnTo>
                    <a:pt x="2231044" y="326800"/>
                  </a:lnTo>
                  <a:cubicBezTo>
                    <a:pt x="2231044" y="356166"/>
                    <a:pt x="2207210" y="380000"/>
                    <a:pt x="2177844" y="380000"/>
                  </a:cubicBezTo>
                  <a:lnTo>
                    <a:pt x="53200" y="380000"/>
                  </a:lnTo>
                  <a:cubicBezTo>
                    <a:pt x="23834" y="380000"/>
                    <a:pt x="0" y="356166"/>
                    <a:pt x="0" y="326800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</a:pathLst>
            </a:custGeom>
            <a:solidFill>
              <a:srgbClr val="7991FF"/>
            </a:solidFill>
            <a:ln w="7600" cap="flat">
              <a:solidFill>
                <a:srgbClr val="7991FF"/>
              </a:solidFill>
              <a:round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912" b="1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두 데이터 조인 및 데이터 프레임 생성</a:t>
              </a:r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D9427816-2EB0-4684-9405-2D1E69A99A0A}"/>
              </a:ext>
            </a:extLst>
          </p:cNvPr>
          <p:cNvGrpSpPr/>
          <p:nvPr/>
        </p:nvGrpSpPr>
        <p:grpSpPr>
          <a:xfrm>
            <a:off x="5792494" y="1506240"/>
            <a:ext cx="2758801" cy="2232705"/>
            <a:chOff x="3084481" y="1052183"/>
            <a:chExt cx="2758801" cy="2232705"/>
          </a:xfrm>
        </p:grpSpPr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B7E49514-A841-4671-9E01-05E0390BBADA}"/>
                </a:ext>
              </a:extLst>
            </p:cNvPr>
            <p:cNvSpPr/>
            <p:nvPr/>
          </p:nvSpPr>
          <p:spPr>
            <a:xfrm>
              <a:off x="3498302" y="1280183"/>
              <a:ext cx="2344980" cy="2004705"/>
            </a:xfrm>
            <a:custGeom>
              <a:avLst/>
              <a:gdLst>
                <a:gd name="rtt" fmla="*/ 150305 h 2004705"/>
                <a:gd name="rtb" fmla="*/ 2004705 h 2004705"/>
              </a:gdLst>
              <a:ahLst/>
              <a:cxnLst/>
              <a:rect l="l" t="rtt" r="r" b="rtb"/>
              <a:pathLst>
                <a:path w="2344980" h="2004705" stroke="0">
                  <a:moveTo>
                    <a:pt x="53200" y="0"/>
                  </a:moveTo>
                  <a:lnTo>
                    <a:pt x="2291780" y="0"/>
                  </a:lnTo>
                  <a:cubicBezTo>
                    <a:pt x="2321146" y="0"/>
                    <a:pt x="2344980" y="23834"/>
                    <a:pt x="2344980" y="53200"/>
                  </a:cubicBezTo>
                  <a:lnTo>
                    <a:pt x="2344980" y="1951505"/>
                  </a:lnTo>
                  <a:cubicBezTo>
                    <a:pt x="2344980" y="1980872"/>
                    <a:pt x="2321146" y="2004705"/>
                    <a:pt x="2291780" y="2004705"/>
                  </a:cubicBezTo>
                  <a:lnTo>
                    <a:pt x="53200" y="2004705"/>
                  </a:lnTo>
                  <a:cubicBezTo>
                    <a:pt x="23834" y="2004705"/>
                    <a:pt x="0" y="1980872"/>
                    <a:pt x="0" y="1951505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  <a:path w="2344980" h="2004705" fill="none">
                  <a:moveTo>
                    <a:pt x="53200" y="0"/>
                  </a:moveTo>
                  <a:lnTo>
                    <a:pt x="2291780" y="0"/>
                  </a:lnTo>
                  <a:cubicBezTo>
                    <a:pt x="2321146" y="0"/>
                    <a:pt x="2344980" y="23834"/>
                    <a:pt x="2344980" y="53200"/>
                  </a:cubicBezTo>
                  <a:lnTo>
                    <a:pt x="2344980" y="1951505"/>
                  </a:lnTo>
                  <a:cubicBezTo>
                    <a:pt x="2344980" y="1980872"/>
                    <a:pt x="2321146" y="2004705"/>
                    <a:pt x="2291780" y="2004705"/>
                  </a:cubicBezTo>
                  <a:lnTo>
                    <a:pt x="53200" y="2004705"/>
                  </a:lnTo>
                  <a:cubicBezTo>
                    <a:pt x="23834" y="2004705"/>
                    <a:pt x="0" y="1980872"/>
                    <a:pt x="0" y="1951505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</a:pathLst>
            </a:custGeom>
            <a:solidFill>
              <a:srgbClr val="FAFAFA"/>
            </a:solidFill>
            <a:ln w="7600" cap="flat">
              <a:solidFill>
                <a:srgbClr val="467DFE"/>
              </a:solidFill>
              <a:round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912" b="1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결과물인 데이터 프레임 바탕으로</a:t>
              </a:r>
            </a:p>
            <a:p>
              <a:pPr algn="ctr"/>
              <a:r>
                <a:rPr lang="zh-CN" altLang="en-US" sz="912" b="1">
                  <a:solidFill>
                    <a:srgbClr val="30303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</a:rPr>
                <a:t>통계 분석을 수행</a:t>
              </a:r>
            </a:p>
            <a:p>
              <a:pPr algn="ctr"/>
              <a:endParaRPr sz="912"/>
            </a:p>
            <a:p>
              <a:pPr algn="ctr"/>
              <a:r>
                <a:rPr lang="zh-CN" altLang="en-US" sz="912" b="1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자치구별 CCTV 개수와</a:t>
              </a:r>
            </a:p>
            <a:p>
              <a:pPr algn="ctr"/>
              <a:r>
                <a:rPr lang="zh-CN" altLang="en-US" sz="912" b="1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각  범죄 유형별 발생 건수 및 검거율을</a:t>
              </a:r>
            </a:p>
            <a:p>
              <a:pPr algn="ctr"/>
              <a:r>
                <a:rPr lang="zh-CN" altLang="en-US" sz="912" b="1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비교하는 분석을 수행.</a:t>
              </a:r>
            </a:p>
            <a:p>
              <a:pPr algn="ctr"/>
              <a:endParaRPr sz="912"/>
            </a:p>
            <a:p>
              <a:pPr algn="ctr"/>
              <a:r>
                <a:rPr lang="zh-CN" altLang="en-US" sz="912" b="1">
                  <a:solidFill>
                    <a:srgbClr val="30303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</a:rPr>
                <a:t>분석을 위해 </a:t>
              </a:r>
              <a:r>
                <a:rPr lang="en-US" altLang="zh-CN" sz="912" b="1">
                  <a:solidFill>
                    <a:srgbClr val="30303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</a:rPr>
                <a:t>P</a:t>
              </a:r>
              <a:r>
                <a:rPr lang="zh-CN" altLang="en-US" sz="912" b="1">
                  <a:solidFill>
                    <a:srgbClr val="30303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</a:rPr>
                <a:t>andas와 </a:t>
              </a:r>
            </a:p>
            <a:p>
              <a:pPr algn="ctr"/>
              <a:r>
                <a:rPr lang="en-US" altLang="zh-CN" sz="912" b="1">
                  <a:solidFill>
                    <a:srgbClr val="30303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</a:rPr>
                <a:t>NumPy</a:t>
              </a:r>
              <a:r>
                <a:rPr lang="zh-CN" altLang="en-US" sz="912" b="1">
                  <a:solidFill>
                    <a:srgbClr val="30303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</a:rPr>
                <a:t>등의 라이브러리를 활용</a:t>
              </a:r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EFD9B6F2-8840-462B-9F99-370A337A900B}"/>
                </a:ext>
              </a:extLst>
            </p:cNvPr>
            <p:cNvSpPr/>
            <p:nvPr/>
          </p:nvSpPr>
          <p:spPr>
            <a:xfrm>
              <a:off x="3084481" y="1052183"/>
              <a:ext cx="2207040" cy="380000"/>
            </a:xfrm>
            <a:custGeom>
              <a:avLst/>
              <a:gdLst/>
              <a:ahLst/>
              <a:cxnLst/>
              <a:rect l="l" t="t" r="r" b="b"/>
              <a:pathLst>
                <a:path w="2207040" h="380000" stroke="0">
                  <a:moveTo>
                    <a:pt x="53200" y="0"/>
                  </a:moveTo>
                  <a:lnTo>
                    <a:pt x="2153840" y="0"/>
                  </a:lnTo>
                  <a:cubicBezTo>
                    <a:pt x="2183206" y="0"/>
                    <a:pt x="2207040" y="23834"/>
                    <a:pt x="2207040" y="53200"/>
                  </a:cubicBezTo>
                  <a:lnTo>
                    <a:pt x="2207040" y="326800"/>
                  </a:lnTo>
                  <a:cubicBezTo>
                    <a:pt x="2207040" y="356166"/>
                    <a:pt x="2183206" y="380000"/>
                    <a:pt x="2153840" y="380000"/>
                  </a:cubicBezTo>
                  <a:lnTo>
                    <a:pt x="53200" y="380000"/>
                  </a:lnTo>
                  <a:cubicBezTo>
                    <a:pt x="23834" y="380000"/>
                    <a:pt x="0" y="356166"/>
                    <a:pt x="0" y="326800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  <a:path w="2207040" h="380000" fill="none">
                  <a:moveTo>
                    <a:pt x="53200" y="0"/>
                  </a:moveTo>
                  <a:lnTo>
                    <a:pt x="2153840" y="0"/>
                  </a:lnTo>
                  <a:cubicBezTo>
                    <a:pt x="2183206" y="0"/>
                    <a:pt x="2207040" y="23834"/>
                    <a:pt x="2207040" y="53200"/>
                  </a:cubicBezTo>
                  <a:lnTo>
                    <a:pt x="2207040" y="326800"/>
                  </a:lnTo>
                  <a:cubicBezTo>
                    <a:pt x="2207040" y="356166"/>
                    <a:pt x="2183206" y="380000"/>
                    <a:pt x="2153840" y="380000"/>
                  </a:cubicBezTo>
                  <a:lnTo>
                    <a:pt x="53200" y="380000"/>
                  </a:lnTo>
                  <a:cubicBezTo>
                    <a:pt x="23834" y="380000"/>
                    <a:pt x="0" y="356166"/>
                    <a:pt x="0" y="326800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</a:pathLst>
            </a:custGeom>
            <a:solidFill>
              <a:srgbClr val="467DFE"/>
            </a:solidFill>
            <a:ln w="7600" cap="flat">
              <a:solidFill>
                <a:srgbClr val="467DFE"/>
              </a:solidFill>
              <a:round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912" b="1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데이터 프레임을 바탕으로 통계 분석</a:t>
              </a:r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99416C18-AAE1-4384-BAC8-4A5397485122}"/>
              </a:ext>
            </a:extLst>
          </p:cNvPr>
          <p:cNvGrpSpPr/>
          <p:nvPr/>
        </p:nvGrpSpPr>
        <p:grpSpPr>
          <a:xfrm>
            <a:off x="680327" y="1602023"/>
            <a:ext cx="1672346" cy="2359411"/>
            <a:chOff x="311119" y="1609110"/>
            <a:chExt cx="1672346" cy="2359411"/>
          </a:xfrm>
        </p:grpSpPr>
        <p:grpSp>
          <p:nvGrpSpPr>
            <p:cNvPr id="181" name="데이터베이스 서버">
              <a:extLst>
                <a:ext uri="{FF2B5EF4-FFF2-40B4-BE49-F238E27FC236}">
                  <a16:creationId xmlns:a16="http://schemas.microsoft.com/office/drawing/2014/main" id="{5EF5FA4A-1DE8-48A2-A6A6-DAC3C62B3200}"/>
                </a:ext>
              </a:extLst>
            </p:cNvPr>
            <p:cNvGrpSpPr/>
            <p:nvPr/>
          </p:nvGrpSpPr>
          <p:grpSpPr>
            <a:xfrm>
              <a:off x="318719" y="1609110"/>
              <a:ext cx="1451600" cy="1105411"/>
              <a:chOff x="-2687482" y="800536"/>
              <a:chExt cx="1451600" cy="1105411"/>
            </a:xfrm>
          </p:grpSpPr>
          <p:grpSp>
            <p:nvGrpSpPr>
              <p:cNvPr id="232" name="그룹 231">
                <a:extLst>
                  <a:ext uri="{FF2B5EF4-FFF2-40B4-BE49-F238E27FC236}">
                    <a16:creationId xmlns:a16="http://schemas.microsoft.com/office/drawing/2014/main" id="{CA5E0B0A-1E29-4B34-AFD1-64860628F4AA}"/>
                  </a:ext>
                </a:extLst>
              </p:cNvPr>
              <p:cNvGrpSpPr/>
              <p:nvPr/>
            </p:nvGrpSpPr>
            <p:grpSpPr>
              <a:xfrm>
                <a:off x="-2318962" y="800536"/>
                <a:ext cx="714480" cy="940286"/>
                <a:chOff x="-2318962" y="800536"/>
                <a:chExt cx="714480" cy="940286"/>
              </a:xfrm>
            </p:grpSpPr>
            <p:sp>
              <p:nvSpPr>
                <p:cNvPr id="237" name="자유형: 도형 236">
                  <a:extLst>
                    <a:ext uri="{FF2B5EF4-FFF2-40B4-BE49-F238E27FC236}">
                      <a16:creationId xmlns:a16="http://schemas.microsoft.com/office/drawing/2014/main" id="{EDA2D26C-8A8B-4C1A-B33E-8619E2B1A96B}"/>
                    </a:ext>
                  </a:extLst>
                </p:cNvPr>
                <p:cNvSpPr/>
                <p:nvPr/>
              </p:nvSpPr>
              <p:spPr>
                <a:xfrm>
                  <a:off x="-2317060" y="800536"/>
                  <a:ext cx="710754" cy="357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754" h="357061" stroke="0">
                      <a:moveTo>
                        <a:pt x="0" y="190753"/>
                      </a:moveTo>
                      <a:lnTo>
                        <a:pt x="4941" y="177601"/>
                      </a:lnTo>
                      <a:lnTo>
                        <a:pt x="426245" y="0"/>
                      </a:lnTo>
                      <a:lnTo>
                        <a:pt x="710754" y="73420"/>
                      </a:lnTo>
                      <a:lnTo>
                        <a:pt x="278321" y="357061"/>
                      </a:lnTo>
                      <a:lnTo>
                        <a:pt x="0" y="190753"/>
                      </a:lnTo>
                      <a:close/>
                    </a:path>
                    <a:path w="710754" h="357061" fill="none">
                      <a:moveTo>
                        <a:pt x="0" y="190753"/>
                      </a:moveTo>
                      <a:lnTo>
                        <a:pt x="4941" y="177601"/>
                      </a:lnTo>
                      <a:lnTo>
                        <a:pt x="426245" y="0"/>
                      </a:lnTo>
                      <a:lnTo>
                        <a:pt x="710754" y="73420"/>
                      </a:lnTo>
                      <a:lnTo>
                        <a:pt x="278321" y="357061"/>
                      </a:lnTo>
                      <a:lnTo>
                        <a:pt x="0" y="190753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73737"/>
                    </a:gs>
                    <a:gs pos="52000">
                      <a:srgbClr val="494949"/>
                    </a:gs>
                    <a:gs pos="3000">
                      <a:srgbClr val="474747"/>
                    </a:gs>
                  </a:gsLst>
                  <a:lin ang="3960000" scaled="0"/>
                </a:gradFill>
                <a:ln w="7600" cap="flat">
                  <a:solidFill>
                    <a:srgbClr val="3A3A3A"/>
                  </a:solidFill>
                  <a:miter/>
                </a:ln>
              </p:spPr>
            </p:sp>
            <p:sp>
              <p:nvSpPr>
                <p:cNvPr id="238" name="자유형: 도형 237">
                  <a:extLst>
                    <a:ext uri="{FF2B5EF4-FFF2-40B4-BE49-F238E27FC236}">
                      <a16:creationId xmlns:a16="http://schemas.microsoft.com/office/drawing/2014/main" id="{F4FF31B0-9B46-4D5A-BC01-5D315188C69C}"/>
                    </a:ext>
                  </a:extLst>
                </p:cNvPr>
                <p:cNvSpPr/>
                <p:nvPr/>
              </p:nvSpPr>
              <p:spPr>
                <a:xfrm>
                  <a:off x="-2166394" y="882535"/>
                  <a:ext cx="561912" cy="85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912" h="857698" stroke="0">
                      <a:moveTo>
                        <a:pt x="111672" y="857698"/>
                      </a:moveTo>
                      <a:lnTo>
                        <a:pt x="561912" y="613117"/>
                      </a:lnTo>
                      <a:lnTo>
                        <a:pt x="561912" y="0"/>
                      </a:lnTo>
                      <a:lnTo>
                        <a:pt x="118175" y="201027"/>
                      </a:lnTo>
                      <a:lnTo>
                        <a:pt x="0" y="557812"/>
                      </a:lnTo>
                      <a:lnTo>
                        <a:pt x="111672" y="857698"/>
                      </a:lnTo>
                      <a:close/>
                    </a:path>
                    <a:path w="561912" h="857698" fill="none">
                      <a:moveTo>
                        <a:pt x="111672" y="857698"/>
                      </a:moveTo>
                      <a:lnTo>
                        <a:pt x="561912" y="613117"/>
                      </a:lnTo>
                      <a:lnTo>
                        <a:pt x="561912" y="0"/>
                      </a:lnTo>
                      <a:lnTo>
                        <a:pt x="118175" y="201027"/>
                      </a:lnTo>
                      <a:lnTo>
                        <a:pt x="0" y="557812"/>
                      </a:lnTo>
                      <a:lnTo>
                        <a:pt x="111672" y="857698"/>
                      </a:lnTo>
                      <a:close/>
                    </a:path>
                  </a:pathLst>
                </a:custGeom>
                <a:solidFill>
                  <a:srgbClr val="414141"/>
                </a:solidFill>
                <a:ln w="7600" cap="flat">
                  <a:solidFill>
                    <a:srgbClr val="414141"/>
                  </a:solidFill>
                  <a:miter/>
                </a:ln>
              </p:spPr>
            </p:sp>
            <p:sp>
              <p:nvSpPr>
                <p:cNvPr id="239" name="자유형: 도형 238">
                  <a:extLst>
                    <a:ext uri="{FF2B5EF4-FFF2-40B4-BE49-F238E27FC236}">
                      <a16:creationId xmlns:a16="http://schemas.microsoft.com/office/drawing/2014/main" id="{FB6FB503-F6F7-4757-8E24-001EAC03CC07}"/>
                    </a:ext>
                  </a:extLst>
                </p:cNvPr>
                <p:cNvSpPr/>
                <p:nvPr/>
              </p:nvSpPr>
              <p:spPr>
                <a:xfrm>
                  <a:off x="-2318962" y="978162"/>
                  <a:ext cx="270885" cy="761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885" h="761938" stroke="0">
                      <a:moveTo>
                        <a:pt x="8950" y="0"/>
                      </a:moveTo>
                      <a:lnTo>
                        <a:pt x="261548" y="99588"/>
                      </a:lnTo>
                      <a:cubicBezTo>
                        <a:pt x="267086" y="101029"/>
                        <a:pt x="269976" y="106117"/>
                        <a:pt x="270885" y="108838"/>
                      </a:cubicBezTo>
                      <a:lnTo>
                        <a:pt x="270885" y="753922"/>
                      </a:lnTo>
                      <a:cubicBezTo>
                        <a:pt x="270885" y="759031"/>
                        <a:pt x="266385" y="761938"/>
                        <a:pt x="261304" y="761938"/>
                      </a:cubicBezTo>
                      <a:lnTo>
                        <a:pt x="9220" y="638295"/>
                      </a:lnTo>
                      <a:cubicBezTo>
                        <a:pt x="2163" y="634530"/>
                        <a:pt x="1035" y="632593"/>
                        <a:pt x="0" y="629045"/>
                      </a:cubicBezTo>
                      <a:lnTo>
                        <a:pt x="0" y="8711"/>
                      </a:lnTo>
                      <a:cubicBezTo>
                        <a:pt x="0" y="3603"/>
                        <a:pt x="3871" y="0"/>
                        <a:pt x="8950" y="0"/>
                      </a:cubicBezTo>
                      <a:close/>
                    </a:path>
                    <a:path w="270885" h="761938" fill="none">
                      <a:moveTo>
                        <a:pt x="8950" y="0"/>
                      </a:moveTo>
                      <a:lnTo>
                        <a:pt x="261548" y="99588"/>
                      </a:lnTo>
                      <a:cubicBezTo>
                        <a:pt x="267086" y="101029"/>
                        <a:pt x="269976" y="106117"/>
                        <a:pt x="270885" y="108838"/>
                      </a:cubicBezTo>
                      <a:lnTo>
                        <a:pt x="270885" y="753922"/>
                      </a:lnTo>
                      <a:cubicBezTo>
                        <a:pt x="270885" y="759031"/>
                        <a:pt x="266385" y="761938"/>
                        <a:pt x="261304" y="761938"/>
                      </a:cubicBezTo>
                      <a:lnTo>
                        <a:pt x="9220" y="638295"/>
                      </a:lnTo>
                      <a:cubicBezTo>
                        <a:pt x="2163" y="634530"/>
                        <a:pt x="1035" y="632593"/>
                        <a:pt x="0" y="629045"/>
                      </a:cubicBezTo>
                      <a:lnTo>
                        <a:pt x="0" y="8711"/>
                      </a:lnTo>
                      <a:cubicBezTo>
                        <a:pt x="0" y="3603"/>
                        <a:pt x="3871" y="0"/>
                        <a:pt x="8950" y="0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343434"/>
                    </a:gs>
                    <a:gs pos="66000">
                      <a:srgbClr val="383838"/>
                    </a:gs>
                    <a:gs pos="100000">
                      <a:srgbClr val="353535"/>
                    </a:gs>
                  </a:gsLst>
                  <a:lin ang="10800000" scaled="0"/>
                </a:gradFill>
                <a:ln w="7600" cap="flat">
                  <a:solidFill>
                    <a:srgbClr val="424242"/>
                  </a:solidFill>
                  <a:miter/>
                </a:ln>
              </p:spPr>
            </p:sp>
            <p:sp>
              <p:nvSpPr>
                <p:cNvPr id="240" name="자유형: 도형 239">
                  <a:extLst>
                    <a:ext uri="{FF2B5EF4-FFF2-40B4-BE49-F238E27FC236}">
                      <a16:creationId xmlns:a16="http://schemas.microsoft.com/office/drawing/2014/main" id="{E594E553-4658-40B1-8A97-8DD8F316D90F}"/>
                    </a:ext>
                  </a:extLst>
                </p:cNvPr>
                <p:cNvSpPr/>
                <p:nvPr/>
              </p:nvSpPr>
              <p:spPr>
                <a:xfrm>
                  <a:off x="-2075782" y="867801"/>
                  <a:ext cx="471145" cy="251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45" h="251448" stroke="0">
                      <a:moveTo>
                        <a:pt x="0" y="204954"/>
                      </a:moveTo>
                      <a:cubicBezTo>
                        <a:pt x="19165" y="212950"/>
                        <a:pt x="21488" y="212581"/>
                        <a:pt x="35390" y="224656"/>
                      </a:cubicBezTo>
                      <a:cubicBezTo>
                        <a:pt x="43107" y="231359"/>
                        <a:pt x="46765" y="251448"/>
                        <a:pt x="46765" y="251448"/>
                      </a:cubicBezTo>
                      <a:lnTo>
                        <a:pt x="470411" y="18354"/>
                      </a:lnTo>
                      <a:cubicBezTo>
                        <a:pt x="470411" y="18354"/>
                        <a:pt x="472754" y="9261"/>
                        <a:pt x="469070" y="6231"/>
                      </a:cubicBezTo>
                      <a:cubicBezTo>
                        <a:pt x="465944" y="3658"/>
                        <a:pt x="439479" y="0"/>
                        <a:pt x="439479" y="0"/>
                      </a:cubicBezTo>
                      <a:lnTo>
                        <a:pt x="0" y="204954"/>
                      </a:lnTo>
                      <a:close/>
                    </a:path>
                    <a:path w="471145" h="251448" fill="none">
                      <a:moveTo>
                        <a:pt x="0" y="204954"/>
                      </a:moveTo>
                      <a:cubicBezTo>
                        <a:pt x="19165" y="212950"/>
                        <a:pt x="21488" y="212581"/>
                        <a:pt x="35390" y="224656"/>
                      </a:cubicBezTo>
                      <a:cubicBezTo>
                        <a:pt x="43107" y="231359"/>
                        <a:pt x="46765" y="251448"/>
                        <a:pt x="46765" y="251448"/>
                      </a:cubicBezTo>
                      <a:lnTo>
                        <a:pt x="470411" y="18354"/>
                      </a:lnTo>
                      <a:cubicBezTo>
                        <a:pt x="470411" y="18354"/>
                        <a:pt x="472754" y="9261"/>
                        <a:pt x="469070" y="6231"/>
                      </a:cubicBezTo>
                      <a:cubicBezTo>
                        <a:pt x="465944" y="3658"/>
                        <a:pt x="439479" y="0"/>
                        <a:pt x="439479" y="0"/>
                      </a:cubicBezTo>
                      <a:lnTo>
                        <a:pt x="0" y="204954"/>
                      </a:lnTo>
                      <a:close/>
                    </a:path>
                  </a:pathLst>
                </a:custGeom>
                <a:gradFill>
                  <a:gsLst>
                    <a:gs pos="45000">
                      <a:srgbClr val="4A4A4A"/>
                    </a:gs>
                    <a:gs pos="49000">
                      <a:srgbClr val="565656"/>
                    </a:gs>
                    <a:gs pos="51000">
                      <a:srgbClr val="414141"/>
                    </a:gs>
                  </a:gsLst>
                  <a:lin ang="3840000" scaled="0"/>
                </a:gradFill>
                <a:ln w="7600" cap="flat">
                  <a:noFill/>
                  <a:miter/>
                </a:ln>
              </p:spPr>
            </p:sp>
            <p:sp>
              <p:nvSpPr>
                <p:cNvPr id="241" name="자유형: 도형 240">
                  <a:extLst>
                    <a:ext uri="{FF2B5EF4-FFF2-40B4-BE49-F238E27FC236}">
                      <a16:creationId xmlns:a16="http://schemas.microsoft.com/office/drawing/2014/main" id="{B596CDE6-9463-415F-B565-0EB228D8E35E}"/>
                    </a:ext>
                  </a:extLst>
                </p:cNvPr>
                <p:cNvSpPr/>
                <p:nvPr/>
              </p:nvSpPr>
              <p:spPr>
                <a:xfrm>
                  <a:off x="-2078302" y="1070847"/>
                  <a:ext cx="49289" cy="66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89" h="669975" stroke="0">
                      <a:moveTo>
                        <a:pt x="0" y="0"/>
                      </a:moveTo>
                      <a:cubicBezTo>
                        <a:pt x="11934" y="0"/>
                        <a:pt x="47142" y="16525"/>
                        <a:pt x="49006" y="45284"/>
                      </a:cubicBezTo>
                      <a:cubicBezTo>
                        <a:pt x="49642" y="55088"/>
                        <a:pt x="49006" y="653048"/>
                        <a:pt x="49006" y="653048"/>
                      </a:cubicBezTo>
                      <a:cubicBezTo>
                        <a:pt x="49006" y="653048"/>
                        <a:pt x="25046" y="672344"/>
                        <a:pt x="22272" y="669732"/>
                      </a:cubicBezTo>
                      <a:cubicBezTo>
                        <a:pt x="19498" y="666432"/>
                        <a:pt x="0" y="659859"/>
                        <a:pt x="0" y="659859"/>
                      </a:cubicBezTo>
                      <a:lnTo>
                        <a:pt x="0" y="0"/>
                      </a:lnTo>
                      <a:close/>
                    </a:path>
                    <a:path w="49289" h="669975" fill="none">
                      <a:moveTo>
                        <a:pt x="0" y="0"/>
                      </a:moveTo>
                      <a:cubicBezTo>
                        <a:pt x="11934" y="0"/>
                        <a:pt x="47142" y="16525"/>
                        <a:pt x="49006" y="45284"/>
                      </a:cubicBezTo>
                      <a:cubicBezTo>
                        <a:pt x="49642" y="55088"/>
                        <a:pt x="49006" y="653048"/>
                        <a:pt x="49006" y="653048"/>
                      </a:cubicBezTo>
                      <a:cubicBezTo>
                        <a:pt x="49006" y="653048"/>
                        <a:pt x="25046" y="672344"/>
                        <a:pt x="22272" y="669732"/>
                      </a:cubicBezTo>
                      <a:cubicBezTo>
                        <a:pt x="19498" y="666432"/>
                        <a:pt x="0" y="659859"/>
                        <a:pt x="0" y="65985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14141"/>
                    </a:gs>
                    <a:gs pos="25000">
                      <a:srgbClr val="4C4C4C"/>
                    </a:gs>
                    <a:gs pos="100000">
                      <a:srgbClr val="353535"/>
                    </a:gs>
                  </a:gsLst>
                  <a:lin ang="10800000" scaled="0"/>
                </a:gradFill>
                <a:ln w="7600" cap="flat">
                  <a:noFill/>
                  <a:miter/>
                </a:ln>
              </p:spPr>
            </p:sp>
            <p:sp>
              <p:nvSpPr>
                <p:cNvPr id="242" name="자유형: 도형 241">
                  <a:extLst>
                    <a:ext uri="{FF2B5EF4-FFF2-40B4-BE49-F238E27FC236}">
                      <a16:creationId xmlns:a16="http://schemas.microsoft.com/office/drawing/2014/main" id="{5409D7FB-59C4-4E00-96B4-53DAD3979952}"/>
                    </a:ext>
                  </a:extLst>
                </p:cNvPr>
                <p:cNvSpPr/>
                <p:nvPr/>
              </p:nvSpPr>
              <p:spPr>
                <a:xfrm>
                  <a:off x="-2317981" y="982825"/>
                  <a:ext cx="161333" cy="66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333" h="668000" stroke="0">
                      <a:moveTo>
                        <a:pt x="161333" y="54868"/>
                      </a:moveTo>
                      <a:lnTo>
                        <a:pt x="80702" y="668000"/>
                      </a:lnTo>
                      <a:lnTo>
                        <a:pt x="0" y="633649"/>
                      </a:lnTo>
                      <a:lnTo>
                        <a:pt x="0" y="2473"/>
                      </a:lnTo>
                      <a:cubicBezTo>
                        <a:pt x="0" y="2473"/>
                        <a:pt x="-2352" y="-2269"/>
                        <a:pt x="9520" y="1379"/>
                      </a:cubicBezTo>
                      <a:lnTo>
                        <a:pt x="161333" y="54868"/>
                      </a:lnTo>
                      <a:close/>
                    </a:path>
                    <a:path w="161333" h="668000" fill="none">
                      <a:moveTo>
                        <a:pt x="161333" y="54868"/>
                      </a:moveTo>
                      <a:lnTo>
                        <a:pt x="80702" y="668000"/>
                      </a:lnTo>
                      <a:lnTo>
                        <a:pt x="0" y="633649"/>
                      </a:lnTo>
                      <a:lnTo>
                        <a:pt x="0" y="2473"/>
                      </a:lnTo>
                      <a:cubicBezTo>
                        <a:pt x="0" y="2473"/>
                        <a:pt x="-2352" y="-2269"/>
                        <a:pt x="9520" y="1379"/>
                      </a:cubicBezTo>
                      <a:lnTo>
                        <a:pt x="161333" y="5486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F8F8F">
                        <a:alpha val="20000"/>
                      </a:srgbClr>
                    </a:gs>
                    <a:gs pos="52000">
                      <a:srgbClr val="686868">
                        <a:alpha val="0"/>
                      </a:srgbClr>
                    </a:gs>
                  </a:gsLst>
                  <a:lin ang="11400000" scaled="0"/>
                </a:gradFill>
                <a:ln w="7600" cap="flat">
                  <a:noFill/>
                  <a:miter/>
                </a:ln>
              </p:spPr>
            </p:sp>
            <p:grpSp>
              <p:nvGrpSpPr>
                <p:cNvPr id="243" name="그룹 242">
                  <a:extLst>
                    <a:ext uri="{FF2B5EF4-FFF2-40B4-BE49-F238E27FC236}">
                      <a16:creationId xmlns:a16="http://schemas.microsoft.com/office/drawing/2014/main" id="{8C6627BA-B363-4A91-8E26-0770878A9BF9}"/>
                    </a:ext>
                  </a:extLst>
                </p:cNvPr>
                <p:cNvGrpSpPr/>
                <p:nvPr/>
              </p:nvGrpSpPr>
              <p:grpSpPr>
                <a:xfrm>
                  <a:off x="-2318274" y="1059045"/>
                  <a:ext cx="270143" cy="419359"/>
                  <a:chOff x="-2318274" y="1059045"/>
                  <a:chExt cx="270143" cy="419359"/>
                </a:xfrm>
              </p:grpSpPr>
              <p:sp>
                <p:nvSpPr>
                  <p:cNvPr id="244" name="자유형: 도형 243">
                    <a:extLst>
                      <a:ext uri="{FF2B5EF4-FFF2-40B4-BE49-F238E27FC236}">
                        <a16:creationId xmlns:a16="http://schemas.microsoft.com/office/drawing/2014/main" id="{4C74955F-4A30-4369-8078-46597535FB45}"/>
                      </a:ext>
                    </a:extLst>
                  </p:cNvPr>
                  <p:cNvSpPr/>
                  <p:nvPr/>
                </p:nvSpPr>
                <p:spPr>
                  <a:xfrm>
                    <a:off x="-2317314" y="1059045"/>
                    <a:ext cx="147538" cy="81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538" h="81715" stroke="0">
                        <a:moveTo>
                          <a:pt x="0" y="0"/>
                        </a:moveTo>
                        <a:lnTo>
                          <a:pt x="0" y="13506"/>
                        </a:lnTo>
                        <a:lnTo>
                          <a:pt x="147538" y="81715"/>
                        </a:lnTo>
                        <a:lnTo>
                          <a:pt x="147538" y="67415"/>
                        </a:lnTo>
                        <a:lnTo>
                          <a:pt x="0" y="0"/>
                        </a:lnTo>
                        <a:close/>
                      </a:path>
                      <a:path w="147538" h="81715" fill="none">
                        <a:moveTo>
                          <a:pt x="0" y="0"/>
                        </a:moveTo>
                        <a:lnTo>
                          <a:pt x="0" y="13506"/>
                        </a:lnTo>
                        <a:lnTo>
                          <a:pt x="147538" y="81715"/>
                        </a:lnTo>
                        <a:lnTo>
                          <a:pt x="147538" y="674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miter/>
                  </a:ln>
                </p:spPr>
              </p:sp>
              <p:sp>
                <p:nvSpPr>
                  <p:cNvPr id="245" name="자유형: 도형 244">
                    <a:extLst>
                      <a:ext uri="{FF2B5EF4-FFF2-40B4-BE49-F238E27FC236}">
                        <a16:creationId xmlns:a16="http://schemas.microsoft.com/office/drawing/2014/main" id="{278EA2E0-F6A3-46A7-9CDD-E3B91692CA95}"/>
                      </a:ext>
                    </a:extLst>
                  </p:cNvPr>
                  <p:cNvSpPr/>
                  <p:nvPr/>
                </p:nvSpPr>
                <p:spPr>
                  <a:xfrm>
                    <a:off x="-2317314" y="1151175"/>
                    <a:ext cx="147538" cy="82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538" h="82538" stroke="0">
                        <a:moveTo>
                          <a:pt x="0" y="0"/>
                        </a:moveTo>
                        <a:lnTo>
                          <a:pt x="0" y="15095"/>
                        </a:lnTo>
                        <a:lnTo>
                          <a:pt x="147538" y="82538"/>
                        </a:lnTo>
                        <a:lnTo>
                          <a:pt x="147538" y="65854"/>
                        </a:lnTo>
                        <a:lnTo>
                          <a:pt x="0" y="0"/>
                        </a:lnTo>
                        <a:close/>
                      </a:path>
                      <a:path w="147538" h="82538" fill="none">
                        <a:moveTo>
                          <a:pt x="0" y="0"/>
                        </a:moveTo>
                        <a:lnTo>
                          <a:pt x="0" y="15095"/>
                        </a:lnTo>
                        <a:lnTo>
                          <a:pt x="147538" y="82538"/>
                        </a:lnTo>
                        <a:lnTo>
                          <a:pt x="147538" y="658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miter/>
                  </a:ln>
                </p:spPr>
              </p:sp>
              <p:sp>
                <p:nvSpPr>
                  <p:cNvPr id="246" name="자유형: 도형 245">
                    <a:extLst>
                      <a:ext uri="{FF2B5EF4-FFF2-40B4-BE49-F238E27FC236}">
                        <a16:creationId xmlns:a16="http://schemas.microsoft.com/office/drawing/2014/main" id="{46816FFA-5855-42C1-8645-D1B7A273AB88}"/>
                      </a:ext>
                    </a:extLst>
                  </p:cNvPr>
                  <p:cNvSpPr/>
                  <p:nvPr/>
                </p:nvSpPr>
                <p:spPr>
                  <a:xfrm>
                    <a:off x="-2318274" y="1244039"/>
                    <a:ext cx="148500" cy="84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00" h="84213" stroke="0">
                        <a:moveTo>
                          <a:pt x="0" y="0"/>
                        </a:moveTo>
                        <a:lnTo>
                          <a:pt x="0" y="15889"/>
                        </a:lnTo>
                        <a:lnTo>
                          <a:pt x="148500" y="84213"/>
                        </a:lnTo>
                        <a:lnTo>
                          <a:pt x="148500" y="69118"/>
                        </a:lnTo>
                        <a:lnTo>
                          <a:pt x="0" y="0"/>
                        </a:lnTo>
                        <a:close/>
                      </a:path>
                      <a:path w="148500" h="84213" fill="none">
                        <a:moveTo>
                          <a:pt x="0" y="0"/>
                        </a:moveTo>
                        <a:lnTo>
                          <a:pt x="0" y="15889"/>
                        </a:lnTo>
                        <a:lnTo>
                          <a:pt x="148500" y="84213"/>
                        </a:lnTo>
                        <a:lnTo>
                          <a:pt x="148500" y="6911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miter/>
                  </a:ln>
                </p:spPr>
              </p:sp>
              <p:sp>
                <p:nvSpPr>
                  <p:cNvPr id="247" name="자유형: 도형 246">
                    <a:extLst>
                      <a:ext uri="{FF2B5EF4-FFF2-40B4-BE49-F238E27FC236}">
                        <a16:creationId xmlns:a16="http://schemas.microsoft.com/office/drawing/2014/main" id="{0E002DC4-18C8-4CFA-9C82-B4FE5B5651D6}"/>
                      </a:ext>
                    </a:extLst>
                  </p:cNvPr>
                  <p:cNvSpPr/>
                  <p:nvPr/>
                </p:nvSpPr>
                <p:spPr>
                  <a:xfrm>
                    <a:off x="-2316957" y="1340169"/>
                    <a:ext cx="146324" cy="82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324" h="82624" stroke="0">
                        <a:moveTo>
                          <a:pt x="0" y="0"/>
                        </a:moveTo>
                        <a:lnTo>
                          <a:pt x="0" y="15889"/>
                        </a:lnTo>
                        <a:lnTo>
                          <a:pt x="146324" y="82624"/>
                        </a:lnTo>
                        <a:lnTo>
                          <a:pt x="146324" y="67529"/>
                        </a:lnTo>
                        <a:lnTo>
                          <a:pt x="0" y="0"/>
                        </a:lnTo>
                        <a:close/>
                      </a:path>
                      <a:path w="146324" h="82624" fill="none">
                        <a:moveTo>
                          <a:pt x="0" y="0"/>
                        </a:moveTo>
                        <a:lnTo>
                          <a:pt x="0" y="15889"/>
                        </a:lnTo>
                        <a:lnTo>
                          <a:pt x="146324" y="82624"/>
                        </a:lnTo>
                        <a:lnTo>
                          <a:pt x="146324" y="6752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miter/>
                  </a:ln>
                </p:spPr>
              </p:sp>
              <p:sp>
                <p:nvSpPr>
                  <p:cNvPr id="248" name="자유형: 도형 247">
                    <a:extLst>
                      <a:ext uri="{FF2B5EF4-FFF2-40B4-BE49-F238E27FC236}">
                        <a16:creationId xmlns:a16="http://schemas.microsoft.com/office/drawing/2014/main" id="{1DE6E128-328F-4FA1-A26A-CC7BBF25B93B}"/>
                      </a:ext>
                    </a:extLst>
                  </p:cNvPr>
                  <p:cNvSpPr/>
                  <p:nvPr/>
                </p:nvSpPr>
                <p:spPr>
                  <a:xfrm>
                    <a:off x="-2181624" y="1122329"/>
                    <a:ext cx="132702" cy="71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02" h="71184" stroke="0">
                        <a:moveTo>
                          <a:pt x="0" y="0"/>
                        </a:moveTo>
                        <a:lnTo>
                          <a:pt x="0" y="13347"/>
                        </a:lnTo>
                        <a:lnTo>
                          <a:pt x="132702" y="71184"/>
                        </a:lnTo>
                        <a:lnTo>
                          <a:pt x="132702" y="58473"/>
                        </a:lnTo>
                        <a:lnTo>
                          <a:pt x="0" y="0"/>
                        </a:lnTo>
                        <a:close/>
                      </a:path>
                      <a:path w="132702" h="71184" fill="none">
                        <a:moveTo>
                          <a:pt x="0" y="0"/>
                        </a:moveTo>
                        <a:lnTo>
                          <a:pt x="0" y="13347"/>
                        </a:lnTo>
                        <a:lnTo>
                          <a:pt x="132702" y="71184"/>
                        </a:lnTo>
                        <a:lnTo>
                          <a:pt x="132702" y="5847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miter/>
                  </a:ln>
                </p:spPr>
              </p:sp>
              <p:sp>
                <p:nvSpPr>
                  <p:cNvPr id="249" name="자유형: 도형 248">
                    <a:extLst>
                      <a:ext uri="{FF2B5EF4-FFF2-40B4-BE49-F238E27FC236}">
                        <a16:creationId xmlns:a16="http://schemas.microsoft.com/office/drawing/2014/main" id="{5D242E0B-21AF-4AA2-97C9-71DFFBB131E7}"/>
                      </a:ext>
                    </a:extLst>
                  </p:cNvPr>
                  <p:cNvSpPr/>
                  <p:nvPr/>
                </p:nvSpPr>
                <p:spPr>
                  <a:xfrm>
                    <a:off x="-2181623" y="1212262"/>
                    <a:ext cx="133492" cy="762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92" h="76268" stroke="0">
                        <a:moveTo>
                          <a:pt x="0" y="0"/>
                        </a:moveTo>
                        <a:lnTo>
                          <a:pt x="0" y="16684"/>
                        </a:lnTo>
                        <a:lnTo>
                          <a:pt x="133492" y="76268"/>
                        </a:lnTo>
                        <a:lnTo>
                          <a:pt x="133492" y="61173"/>
                        </a:lnTo>
                        <a:lnTo>
                          <a:pt x="0" y="0"/>
                        </a:lnTo>
                        <a:close/>
                      </a:path>
                      <a:path w="133492" h="76268" fill="none">
                        <a:moveTo>
                          <a:pt x="0" y="0"/>
                        </a:moveTo>
                        <a:lnTo>
                          <a:pt x="0" y="16684"/>
                        </a:lnTo>
                        <a:lnTo>
                          <a:pt x="133492" y="76268"/>
                        </a:lnTo>
                        <a:lnTo>
                          <a:pt x="133492" y="6117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miter/>
                  </a:ln>
                </p:spPr>
              </p:sp>
              <p:sp>
                <p:nvSpPr>
                  <p:cNvPr id="250" name="자유형: 도형 249">
                    <a:extLst>
                      <a:ext uri="{FF2B5EF4-FFF2-40B4-BE49-F238E27FC236}">
                        <a16:creationId xmlns:a16="http://schemas.microsoft.com/office/drawing/2014/main" id="{37123260-162F-4E07-AC5C-56C56479AD0B}"/>
                      </a:ext>
                    </a:extLst>
                  </p:cNvPr>
                  <p:cNvSpPr/>
                  <p:nvPr/>
                </p:nvSpPr>
                <p:spPr>
                  <a:xfrm>
                    <a:off x="-2182414" y="1307597"/>
                    <a:ext cx="134281" cy="74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281" h="74680" stroke="0">
                        <a:moveTo>
                          <a:pt x="0" y="0"/>
                        </a:moveTo>
                        <a:lnTo>
                          <a:pt x="134281" y="60379"/>
                        </a:lnTo>
                        <a:lnTo>
                          <a:pt x="134281" y="74680"/>
                        </a:lnTo>
                        <a:lnTo>
                          <a:pt x="0" y="16684"/>
                        </a:lnTo>
                        <a:lnTo>
                          <a:pt x="0" y="0"/>
                        </a:lnTo>
                        <a:close/>
                      </a:path>
                      <a:path w="134281" h="74680" fill="none">
                        <a:moveTo>
                          <a:pt x="0" y="0"/>
                        </a:moveTo>
                        <a:lnTo>
                          <a:pt x="134281" y="60379"/>
                        </a:lnTo>
                        <a:lnTo>
                          <a:pt x="134281" y="74680"/>
                        </a:lnTo>
                        <a:lnTo>
                          <a:pt x="0" y="1668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miter/>
                  </a:ln>
                </p:spPr>
              </p:sp>
              <p:sp>
                <p:nvSpPr>
                  <p:cNvPr id="251" name="자유형: 도형 250">
                    <a:extLst>
                      <a:ext uri="{FF2B5EF4-FFF2-40B4-BE49-F238E27FC236}">
                        <a16:creationId xmlns:a16="http://schemas.microsoft.com/office/drawing/2014/main" id="{458A5F29-E2E0-4322-B9F9-03F4CDDE44FC}"/>
                      </a:ext>
                    </a:extLst>
                  </p:cNvPr>
                  <p:cNvSpPr/>
                  <p:nvPr/>
                </p:nvSpPr>
                <p:spPr>
                  <a:xfrm>
                    <a:off x="-2182414" y="1401342"/>
                    <a:ext cx="134281" cy="77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281" h="77062" stroke="0">
                        <a:moveTo>
                          <a:pt x="0" y="0"/>
                        </a:moveTo>
                        <a:lnTo>
                          <a:pt x="134281" y="62762"/>
                        </a:lnTo>
                        <a:lnTo>
                          <a:pt x="134281" y="77062"/>
                        </a:lnTo>
                        <a:lnTo>
                          <a:pt x="0" y="16684"/>
                        </a:lnTo>
                        <a:lnTo>
                          <a:pt x="0" y="0"/>
                        </a:lnTo>
                        <a:close/>
                      </a:path>
                      <a:path w="134281" h="77062" fill="none">
                        <a:moveTo>
                          <a:pt x="0" y="0"/>
                        </a:moveTo>
                        <a:lnTo>
                          <a:pt x="134281" y="62762"/>
                        </a:lnTo>
                        <a:lnTo>
                          <a:pt x="134281" y="77062"/>
                        </a:lnTo>
                        <a:lnTo>
                          <a:pt x="0" y="1668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6300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l="100000" b="100000"/>
                    </a:path>
                    <a:tileRect t="-100000" r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miter/>
                  </a:ln>
                </p:spPr>
              </p:sp>
              <p:sp>
                <p:nvSpPr>
                  <p:cNvPr id="252" name="자유형: 도형 251">
                    <a:extLst>
                      <a:ext uri="{FF2B5EF4-FFF2-40B4-BE49-F238E27FC236}">
                        <a16:creationId xmlns:a16="http://schemas.microsoft.com/office/drawing/2014/main" id="{0740E19D-3A31-4E4D-B4C5-F5707D43537A}"/>
                      </a:ext>
                    </a:extLst>
                  </p:cNvPr>
                  <p:cNvSpPr/>
                  <p:nvPr/>
                </p:nvSpPr>
                <p:spPr>
                  <a:xfrm>
                    <a:off x="-2174515" y="1125507"/>
                    <a:ext cx="111533" cy="64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533" h="64511" stroke="0">
                        <a:moveTo>
                          <a:pt x="0" y="0"/>
                        </a:moveTo>
                        <a:lnTo>
                          <a:pt x="100159" y="44172"/>
                        </a:lnTo>
                        <a:lnTo>
                          <a:pt x="111533" y="64511"/>
                        </a:lnTo>
                        <a:lnTo>
                          <a:pt x="0" y="14936"/>
                        </a:lnTo>
                        <a:lnTo>
                          <a:pt x="0" y="0"/>
                        </a:lnTo>
                        <a:close/>
                      </a:path>
                      <a:path w="111533" h="64511" fill="none">
                        <a:moveTo>
                          <a:pt x="0" y="0"/>
                        </a:moveTo>
                        <a:lnTo>
                          <a:pt x="100159" y="44172"/>
                        </a:lnTo>
                        <a:lnTo>
                          <a:pt x="111533" y="64511"/>
                        </a:lnTo>
                        <a:lnTo>
                          <a:pt x="0" y="149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/>
                      </a:gs>
                      <a:gs pos="75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253" name="자유형: 도형 252">
                    <a:extLst>
                      <a:ext uri="{FF2B5EF4-FFF2-40B4-BE49-F238E27FC236}">
                        <a16:creationId xmlns:a16="http://schemas.microsoft.com/office/drawing/2014/main" id="{9C5B0C25-2E40-4B3A-87F5-F6162765FCA4}"/>
                      </a:ext>
                    </a:extLst>
                  </p:cNvPr>
                  <p:cNvSpPr/>
                  <p:nvPr/>
                </p:nvSpPr>
                <p:spPr>
                  <a:xfrm>
                    <a:off x="-2176253" y="1213850"/>
                    <a:ext cx="111217" cy="68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217" h="68642" stroke="0">
                        <a:moveTo>
                          <a:pt x="0" y="0"/>
                        </a:moveTo>
                        <a:lnTo>
                          <a:pt x="99211" y="45761"/>
                        </a:lnTo>
                        <a:lnTo>
                          <a:pt x="111217" y="68642"/>
                        </a:lnTo>
                        <a:lnTo>
                          <a:pt x="0" y="18432"/>
                        </a:lnTo>
                        <a:lnTo>
                          <a:pt x="0" y="0"/>
                        </a:lnTo>
                        <a:close/>
                      </a:path>
                      <a:path w="111217" h="68642" fill="none">
                        <a:moveTo>
                          <a:pt x="0" y="0"/>
                        </a:moveTo>
                        <a:lnTo>
                          <a:pt x="99211" y="45761"/>
                        </a:lnTo>
                        <a:lnTo>
                          <a:pt x="111217" y="68642"/>
                        </a:lnTo>
                        <a:lnTo>
                          <a:pt x="0" y="184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/>
                      </a:gs>
                      <a:gs pos="75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254" name="자유형: 도형 253">
                    <a:extLst>
                      <a:ext uri="{FF2B5EF4-FFF2-40B4-BE49-F238E27FC236}">
                        <a16:creationId xmlns:a16="http://schemas.microsoft.com/office/drawing/2014/main" id="{423BECEB-1711-440B-B028-6C417E4D8756}"/>
                      </a:ext>
                    </a:extLst>
                  </p:cNvPr>
                  <p:cNvSpPr/>
                  <p:nvPr/>
                </p:nvSpPr>
                <p:spPr>
                  <a:xfrm>
                    <a:off x="-2174989" y="1310457"/>
                    <a:ext cx="111533" cy="66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533" h="66735" stroke="0">
                        <a:moveTo>
                          <a:pt x="0" y="0"/>
                        </a:moveTo>
                        <a:lnTo>
                          <a:pt x="100159" y="44490"/>
                        </a:lnTo>
                        <a:lnTo>
                          <a:pt x="111533" y="66735"/>
                        </a:lnTo>
                        <a:lnTo>
                          <a:pt x="0" y="17160"/>
                        </a:lnTo>
                        <a:lnTo>
                          <a:pt x="0" y="0"/>
                        </a:lnTo>
                        <a:close/>
                      </a:path>
                      <a:path w="111533" h="66735" fill="none">
                        <a:moveTo>
                          <a:pt x="0" y="0"/>
                        </a:moveTo>
                        <a:lnTo>
                          <a:pt x="100159" y="44490"/>
                        </a:lnTo>
                        <a:lnTo>
                          <a:pt x="111533" y="66735"/>
                        </a:lnTo>
                        <a:lnTo>
                          <a:pt x="0" y="171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/>
                      </a:gs>
                      <a:gs pos="75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255" name="자유형: 도형 254">
                    <a:extLst>
                      <a:ext uri="{FF2B5EF4-FFF2-40B4-BE49-F238E27FC236}">
                        <a16:creationId xmlns:a16="http://schemas.microsoft.com/office/drawing/2014/main" id="{1A460654-281D-458E-AEEA-609122FF66A3}"/>
                      </a:ext>
                    </a:extLst>
                  </p:cNvPr>
                  <p:cNvSpPr/>
                  <p:nvPr/>
                </p:nvSpPr>
                <p:spPr>
                  <a:xfrm>
                    <a:off x="-2174989" y="1405656"/>
                    <a:ext cx="111533" cy="64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533" h="64511" stroke="0">
                        <a:moveTo>
                          <a:pt x="0" y="0"/>
                        </a:moveTo>
                        <a:lnTo>
                          <a:pt x="100159" y="44172"/>
                        </a:lnTo>
                        <a:lnTo>
                          <a:pt x="111533" y="64511"/>
                        </a:lnTo>
                        <a:lnTo>
                          <a:pt x="0" y="14936"/>
                        </a:lnTo>
                        <a:lnTo>
                          <a:pt x="0" y="0"/>
                        </a:lnTo>
                        <a:close/>
                      </a:path>
                      <a:path w="111533" h="64511" fill="none">
                        <a:moveTo>
                          <a:pt x="0" y="0"/>
                        </a:moveTo>
                        <a:lnTo>
                          <a:pt x="100159" y="44172"/>
                        </a:lnTo>
                        <a:lnTo>
                          <a:pt x="111533" y="64511"/>
                        </a:lnTo>
                        <a:lnTo>
                          <a:pt x="0" y="149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9000">
                        <a:srgbClr val="40C2F2">
                          <a:alpha val="78000"/>
                        </a:srgbClr>
                      </a:gs>
                      <a:gs pos="72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256" name="자유형: 도형 255">
                    <a:extLst>
                      <a:ext uri="{FF2B5EF4-FFF2-40B4-BE49-F238E27FC236}">
                        <a16:creationId xmlns:a16="http://schemas.microsoft.com/office/drawing/2014/main" id="{D7676945-A045-4398-9BF6-A7D4F0BFDEBA}"/>
                      </a:ext>
                    </a:extLst>
                  </p:cNvPr>
                  <p:cNvSpPr/>
                  <p:nvPr/>
                </p:nvSpPr>
                <p:spPr>
                  <a:xfrm>
                    <a:off x="-2174989" y="1405654"/>
                    <a:ext cx="115641" cy="675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41" h="67509" stroke="0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  <a:path w="115641" h="67509" fill="none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7000">
                        <a:srgbClr val="40C2F2"/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257" name="자유형: 도형 256">
                    <a:extLst>
                      <a:ext uri="{FF2B5EF4-FFF2-40B4-BE49-F238E27FC236}">
                        <a16:creationId xmlns:a16="http://schemas.microsoft.com/office/drawing/2014/main" id="{65057EBA-6BEA-4506-94AC-9B22369BA30F}"/>
                      </a:ext>
                    </a:extLst>
                  </p:cNvPr>
                  <p:cNvSpPr/>
                  <p:nvPr/>
                </p:nvSpPr>
                <p:spPr>
                  <a:xfrm>
                    <a:off x="-2173093" y="1310070"/>
                    <a:ext cx="115641" cy="675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41" h="67509" stroke="0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  <a:path w="115641" h="67509" fill="none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>
                          <a:alpha val="90000"/>
                        </a:srgbClr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258" name="자유형: 도형 257">
                    <a:extLst>
                      <a:ext uri="{FF2B5EF4-FFF2-40B4-BE49-F238E27FC236}">
                        <a16:creationId xmlns:a16="http://schemas.microsoft.com/office/drawing/2014/main" id="{FE76B94D-CEEA-4335-B580-4ABDBBC233E8}"/>
                      </a:ext>
                    </a:extLst>
                  </p:cNvPr>
                  <p:cNvSpPr/>
                  <p:nvPr/>
                </p:nvSpPr>
                <p:spPr>
                  <a:xfrm>
                    <a:off x="-2172697" y="1216642"/>
                    <a:ext cx="115641" cy="675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41" h="67509" stroke="0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  <a:path w="115641" h="67509" fill="none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>
                          <a:alpha val="90000"/>
                        </a:srgbClr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259" name="자유형: 도형 258">
                    <a:extLst>
                      <a:ext uri="{FF2B5EF4-FFF2-40B4-BE49-F238E27FC236}">
                        <a16:creationId xmlns:a16="http://schemas.microsoft.com/office/drawing/2014/main" id="{FBBC9664-595F-41EA-9891-38CDD012AF0C}"/>
                      </a:ext>
                    </a:extLst>
                  </p:cNvPr>
                  <p:cNvSpPr/>
                  <p:nvPr/>
                </p:nvSpPr>
                <p:spPr>
                  <a:xfrm>
                    <a:off x="-2172697" y="1124167"/>
                    <a:ext cx="115641" cy="675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41" h="67509" stroke="0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  <a:path w="115641" h="67509" fill="none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>
                          <a:alpha val="90000"/>
                        </a:srgbClr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miter/>
                  </a:ln>
                </p:spPr>
              </p:sp>
            </p:grpSp>
          </p:grpSp>
          <p:grpSp>
            <p:nvGrpSpPr>
              <p:cNvPr id="233" name="Highlight Cylinder">
                <a:extLst>
                  <a:ext uri="{FF2B5EF4-FFF2-40B4-BE49-F238E27FC236}">
                    <a16:creationId xmlns:a16="http://schemas.microsoft.com/office/drawing/2014/main" id="{57E054B2-86F2-4B5B-864B-3249D5DA0A79}"/>
                  </a:ext>
                </a:extLst>
              </p:cNvPr>
              <p:cNvGrpSpPr/>
              <p:nvPr/>
            </p:nvGrpSpPr>
            <p:grpSpPr>
              <a:xfrm>
                <a:off x="-1918818" y="1336768"/>
                <a:ext cx="250040" cy="405796"/>
                <a:chOff x="-1918818" y="1336768"/>
                <a:chExt cx="250040" cy="405796"/>
              </a:xfrm>
            </p:grpSpPr>
            <p:sp>
              <p:nvSpPr>
                <p:cNvPr id="235" name="Database">
                  <a:extLst>
                    <a:ext uri="{FF2B5EF4-FFF2-40B4-BE49-F238E27FC236}">
                      <a16:creationId xmlns:a16="http://schemas.microsoft.com/office/drawing/2014/main" id="{64FCE960-EE4E-41AD-9BF3-0BA6F70A917D}"/>
                    </a:ext>
                  </a:extLst>
                </p:cNvPr>
                <p:cNvSpPr/>
                <p:nvPr/>
              </p:nvSpPr>
              <p:spPr>
                <a:xfrm>
                  <a:off x="-1918818" y="1396777"/>
                  <a:ext cx="250040" cy="345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040" h="345787" stroke="0">
                      <a:moveTo>
                        <a:pt x="0" y="0"/>
                      </a:moveTo>
                      <a:lnTo>
                        <a:pt x="0" y="285777"/>
                      </a:lnTo>
                      <a:cubicBezTo>
                        <a:pt x="0" y="318920"/>
                        <a:pt x="55973" y="345787"/>
                        <a:pt x="125020" y="345787"/>
                      </a:cubicBezTo>
                      <a:cubicBezTo>
                        <a:pt x="194067" y="345787"/>
                        <a:pt x="250040" y="318920"/>
                        <a:pt x="250040" y="285777"/>
                      </a:cubicBezTo>
                      <a:lnTo>
                        <a:pt x="250040" y="0"/>
                      </a:lnTo>
                      <a:cubicBezTo>
                        <a:pt x="250040" y="33142"/>
                        <a:pt x="194067" y="60010"/>
                        <a:pt x="125020" y="60010"/>
                      </a:cubicBezTo>
                      <a:cubicBezTo>
                        <a:pt x="55973" y="60010"/>
                        <a:pt x="0" y="33142"/>
                        <a:pt x="0" y="0"/>
                      </a:cubicBezTo>
                      <a:close/>
                    </a:path>
                    <a:path w="250040" h="345787" fill="none">
                      <a:moveTo>
                        <a:pt x="0" y="0"/>
                      </a:moveTo>
                      <a:lnTo>
                        <a:pt x="0" y="285777"/>
                      </a:lnTo>
                      <a:cubicBezTo>
                        <a:pt x="0" y="318920"/>
                        <a:pt x="55973" y="345787"/>
                        <a:pt x="125020" y="345787"/>
                      </a:cubicBezTo>
                      <a:cubicBezTo>
                        <a:pt x="194067" y="345787"/>
                        <a:pt x="250040" y="318920"/>
                        <a:pt x="250040" y="285777"/>
                      </a:cubicBezTo>
                      <a:lnTo>
                        <a:pt x="250040" y="0"/>
                      </a:lnTo>
                      <a:cubicBezTo>
                        <a:pt x="250040" y="33142"/>
                        <a:pt x="194067" y="60010"/>
                        <a:pt x="125020" y="60010"/>
                      </a:cubicBezTo>
                      <a:cubicBezTo>
                        <a:pt x="55973" y="60010"/>
                        <a:pt x="0" y="33142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CBF2"/>
                    </a:gs>
                    <a:gs pos="25000">
                      <a:srgbClr val="DEE7F9"/>
                    </a:gs>
                    <a:gs pos="50000">
                      <a:srgbClr val="B6CBF2"/>
                    </a:gs>
                    <a:gs pos="75000">
                      <a:srgbClr val="A0B2D5"/>
                    </a:gs>
                    <a:gs pos="100000">
                      <a:srgbClr val="AEC2E7"/>
                    </a:gs>
                  </a:gsLst>
                  <a:lin ang="0" scaled="0"/>
                </a:gradFill>
                <a:ln w="7600" cap="flat">
                  <a:solidFill>
                    <a:srgbClr val="90A1C1">
                      <a:alpha val="40000"/>
                    </a:srgbClr>
                  </a:solidFill>
                  <a:miter/>
                </a:ln>
              </p:spPr>
            </p:sp>
            <p:sp>
              <p:nvSpPr>
                <p:cNvPr id="236" name="자유형: 도형 235">
                  <a:extLst>
                    <a:ext uri="{FF2B5EF4-FFF2-40B4-BE49-F238E27FC236}">
                      <a16:creationId xmlns:a16="http://schemas.microsoft.com/office/drawing/2014/main" id="{B7BD00DB-14DD-421D-9FBF-59676DC5449D}"/>
                    </a:ext>
                  </a:extLst>
                </p:cNvPr>
                <p:cNvSpPr/>
                <p:nvPr/>
              </p:nvSpPr>
              <p:spPr>
                <a:xfrm>
                  <a:off x="-1918818" y="1336768"/>
                  <a:ext cx="250040" cy="120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040" h="120019" stroke="0">
                      <a:moveTo>
                        <a:pt x="0" y="60010"/>
                      </a:moveTo>
                      <a:cubicBezTo>
                        <a:pt x="0" y="26867"/>
                        <a:pt x="55973" y="0"/>
                        <a:pt x="125020" y="0"/>
                      </a:cubicBezTo>
                      <a:cubicBezTo>
                        <a:pt x="194067" y="0"/>
                        <a:pt x="250040" y="26867"/>
                        <a:pt x="250040" y="60010"/>
                      </a:cubicBezTo>
                      <a:cubicBezTo>
                        <a:pt x="250040" y="93152"/>
                        <a:pt x="194067" y="120019"/>
                        <a:pt x="125020" y="120019"/>
                      </a:cubicBezTo>
                      <a:cubicBezTo>
                        <a:pt x="55973" y="120019"/>
                        <a:pt x="0" y="93152"/>
                        <a:pt x="0" y="60010"/>
                      </a:cubicBezTo>
                      <a:close/>
                    </a:path>
                    <a:path w="250040" h="120019" fill="none">
                      <a:moveTo>
                        <a:pt x="0" y="60010"/>
                      </a:moveTo>
                      <a:cubicBezTo>
                        <a:pt x="0" y="26867"/>
                        <a:pt x="55973" y="0"/>
                        <a:pt x="125020" y="0"/>
                      </a:cubicBezTo>
                      <a:cubicBezTo>
                        <a:pt x="194067" y="0"/>
                        <a:pt x="250040" y="26867"/>
                        <a:pt x="250040" y="60010"/>
                      </a:cubicBezTo>
                      <a:cubicBezTo>
                        <a:pt x="250040" y="93152"/>
                        <a:pt x="194067" y="120019"/>
                        <a:pt x="125020" y="120019"/>
                      </a:cubicBezTo>
                      <a:cubicBezTo>
                        <a:pt x="55973" y="120019"/>
                        <a:pt x="0" y="93152"/>
                        <a:pt x="0" y="60010"/>
                      </a:cubicBezTo>
                      <a:close/>
                    </a:path>
                  </a:pathLst>
                </a:custGeom>
                <a:gradFill>
                  <a:gsLst>
                    <a:gs pos="20000">
                      <a:srgbClr val="D7E2F7"/>
                    </a:gs>
                    <a:gs pos="100000">
                      <a:srgbClr val="AEC2E7"/>
                    </a:gs>
                  </a:gsLst>
                  <a:lin ang="16800000" scaled="0"/>
                </a:gradFill>
                <a:ln w="7600" cap="flat">
                  <a:solidFill>
                    <a:srgbClr val="90A1C1">
                      <a:alpha val="40000"/>
                    </a:srgbClr>
                  </a:solidFill>
                  <a:miter/>
                </a:ln>
              </p:spPr>
            </p:sp>
          </p:grpSp>
          <p:sp>
            <p:nvSpPr>
              <p:cNvPr id="234" name="Text 536">
                <a:extLst>
                  <a:ext uri="{FF2B5EF4-FFF2-40B4-BE49-F238E27FC236}">
                    <a16:creationId xmlns:a16="http://schemas.microsoft.com/office/drawing/2014/main" id="{5D705A1A-2444-46D9-A08B-2E553EEC6971}"/>
                  </a:ext>
                </a:extLst>
              </p:cNvPr>
              <p:cNvSpPr txBox="1"/>
              <p:nvPr/>
            </p:nvSpPr>
            <p:spPr>
              <a:xfrm>
                <a:off x="-2687482" y="1762325"/>
                <a:ext cx="1451600" cy="143622"/>
              </a:xfrm>
              <a:prstGeom prst="rect">
                <a:avLst/>
              </a:prstGeom>
              <a:noFill/>
            </p:spPr>
            <p:txBody>
              <a:bodyPr wrap="none" lIns="38100" tIns="38100" rIns="38100" bIns="38100" rtlCol="0" anchor="ctr"/>
              <a:lstStyle/>
              <a:p>
                <a:pPr algn="ctr"/>
                <a:r>
                  <a:rPr lang="zh-CN" altLang="en-US" sz="912" b="1">
                    <a:solidFill>
                      <a:schemeClr val="bg1"/>
                    </a:solidFill>
                    <a:latin typeface="Arial"/>
                    <a:ea typeface="Arial"/>
                    <a:cs typeface="Arial"/>
                  </a:rPr>
                  <a:t>서울시 5대 범죄현황 DB</a:t>
                </a:r>
              </a:p>
            </p:txBody>
          </p:sp>
        </p:grpSp>
        <p:grpSp>
          <p:nvGrpSpPr>
            <p:cNvPr id="182" name="데이터베이스 서버">
              <a:extLst>
                <a:ext uri="{FF2B5EF4-FFF2-40B4-BE49-F238E27FC236}">
                  <a16:creationId xmlns:a16="http://schemas.microsoft.com/office/drawing/2014/main" id="{1ED71DDE-0A6C-47A2-A8C2-91ED2717E177}"/>
                </a:ext>
              </a:extLst>
            </p:cNvPr>
            <p:cNvGrpSpPr/>
            <p:nvPr/>
          </p:nvGrpSpPr>
          <p:grpSpPr>
            <a:xfrm>
              <a:off x="311119" y="2863110"/>
              <a:ext cx="1466800" cy="1105411"/>
              <a:chOff x="-2695082" y="2054536"/>
              <a:chExt cx="1466800" cy="1105411"/>
            </a:xfrm>
          </p:grpSpPr>
          <p:grpSp>
            <p:nvGrpSpPr>
              <p:cNvPr id="204" name="그룹 203">
                <a:extLst>
                  <a:ext uri="{FF2B5EF4-FFF2-40B4-BE49-F238E27FC236}">
                    <a16:creationId xmlns:a16="http://schemas.microsoft.com/office/drawing/2014/main" id="{67206F27-DD4E-4EAE-B860-534199065F82}"/>
                  </a:ext>
                </a:extLst>
              </p:cNvPr>
              <p:cNvGrpSpPr/>
              <p:nvPr/>
            </p:nvGrpSpPr>
            <p:grpSpPr>
              <a:xfrm>
                <a:off x="-2318962" y="2054536"/>
                <a:ext cx="714480" cy="940286"/>
                <a:chOff x="-2318962" y="2054536"/>
                <a:chExt cx="714480" cy="940286"/>
              </a:xfrm>
            </p:grpSpPr>
            <p:sp>
              <p:nvSpPr>
                <p:cNvPr id="209" name="자유형: 도형 208">
                  <a:extLst>
                    <a:ext uri="{FF2B5EF4-FFF2-40B4-BE49-F238E27FC236}">
                      <a16:creationId xmlns:a16="http://schemas.microsoft.com/office/drawing/2014/main" id="{6BC2CBA6-D9AE-481F-82C1-F94C89AEEE89}"/>
                    </a:ext>
                  </a:extLst>
                </p:cNvPr>
                <p:cNvSpPr/>
                <p:nvPr/>
              </p:nvSpPr>
              <p:spPr>
                <a:xfrm>
                  <a:off x="-2317060" y="2054536"/>
                  <a:ext cx="710754" cy="357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754" h="357061" stroke="0">
                      <a:moveTo>
                        <a:pt x="0" y="190753"/>
                      </a:moveTo>
                      <a:lnTo>
                        <a:pt x="4941" y="177601"/>
                      </a:lnTo>
                      <a:lnTo>
                        <a:pt x="426245" y="0"/>
                      </a:lnTo>
                      <a:lnTo>
                        <a:pt x="710754" y="73420"/>
                      </a:lnTo>
                      <a:lnTo>
                        <a:pt x="278321" y="357061"/>
                      </a:lnTo>
                      <a:lnTo>
                        <a:pt x="0" y="190753"/>
                      </a:lnTo>
                      <a:close/>
                    </a:path>
                    <a:path w="710754" h="357061" fill="none">
                      <a:moveTo>
                        <a:pt x="0" y="190753"/>
                      </a:moveTo>
                      <a:lnTo>
                        <a:pt x="4941" y="177601"/>
                      </a:lnTo>
                      <a:lnTo>
                        <a:pt x="426245" y="0"/>
                      </a:lnTo>
                      <a:lnTo>
                        <a:pt x="710754" y="73420"/>
                      </a:lnTo>
                      <a:lnTo>
                        <a:pt x="278321" y="357061"/>
                      </a:lnTo>
                      <a:lnTo>
                        <a:pt x="0" y="190753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73737"/>
                    </a:gs>
                    <a:gs pos="52000">
                      <a:srgbClr val="494949"/>
                    </a:gs>
                    <a:gs pos="3000">
                      <a:srgbClr val="474747"/>
                    </a:gs>
                  </a:gsLst>
                  <a:lin ang="3960000" scaled="0"/>
                </a:gradFill>
                <a:ln w="7600" cap="flat">
                  <a:solidFill>
                    <a:srgbClr val="3A3A3A"/>
                  </a:solidFill>
                  <a:miter/>
                </a:ln>
              </p:spPr>
            </p:sp>
            <p:sp>
              <p:nvSpPr>
                <p:cNvPr id="210" name="자유형: 도형 209">
                  <a:extLst>
                    <a:ext uri="{FF2B5EF4-FFF2-40B4-BE49-F238E27FC236}">
                      <a16:creationId xmlns:a16="http://schemas.microsoft.com/office/drawing/2014/main" id="{F2C88E02-F7FE-42DE-946E-C008758D4FFE}"/>
                    </a:ext>
                  </a:extLst>
                </p:cNvPr>
                <p:cNvSpPr/>
                <p:nvPr/>
              </p:nvSpPr>
              <p:spPr>
                <a:xfrm>
                  <a:off x="-2166394" y="2136535"/>
                  <a:ext cx="561912" cy="85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912" h="857698" stroke="0">
                      <a:moveTo>
                        <a:pt x="111672" y="857698"/>
                      </a:moveTo>
                      <a:lnTo>
                        <a:pt x="561912" y="613117"/>
                      </a:lnTo>
                      <a:lnTo>
                        <a:pt x="561912" y="0"/>
                      </a:lnTo>
                      <a:lnTo>
                        <a:pt x="118175" y="201027"/>
                      </a:lnTo>
                      <a:lnTo>
                        <a:pt x="0" y="557812"/>
                      </a:lnTo>
                      <a:lnTo>
                        <a:pt x="111672" y="857698"/>
                      </a:lnTo>
                      <a:close/>
                    </a:path>
                    <a:path w="561912" h="857698" fill="none">
                      <a:moveTo>
                        <a:pt x="111672" y="857698"/>
                      </a:moveTo>
                      <a:lnTo>
                        <a:pt x="561912" y="613117"/>
                      </a:lnTo>
                      <a:lnTo>
                        <a:pt x="561912" y="0"/>
                      </a:lnTo>
                      <a:lnTo>
                        <a:pt x="118175" y="201027"/>
                      </a:lnTo>
                      <a:lnTo>
                        <a:pt x="0" y="557812"/>
                      </a:lnTo>
                      <a:lnTo>
                        <a:pt x="111672" y="857698"/>
                      </a:lnTo>
                      <a:close/>
                    </a:path>
                  </a:pathLst>
                </a:custGeom>
                <a:solidFill>
                  <a:srgbClr val="414141"/>
                </a:solidFill>
                <a:ln w="7600" cap="flat">
                  <a:solidFill>
                    <a:srgbClr val="414141"/>
                  </a:solidFill>
                  <a:miter/>
                </a:ln>
              </p:spPr>
            </p:sp>
            <p:sp>
              <p:nvSpPr>
                <p:cNvPr id="211" name="자유형: 도형 210">
                  <a:extLst>
                    <a:ext uri="{FF2B5EF4-FFF2-40B4-BE49-F238E27FC236}">
                      <a16:creationId xmlns:a16="http://schemas.microsoft.com/office/drawing/2014/main" id="{30373FAC-21B3-4B35-8B2B-08F7943FB093}"/>
                    </a:ext>
                  </a:extLst>
                </p:cNvPr>
                <p:cNvSpPr/>
                <p:nvPr/>
              </p:nvSpPr>
              <p:spPr>
                <a:xfrm>
                  <a:off x="-2318962" y="2232162"/>
                  <a:ext cx="270885" cy="761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885" h="761938" stroke="0">
                      <a:moveTo>
                        <a:pt x="8950" y="0"/>
                      </a:moveTo>
                      <a:lnTo>
                        <a:pt x="261548" y="99588"/>
                      </a:lnTo>
                      <a:cubicBezTo>
                        <a:pt x="267086" y="101029"/>
                        <a:pt x="269976" y="106117"/>
                        <a:pt x="270885" y="108838"/>
                      </a:cubicBezTo>
                      <a:lnTo>
                        <a:pt x="270885" y="753922"/>
                      </a:lnTo>
                      <a:cubicBezTo>
                        <a:pt x="270885" y="759031"/>
                        <a:pt x="266385" y="761938"/>
                        <a:pt x="261304" y="761938"/>
                      </a:cubicBezTo>
                      <a:lnTo>
                        <a:pt x="9220" y="638295"/>
                      </a:lnTo>
                      <a:cubicBezTo>
                        <a:pt x="2163" y="634530"/>
                        <a:pt x="1035" y="632593"/>
                        <a:pt x="0" y="629045"/>
                      </a:cubicBezTo>
                      <a:lnTo>
                        <a:pt x="0" y="8711"/>
                      </a:lnTo>
                      <a:cubicBezTo>
                        <a:pt x="0" y="3603"/>
                        <a:pt x="3871" y="0"/>
                        <a:pt x="8950" y="0"/>
                      </a:cubicBezTo>
                      <a:close/>
                    </a:path>
                    <a:path w="270885" h="761938" fill="none">
                      <a:moveTo>
                        <a:pt x="8950" y="0"/>
                      </a:moveTo>
                      <a:lnTo>
                        <a:pt x="261548" y="99588"/>
                      </a:lnTo>
                      <a:cubicBezTo>
                        <a:pt x="267086" y="101029"/>
                        <a:pt x="269976" y="106117"/>
                        <a:pt x="270885" y="108838"/>
                      </a:cubicBezTo>
                      <a:lnTo>
                        <a:pt x="270885" y="753922"/>
                      </a:lnTo>
                      <a:cubicBezTo>
                        <a:pt x="270885" y="759031"/>
                        <a:pt x="266385" y="761938"/>
                        <a:pt x="261304" y="761938"/>
                      </a:cubicBezTo>
                      <a:lnTo>
                        <a:pt x="9220" y="638295"/>
                      </a:lnTo>
                      <a:cubicBezTo>
                        <a:pt x="2163" y="634530"/>
                        <a:pt x="1035" y="632593"/>
                        <a:pt x="0" y="629045"/>
                      </a:cubicBezTo>
                      <a:lnTo>
                        <a:pt x="0" y="8711"/>
                      </a:lnTo>
                      <a:cubicBezTo>
                        <a:pt x="0" y="3603"/>
                        <a:pt x="3871" y="0"/>
                        <a:pt x="8950" y="0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343434"/>
                    </a:gs>
                    <a:gs pos="66000">
                      <a:srgbClr val="383838"/>
                    </a:gs>
                    <a:gs pos="100000">
                      <a:srgbClr val="353535"/>
                    </a:gs>
                  </a:gsLst>
                  <a:lin ang="10800000" scaled="0"/>
                </a:gradFill>
                <a:ln w="7600" cap="flat">
                  <a:solidFill>
                    <a:srgbClr val="424242"/>
                  </a:solidFill>
                  <a:miter/>
                </a:ln>
              </p:spPr>
            </p:sp>
            <p:sp>
              <p:nvSpPr>
                <p:cNvPr id="212" name="자유형: 도형 211">
                  <a:extLst>
                    <a:ext uri="{FF2B5EF4-FFF2-40B4-BE49-F238E27FC236}">
                      <a16:creationId xmlns:a16="http://schemas.microsoft.com/office/drawing/2014/main" id="{06C299C3-D308-4C05-8DEB-5F721EFC680E}"/>
                    </a:ext>
                  </a:extLst>
                </p:cNvPr>
                <p:cNvSpPr/>
                <p:nvPr/>
              </p:nvSpPr>
              <p:spPr>
                <a:xfrm>
                  <a:off x="-2075782" y="2121801"/>
                  <a:ext cx="471145" cy="251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45" h="251448" stroke="0">
                      <a:moveTo>
                        <a:pt x="0" y="204954"/>
                      </a:moveTo>
                      <a:cubicBezTo>
                        <a:pt x="19165" y="212950"/>
                        <a:pt x="21488" y="212581"/>
                        <a:pt x="35390" y="224656"/>
                      </a:cubicBezTo>
                      <a:cubicBezTo>
                        <a:pt x="43107" y="231359"/>
                        <a:pt x="46765" y="251448"/>
                        <a:pt x="46765" y="251448"/>
                      </a:cubicBezTo>
                      <a:lnTo>
                        <a:pt x="470411" y="18354"/>
                      </a:lnTo>
                      <a:cubicBezTo>
                        <a:pt x="470411" y="18354"/>
                        <a:pt x="472754" y="9261"/>
                        <a:pt x="469070" y="6231"/>
                      </a:cubicBezTo>
                      <a:cubicBezTo>
                        <a:pt x="465944" y="3658"/>
                        <a:pt x="439479" y="0"/>
                        <a:pt x="439479" y="0"/>
                      </a:cubicBezTo>
                      <a:lnTo>
                        <a:pt x="0" y="204954"/>
                      </a:lnTo>
                      <a:close/>
                    </a:path>
                    <a:path w="471145" h="251448" fill="none">
                      <a:moveTo>
                        <a:pt x="0" y="204954"/>
                      </a:moveTo>
                      <a:cubicBezTo>
                        <a:pt x="19165" y="212950"/>
                        <a:pt x="21488" y="212581"/>
                        <a:pt x="35390" y="224656"/>
                      </a:cubicBezTo>
                      <a:cubicBezTo>
                        <a:pt x="43107" y="231359"/>
                        <a:pt x="46765" y="251448"/>
                        <a:pt x="46765" y="251448"/>
                      </a:cubicBezTo>
                      <a:lnTo>
                        <a:pt x="470411" y="18354"/>
                      </a:lnTo>
                      <a:cubicBezTo>
                        <a:pt x="470411" y="18354"/>
                        <a:pt x="472754" y="9261"/>
                        <a:pt x="469070" y="6231"/>
                      </a:cubicBezTo>
                      <a:cubicBezTo>
                        <a:pt x="465944" y="3658"/>
                        <a:pt x="439479" y="0"/>
                        <a:pt x="439479" y="0"/>
                      </a:cubicBezTo>
                      <a:lnTo>
                        <a:pt x="0" y="204954"/>
                      </a:lnTo>
                      <a:close/>
                    </a:path>
                  </a:pathLst>
                </a:custGeom>
                <a:gradFill>
                  <a:gsLst>
                    <a:gs pos="45000">
                      <a:srgbClr val="4A4A4A"/>
                    </a:gs>
                    <a:gs pos="49000">
                      <a:srgbClr val="565656"/>
                    </a:gs>
                    <a:gs pos="51000">
                      <a:srgbClr val="414141"/>
                    </a:gs>
                  </a:gsLst>
                  <a:lin ang="3840000" scaled="0"/>
                </a:gradFill>
                <a:ln w="7600" cap="flat">
                  <a:noFill/>
                  <a:miter/>
                </a:ln>
              </p:spPr>
            </p:sp>
            <p:sp>
              <p:nvSpPr>
                <p:cNvPr id="213" name="자유형: 도형 212">
                  <a:extLst>
                    <a:ext uri="{FF2B5EF4-FFF2-40B4-BE49-F238E27FC236}">
                      <a16:creationId xmlns:a16="http://schemas.microsoft.com/office/drawing/2014/main" id="{4090B802-161A-44B5-84CC-B27677362B29}"/>
                    </a:ext>
                  </a:extLst>
                </p:cNvPr>
                <p:cNvSpPr/>
                <p:nvPr/>
              </p:nvSpPr>
              <p:spPr>
                <a:xfrm>
                  <a:off x="-2078302" y="2324847"/>
                  <a:ext cx="49289" cy="66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89" h="669975" stroke="0">
                      <a:moveTo>
                        <a:pt x="0" y="0"/>
                      </a:moveTo>
                      <a:cubicBezTo>
                        <a:pt x="11934" y="0"/>
                        <a:pt x="47142" y="16525"/>
                        <a:pt x="49006" y="45284"/>
                      </a:cubicBezTo>
                      <a:cubicBezTo>
                        <a:pt x="49642" y="55088"/>
                        <a:pt x="49006" y="653048"/>
                        <a:pt x="49006" y="653048"/>
                      </a:cubicBezTo>
                      <a:cubicBezTo>
                        <a:pt x="49006" y="653048"/>
                        <a:pt x="25046" y="672344"/>
                        <a:pt x="22272" y="669732"/>
                      </a:cubicBezTo>
                      <a:cubicBezTo>
                        <a:pt x="19498" y="666432"/>
                        <a:pt x="0" y="659859"/>
                        <a:pt x="0" y="659859"/>
                      </a:cubicBezTo>
                      <a:lnTo>
                        <a:pt x="0" y="0"/>
                      </a:lnTo>
                      <a:close/>
                    </a:path>
                    <a:path w="49289" h="669975" fill="none">
                      <a:moveTo>
                        <a:pt x="0" y="0"/>
                      </a:moveTo>
                      <a:cubicBezTo>
                        <a:pt x="11934" y="0"/>
                        <a:pt x="47142" y="16525"/>
                        <a:pt x="49006" y="45284"/>
                      </a:cubicBezTo>
                      <a:cubicBezTo>
                        <a:pt x="49642" y="55088"/>
                        <a:pt x="49006" y="653048"/>
                        <a:pt x="49006" y="653048"/>
                      </a:cubicBezTo>
                      <a:cubicBezTo>
                        <a:pt x="49006" y="653048"/>
                        <a:pt x="25046" y="672344"/>
                        <a:pt x="22272" y="669732"/>
                      </a:cubicBezTo>
                      <a:cubicBezTo>
                        <a:pt x="19498" y="666432"/>
                        <a:pt x="0" y="659859"/>
                        <a:pt x="0" y="65985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14141"/>
                    </a:gs>
                    <a:gs pos="25000">
                      <a:srgbClr val="4C4C4C"/>
                    </a:gs>
                    <a:gs pos="100000">
                      <a:srgbClr val="353535"/>
                    </a:gs>
                  </a:gsLst>
                  <a:lin ang="10800000" scaled="0"/>
                </a:gradFill>
                <a:ln w="7600" cap="flat">
                  <a:noFill/>
                  <a:miter/>
                </a:ln>
              </p:spPr>
            </p:sp>
            <p:sp>
              <p:nvSpPr>
                <p:cNvPr id="214" name="자유형: 도형 213">
                  <a:extLst>
                    <a:ext uri="{FF2B5EF4-FFF2-40B4-BE49-F238E27FC236}">
                      <a16:creationId xmlns:a16="http://schemas.microsoft.com/office/drawing/2014/main" id="{198D0F72-49B7-44F3-A761-7F14E57818CB}"/>
                    </a:ext>
                  </a:extLst>
                </p:cNvPr>
                <p:cNvSpPr/>
                <p:nvPr/>
              </p:nvSpPr>
              <p:spPr>
                <a:xfrm>
                  <a:off x="-2317981" y="2236825"/>
                  <a:ext cx="161333" cy="66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333" h="668000" stroke="0">
                      <a:moveTo>
                        <a:pt x="161333" y="54868"/>
                      </a:moveTo>
                      <a:lnTo>
                        <a:pt x="80702" y="668000"/>
                      </a:lnTo>
                      <a:lnTo>
                        <a:pt x="0" y="633649"/>
                      </a:lnTo>
                      <a:lnTo>
                        <a:pt x="0" y="2473"/>
                      </a:lnTo>
                      <a:cubicBezTo>
                        <a:pt x="0" y="2473"/>
                        <a:pt x="-2352" y="-2269"/>
                        <a:pt x="9520" y="1379"/>
                      </a:cubicBezTo>
                      <a:lnTo>
                        <a:pt x="161333" y="54868"/>
                      </a:lnTo>
                      <a:close/>
                    </a:path>
                    <a:path w="161333" h="668000" fill="none">
                      <a:moveTo>
                        <a:pt x="161333" y="54868"/>
                      </a:moveTo>
                      <a:lnTo>
                        <a:pt x="80702" y="668000"/>
                      </a:lnTo>
                      <a:lnTo>
                        <a:pt x="0" y="633649"/>
                      </a:lnTo>
                      <a:lnTo>
                        <a:pt x="0" y="2473"/>
                      </a:lnTo>
                      <a:cubicBezTo>
                        <a:pt x="0" y="2473"/>
                        <a:pt x="-2352" y="-2269"/>
                        <a:pt x="9520" y="1379"/>
                      </a:cubicBezTo>
                      <a:lnTo>
                        <a:pt x="161333" y="5486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F8F8F">
                        <a:alpha val="20000"/>
                      </a:srgbClr>
                    </a:gs>
                    <a:gs pos="52000">
                      <a:srgbClr val="686868">
                        <a:alpha val="0"/>
                      </a:srgbClr>
                    </a:gs>
                  </a:gsLst>
                  <a:lin ang="11400000" scaled="0"/>
                </a:gradFill>
                <a:ln w="7600" cap="flat">
                  <a:noFill/>
                  <a:miter/>
                </a:ln>
              </p:spPr>
            </p:sp>
            <p:grpSp>
              <p:nvGrpSpPr>
                <p:cNvPr id="215" name="그룹 214">
                  <a:extLst>
                    <a:ext uri="{FF2B5EF4-FFF2-40B4-BE49-F238E27FC236}">
                      <a16:creationId xmlns:a16="http://schemas.microsoft.com/office/drawing/2014/main" id="{CE0FD5AD-0709-438E-ABB1-195A48CD5C2A}"/>
                    </a:ext>
                  </a:extLst>
                </p:cNvPr>
                <p:cNvGrpSpPr/>
                <p:nvPr/>
              </p:nvGrpSpPr>
              <p:grpSpPr>
                <a:xfrm>
                  <a:off x="-2318274" y="2313045"/>
                  <a:ext cx="270143" cy="419359"/>
                  <a:chOff x="-2318274" y="2313045"/>
                  <a:chExt cx="270143" cy="419359"/>
                </a:xfrm>
              </p:grpSpPr>
              <p:sp>
                <p:nvSpPr>
                  <p:cNvPr id="216" name="자유형: 도형 215">
                    <a:extLst>
                      <a:ext uri="{FF2B5EF4-FFF2-40B4-BE49-F238E27FC236}">
                        <a16:creationId xmlns:a16="http://schemas.microsoft.com/office/drawing/2014/main" id="{C298BA44-2B07-456A-A220-527B295F07B4}"/>
                      </a:ext>
                    </a:extLst>
                  </p:cNvPr>
                  <p:cNvSpPr/>
                  <p:nvPr/>
                </p:nvSpPr>
                <p:spPr>
                  <a:xfrm>
                    <a:off x="-2317314" y="2313045"/>
                    <a:ext cx="147538" cy="81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538" h="81715" stroke="0">
                        <a:moveTo>
                          <a:pt x="0" y="0"/>
                        </a:moveTo>
                        <a:lnTo>
                          <a:pt x="0" y="13506"/>
                        </a:lnTo>
                        <a:lnTo>
                          <a:pt x="147538" y="81715"/>
                        </a:lnTo>
                        <a:lnTo>
                          <a:pt x="147538" y="67415"/>
                        </a:lnTo>
                        <a:lnTo>
                          <a:pt x="0" y="0"/>
                        </a:lnTo>
                        <a:close/>
                      </a:path>
                      <a:path w="147538" h="81715" fill="none">
                        <a:moveTo>
                          <a:pt x="0" y="0"/>
                        </a:moveTo>
                        <a:lnTo>
                          <a:pt x="0" y="13506"/>
                        </a:lnTo>
                        <a:lnTo>
                          <a:pt x="147538" y="81715"/>
                        </a:lnTo>
                        <a:lnTo>
                          <a:pt x="147538" y="674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miter/>
                  </a:ln>
                </p:spPr>
              </p:sp>
              <p:sp>
                <p:nvSpPr>
                  <p:cNvPr id="217" name="자유형: 도형 216">
                    <a:extLst>
                      <a:ext uri="{FF2B5EF4-FFF2-40B4-BE49-F238E27FC236}">
                        <a16:creationId xmlns:a16="http://schemas.microsoft.com/office/drawing/2014/main" id="{714F1EEA-207A-41A5-8CDA-F0E40BDED6F1}"/>
                      </a:ext>
                    </a:extLst>
                  </p:cNvPr>
                  <p:cNvSpPr/>
                  <p:nvPr/>
                </p:nvSpPr>
                <p:spPr>
                  <a:xfrm>
                    <a:off x="-2317314" y="2405175"/>
                    <a:ext cx="147538" cy="82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538" h="82538" stroke="0">
                        <a:moveTo>
                          <a:pt x="0" y="0"/>
                        </a:moveTo>
                        <a:lnTo>
                          <a:pt x="0" y="15095"/>
                        </a:lnTo>
                        <a:lnTo>
                          <a:pt x="147538" y="82538"/>
                        </a:lnTo>
                        <a:lnTo>
                          <a:pt x="147538" y="65854"/>
                        </a:lnTo>
                        <a:lnTo>
                          <a:pt x="0" y="0"/>
                        </a:lnTo>
                        <a:close/>
                      </a:path>
                      <a:path w="147538" h="82538" fill="none">
                        <a:moveTo>
                          <a:pt x="0" y="0"/>
                        </a:moveTo>
                        <a:lnTo>
                          <a:pt x="0" y="15095"/>
                        </a:lnTo>
                        <a:lnTo>
                          <a:pt x="147538" y="82538"/>
                        </a:lnTo>
                        <a:lnTo>
                          <a:pt x="147538" y="658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miter/>
                  </a:ln>
                </p:spPr>
              </p:sp>
              <p:sp>
                <p:nvSpPr>
                  <p:cNvPr id="218" name="자유형: 도형 217">
                    <a:extLst>
                      <a:ext uri="{FF2B5EF4-FFF2-40B4-BE49-F238E27FC236}">
                        <a16:creationId xmlns:a16="http://schemas.microsoft.com/office/drawing/2014/main" id="{42B88536-DD7B-497F-A19E-3244333B7E5B}"/>
                      </a:ext>
                    </a:extLst>
                  </p:cNvPr>
                  <p:cNvSpPr/>
                  <p:nvPr/>
                </p:nvSpPr>
                <p:spPr>
                  <a:xfrm>
                    <a:off x="-2318274" y="2498039"/>
                    <a:ext cx="148500" cy="84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00" h="84213" stroke="0">
                        <a:moveTo>
                          <a:pt x="0" y="0"/>
                        </a:moveTo>
                        <a:lnTo>
                          <a:pt x="0" y="15889"/>
                        </a:lnTo>
                        <a:lnTo>
                          <a:pt x="148500" y="84213"/>
                        </a:lnTo>
                        <a:lnTo>
                          <a:pt x="148500" y="69118"/>
                        </a:lnTo>
                        <a:lnTo>
                          <a:pt x="0" y="0"/>
                        </a:lnTo>
                        <a:close/>
                      </a:path>
                      <a:path w="148500" h="84213" fill="none">
                        <a:moveTo>
                          <a:pt x="0" y="0"/>
                        </a:moveTo>
                        <a:lnTo>
                          <a:pt x="0" y="15889"/>
                        </a:lnTo>
                        <a:lnTo>
                          <a:pt x="148500" y="84213"/>
                        </a:lnTo>
                        <a:lnTo>
                          <a:pt x="148500" y="6911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miter/>
                  </a:ln>
                </p:spPr>
              </p:sp>
              <p:sp>
                <p:nvSpPr>
                  <p:cNvPr id="219" name="자유형: 도형 218">
                    <a:extLst>
                      <a:ext uri="{FF2B5EF4-FFF2-40B4-BE49-F238E27FC236}">
                        <a16:creationId xmlns:a16="http://schemas.microsoft.com/office/drawing/2014/main" id="{49B7ECB8-FEA7-495C-BD1B-00B5CE1400F6}"/>
                      </a:ext>
                    </a:extLst>
                  </p:cNvPr>
                  <p:cNvSpPr/>
                  <p:nvPr/>
                </p:nvSpPr>
                <p:spPr>
                  <a:xfrm>
                    <a:off x="-2316957" y="2594169"/>
                    <a:ext cx="146324" cy="82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324" h="82624" stroke="0">
                        <a:moveTo>
                          <a:pt x="0" y="0"/>
                        </a:moveTo>
                        <a:lnTo>
                          <a:pt x="0" y="15889"/>
                        </a:lnTo>
                        <a:lnTo>
                          <a:pt x="146324" y="82624"/>
                        </a:lnTo>
                        <a:lnTo>
                          <a:pt x="146324" y="67529"/>
                        </a:lnTo>
                        <a:lnTo>
                          <a:pt x="0" y="0"/>
                        </a:lnTo>
                        <a:close/>
                      </a:path>
                      <a:path w="146324" h="82624" fill="none">
                        <a:moveTo>
                          <a:pt x="0" y="0"/>
                        </a:moveTo>
                        <a:lnTo>
                          <a:pt x="0" y="15889"/>
                        </a:lnTo>
                        <a:lnTo>
                          <a:pt x="146324" y="82624"/>
                        </a:lnTo>
                        <a:lnTo>
                          <a:pt x="146324" y="6752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miter/>
                  </a:ln>
                </p:spPr>
              </p:sp>
              <p:sp>
                <p:nvSpPr>
                  <p:cNvPr id="220" name="자유형: 도형 219">
                    <a:extLst>
                      <a:ext uri="{FF2B5EF4-FFF2-40B4-BE49-F238E27FC236}">
                        <a16:creationId xmlns:a16="http://schemas.microsoft.com/office/drawing/2014/main" id="{186ED701-FA9B-4DE1-8DFB-3992CF096D99}"/>
                      </a:ext>
                    </a:extLst>
                  </p:cNvPr>
                  <p:cNvSpPr/>
                  <p:nvPr/>
                </p:nvSpPr>
                <p:spPr>
                  <a:xfrm>
                    <a:off x="-2181624" y="2376329"/>
                    <a:ext cx="132702" cy="71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02" h="71184" stroke="0">
                        <a:moveTo>
                          <a:pt x="0" y="0"/>
                        </a:moveTo>
                        <a:lnTo>
                          <a:pt x="0" y="13347"/>
                        </a:lnTo>
                        <a:lnTo>
                          <a:pt x="132702" y="71184"/>
                        </a:lnTo>
                        <a:lnTo>
                          <a:pt x="132702" y="58473"/>
                        </a:lnTo>
                        <a:lnTo>
                          <a:pt x="0" y="0"/>
                        </a:lnTo>
                        <a:close/>
                      </a:path>
                      <a:path w="132702" h="71184" fill="none">
                        <a:moveTo>
                          <a:pt x="0" y="0"/>
                        </a:moveTo>
                        <a:lnTo>
                          <a:pt x="0" y="13347"/>
                        </a:lnTo>
                        <a:lnTo>
                          <a:pt x="132702" y="71184"/>
                        </a:lnTo>
                        <a:lnTo>
                          <a:pt x="132702" y="5847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miter/>
                  </a:ln>
                </p:spPr>
              </p:sp>
              <p:sp>
                <p:nvSpPr>
                  <p:cNvPr id="221" name="자유형: 도형 220">
                    <a:extLst>
                      <a:ext uri="{FF2B5EF4-FFF2-40B4-BE49-F238E27FC236}">
                        <a16:creationId xmlns:a16="http://schemas.microsoft.com/office/drawing/2014/main" id="{D4004F23-3DAC-4093-B374-480019B8A8E8}"/>
                      </a:ext>
                    </a:extLst>
                  </p:cNvPr>
                  <p:cNvSpPr/>
                  <p:nvPr/>
                </p:nvSpPr>
                <p:spPr>
                  <a:xfrm>
                    <a:off x="-2181623" y="2466262"/>
                    <a:ext cx="133492" cy="762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92" h="76268" stroke="0">
                        <a:moveTo>
                          <a:pt x="0" y="0"/>
                        </a:moveTo>
                        <a:lnTo>
                          <a:pt x="0" y="16684"/>
                        </a:lnTo>
                        <a:lnTo>
                          <a:pt x="133492" y="76268"/>
                        </a:lnTo>
                        <a:lnTo>
                          <a:pt x="133492" y="61173"/>
                        </a:lnTo>
                        <a:lnTo>
                          <a:pt x="0" y="0"/>
                        </a:lnTo>
                        <a:close/>
                      </a:path>
                      <a:path w="133492" h="76268" fill="none">
                        <a:moveTo>
                          <a:pt x="0" y="0"/>
                        </a:moveTo>
                        <a:lnTo>
                          <a:pt x="0" y="16684"/>
                        </a:lnTo>
                        <a:lnTo>
                          <a:pt x="133492" y="76268"/>
                        </a:lnTo>
                        <a:lnTo>
                          <a:pt x="133492" y="6117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miter/>
                  </a:ln>
                </p:spPr>
              </p:sp>
              <p:sp>
                <p:nvSpPr>
                  <p:cNvPr id="222" name="자유형: 도형 221">
                    <a:extLst>
                      <a:ext uri="{FF2B5EF4-FFF2-40B4-BE49-F238E27FC236}">
                        <a16:creationId xmlns:a16="http://schemas.microsoft.com/office/drawing/2014/main" id="{7D630F8B-B129-4B54-8338-E5DD52895451}"/>
                      </a:ext>
                    </a:extLst>
                  </p:cNvPr>
                  <p:cNvSpPr/>
                  <p:nvPr/>
                </p:nvSpPr>
                <p:spPr>
                  <a:xfrm>
                    <a:off x="-2182414" y="2561597"/>
                    <a:ext cx="134281" cy="74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281" h="74680" stroke="0">
                        <a:moveTo>
                          <a:pt x="0" y="0"/>
                        </a:moveTo>
                        <a:lnTo>
                          <a:pt x="134281" y="60379"/>
                        </a:lnTo>
                        <a:lnTo>
                          <a:pt x="134281" y="74680"/>
                        </a:lnTo>
                        <a:lnTo>
                          <a:pt x="0" y="16684"/>
                        </a:lnTo>
                        <a:lnTo>
                          <a:pt x="0" y="0"/>
                        </a:lnTo>
                        <a:close/>
                      </a:path>
                      <a:path w="134281" h="74680" fill="none">
                        <a:moveTo>
                          <a:pt x="0" y="0"/>
                        </a:moveTo>
                        <a:lnTo>
                          <a:pt x="134281" y="60379"/>
                        </a:lnTo>
                        <a:lnTo>
                          <a:pt x="134281" y="74680"/>
                        </a:lnTo>
                        <a:lnTo>
                          <a:pt x="0" y="1668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miter/>
                  </a:ln>
                </p:spPr>
              </p:sp>
              <p:sp>
                <p:nvSpPr>
                  <p:cNvPr id="223" name="자유형: 도형 222">
                    <a:extLst>
                      <a:ext uri="{FF2B5EF4-FFF2-40B4-BE49-F238E27FC236}">
                        <a16:creationId xmlns:a16="http://schemas.microsoft.com/office/drawing/2014/main" id="{3F54AA95-376A-428C-B0AC-7FB47AFBD552}"/>
                      </a:ext>
                    </a:extLst>
                  </p:cNvPr>
                  <p:cNvSpPr/>
                  <p:nvPr/>
                </p:nvSpPr>
                <p:spPr>
                  <a:xfrm>
                    <a:off x="-2182414" y="2655342"/>
                    <a:ext cx="134281" cy="77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281" h="77062" stroke="0">
                        <a:moveTo>
                          <a:pt x="0" y="0"/>
                        </a:moveTo>
                        <a:lnTo>
                          <a:pt x="134281" y="62762"/>
                        </a:lnTo>
                        <a:lnTo>
                          <a:pt x="134281" y="77062"/>
                        </a:lnTo>
                        <a:lnTo>
                          <a:pt x="0" y="16684"/>
                        </a:lnTo>
                        <a:lnTo>
                          <a:pt x="0" y="0"/>
                        </a:lnTo>
                        <a:close/>
                      </a:path>
                      <a:path w="134281" h="77062" fill="none">
                        <a:moveTo>
                          <a:pt x="0" y="0"/>
                        </a:moveTo>
                        <a:lnTo>
                          <a:pt x="134281" y="62762"/>
                        </a:lnTo>
                        <a:lnTo>
                          <a:pt x="134281" y="77062"/>
                        </a:lnTo>
                        <a:lnTo>
                          <a:pt x="0" y="1668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6300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l="100000" b="100000"/>
                    </a:path>
                    <a:tileRect t="-100000" r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miter/>
                  </a:ln>
                </p:spPr>
              </p:sp>
              <p:sp>
                <p:nvSpPr>
                  <p:cNvPr id="224" name="자유형: 도형 223">
                    <a:extLst>
                      <a:ext uri="{FF2B5EF4-FFF2-40B4-BE49-F238E27FC236}">
                        <a16:creationId xmlns:a16="http://schemas.microsoft.com/office/drawing/2014/main" id="{1386F6BD-F1FF-43B9-B2EA-0EE8D00563DD}"/>
                      </a:ext>
                    </a:extLst>
                  </p:cNvPr>
                  <p:cNvSpPr/>
                  <p:nvPr/>
                </p:nvSpPr>
                <p:spPr>
                  <a:xfrm>
                    <a:off x="-2174515" y="2379507"/>
                    <a:ext cx="111533" cy="64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533" h="64511" stroke="0">
                        <a:moveTo>
                          <a:pt x="0" y="0"/>
                        </a:moveTo>
                        <a:lnTo>
                          <a:pt x="100159" y="44172"/>
                        </a:lnTo>
                        <a:lnTo>
                          <a:pt x="111533" y="64511"/>
                        </a:lnTo>
                        <a:lnTo>
                          <a:pt x="0" y="14936"/>
                        </a:lnTo>
                        <a:lnTo>
                          <a:pt x="0" y="0"/>
                        </a:lnTo>
                        <a:close/>
                      </a:path>
                      <a:path w="111533" h="64511" fill="none">
                        <a:moveTo>
                          <a:pt x="0" y="0"/>
                        </a:moveTo>
                        <a:lnTo>
                          <a:pt x="100159" y="44172"/>
                        </a:lnTo>
                        <a:lnTo>
                          <a:pt x="111533" y="64511"/>
                        </a:lnTo>
                        <a:lnTo>
                          <a:pt x="0" y="149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/>
                      </a:gs>
                      <a:gs pos="75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225" name="자유형: 도형 224">
                    <a:extLst>
                      <a:ext uri="{FF2B5EF4-FFF2-40B4-BE49-F238E27FC236}">
                        <a16:creationId xmlns:a16="http://schemas.microsoft.com/office/drawing/2014/main" id="{1B71DE05-4E7D-419A-8849-85B6B3E20621}"/>
                      </a:ext>
                    </a:extLst>
                  </p:cNvPr>
                  <p:cNvSpPr/>
                  <p:nvPr/>
                </p:nvSpPr>
                <p:spPr>
                  <a:xfrm>
                    <a:off x="-2176253" y="2467850"/>
                    <a:ext cx="111217" cy="68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217" h="68642" stroke="0">
                        <a:moveTo>
                          <a:pt x="0" y="0"/>
                        </a:moveTo>
                        <a:lnTo>
                          <a:pt x="99211" y="45761"/>
                        </a:lnTo>
                        <a:lnTo>
                          <a:pt x="111217" y="68642"/>
                        </a:lnTo>
                        <a:lnTo>
                          <a:pt x="0" y="18432"/>
                        </a:lnTo>
                        <a:lnTo>
                          <a:pt x="0" y="0"/>
                        </a:lnTo>
                        <a:close/>
                      </a:path>
                      <a:path w="111217" h="68642" fill="none">
                        <a:moveTo>
                          <a:pt x="0" y="0"/>
                        </a:moveTo>
                        <a:lnTo>
                          <a:pt x="99211" y="45761"/>
                        </a:lnTo>
                        <a:lnTo>
                          <a:pt x="111217" y="68642"/>
                        </a:lnTo>
                        <a:lnTo>
                          <a:pt x="0" y="184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/>
                      </a:gs>
                      <a:gs pos="75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226" name="자유형: 도형 225">
                    <a:extLst>
                      <a:ext uri="{FF2B5EF4-FFF2-40B4-BE49-F238E27FC236}">
                        <a16:creationId xmlns:a16="http://schemas.microsoft.com/office/drawing/2014/main" id="{6FD0EDF1-711F-4611-BBC3-6AEC3DB89F8A}"/>
                      </a:ext>
                    </a:extLst>
                  </p:cNvPr>
                  <p:cNvSpPr/>
                  <p:nvPr/>
                </p:nvSpPr>
                <p:spPr>
                  <a:xfrm>
                    <a:off x="-2174989" y="2564457"/>
                    <a:ext cx="111533" cy="66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533" h="66735" stroke="0">
                        <a:moveTo>
                          <a:pt x="0" y="0"/>
                        </a:moveTo>
                        <a:lnTo>
                          <a:pt x="100159" y="44490"/>
                        </a:lnTo>
                        <a:lnTo>
                          <a:pt x="111533" y="66735"/>
                        </a:lnTo>
                        <a:lnTo>
                          <a:pt x="0" y="17160"/>
                        </a:lnTo>
                        <a:lnTo>
                          <a:pt x="0" y="0"/>
                        </a:lnTo>
                        <a:close/>
                      </a:path>
                      <a:path w="111533" h="66735" fill="none">
                        <a:moveTo>
                          <a:pt x="0" y="0"/>
                        </a:moveTo>
                        <a:lnTo>
                          <a:pt x="100159" y="44490"/>
                        </a:lnTo>
                        <a:lnTo>
                          <a:pt x="111533" y="66735"/>
                        </a:lnTo>
                        <a:lnTo>
                          <a:pt x="0" y="171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/>
                      </a:gs>
                      <a:gs pos="75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227" name="자유형: 도형 226">
                    <a:extLst>
                      <a:ext uri="{FF2B5EF4-FFF2-40B4-BE49-F238E27FC236}">
                        <a16:creationId xmlns:a16="http://schemas.microsoft.com/office/drawing/2014/main" id="{2CA9C26B-75D2-4191-A9C7-B85920E106FE}"/>
                      </a:ext>
                    </a:extLst>
                  </p:cNvPr>
                  <p:cNvSpPr/>
                  <p:nvPr/>
                </p:nvSpPr>
                <p:spPr>
                  <a:xfrm>
                    <a:off x="-2174989" y="2659656"/>
                    <a:ext cx="111533" cy="64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533" h="64511" stroke="0">
                        <a:moveTo>
                          <a:pt x="0" y="0"/>
                        </a:moveTo>
                        <a:lnTo>
                          <a:pt x="100159" y="44172"/>
                        </a:lnTo>
                        <a:lnTo>
                          <a:pt x="111533" y="64511"/>
                        </a:lnTo>
                        <a:lnTo>
                          <a:pt x="0" y="14936"/>
                        </a:lnTo>
                        <a:lnTo>
                          <a:pt x="0" y="0"/>
                        </a:lnTo>
                        <a:close/>
                      </a:path>
                      <a:path w="111533" h="64511" fill="none">
                        <a:moveTo>
                          <a:pt x="0" y="0"/>
                        </a:moveTo>
                        <a:lnTo>
                          <a:pt x="100159" y="44172"/>
                        </a:lnTo>
                        <a:lnTo>
                          <a:pt x="111533" y="64511"/>
                        </a:lnTo>
                        <a:lnTo>
                          <a:pt x="0" y="149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9000">
                        <a:srgbClr val="40C2F2">
                          <a:alpha val="78000"/>
                        </a:srgbClr>
                      </a:gs>
                      <a:gs pos="72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228" name="자유형: 도형 227">
                    <a:extLst>
                      <a:ext uri="{FF2B5EF4-FFF2-40B4-BE49-F238E27FC236}">
                        <a16:creationId xmlns:a16="http://schemas.microsoft.com/office/drawing/2014/main" id="{C0BB04A7-6224-4598-AA2B-19A43A998E76}"/>
                      </a:ext>
                    </a:extLst>
                  </p:cNvPr>
                  <p:cNvSpPr/>
                  <p:nvPr/>
                </p:nvSpPr>
                <p:spPr>
                  <a:xfrm>
                    <a:off x="-2174989" y="2659654"/>
                    <a:ext cx="115641" cy="675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41" h="67509" stroke="0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  <a:path w="115641" h="67509" fill="none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7000">
                        <a:srgbClr val="40C2F2"/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229" name="자유형: 도형 228">
                    <a:extLst>
                      <a:ext uri="{FF2B5EF4-FFF2-40B4-BE49-F238E27FC236}">
                        <a16:creationId xmlns:a16="http://schemas.microsoft.com/office/drawing/2014/main" id="{F41DF27C-96FE-4F5B-AD4B-FDCD99743120}"/>
                      </a:ext>
                    </a:extLst>
                  </p:cNvPr>
                  <p:cNvSpPr/>
                  <p:nvPr/>
                </p:nvSpPr>
                <p:spPr>
                  <a:xfrm>
                    <a:off x="-2173093" y="2564070"/>
                    <a:ext cx="115641" cy="675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41" h="67509" stroke="0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  <a:path w="115641" h="67509" fill="none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>
                          <a:alpha val="90000"/>
                        </a:srgbClr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230" name="자유형: 도형 229">
                    <a:extLst>
                      <a:ext uri="{FF2B5EF4-FFF2-40B4-BE49-F238E27FC236}">
                        <a16:creationId xmlns:a16="http://schemas.microsoft.com/office/drawing/2014/main" id="{A33442F8-B0A7-425B-A656-84C2F70DFB32}"/>
                      </a:ext>
                    </a:extLst>
                  </p:cNvPr>
                  <p:cNvSpPr/>
                  <p:nvPr/>
                </p:nvSpPr>
                <p:spPr>
                  <a:xfrm>
                    <a:off x="-2172697" y="2470642"/>
                    <a:ext cx="115641" cy="675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41" h="67509" stroke="0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  <a:path w="115641" h="67509" fill="none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>
                          <a:alpha val="90000"/>
                        </a:srgbClr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231" name="자유형: 도형 230">
                    <a:extLst>
                      <a:ext uri="{FF2B5EF4-FFF2-40B4-BE49-F238E27FC236}">
                        <a16:creationId xmlns:a16="http://schemas.microsoft.com/office/drawing/2014/main" id="{488D7FBA-035D-4103-96BA-B5CB914129A8}"/>
                      </a:ext>
                    </a:extLst>
                  </p:cNvPr>
                  <p:cNvSpPr/>
                  <p:nvPr/>
                </p:nvSpPr>
                <p:spPr>
                  <a:xfrm>
                    <a:off x="-2172697" y="2378167"/>
                    <a:ext cx="115641" cy="675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41" h="67509" stroke="0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  <a:path w="115641" h="67509" fill="none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>
                          <a:alpha val="90000"/>
                        </a:srgbClr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miter/>
                  </a:ln>
                </p:spPr>
              </p:sp>
            </p:grpSp>
          </p:grpSp>
          <p:grpSp>
            <p:nvGrpSpPr>
              <p:cNvPr id="205" name="Highlight Cylinder">
                <a:extLst>
                  <a:ext uri="{FF2B5EF4-FFF2-40B4-BE49-F238E27FC236}">
                    <a16:creationId xmlns:a16="http://schemas.microsoft.com/office/drawing/2014/main" id="{9ABB5B87-88B2-46CA-B635-F66EE2A7707A}"/>
                  </a:ext>
                </a:extLst>
              </p:cNvPr>
              <p:cNvGrpSpPr/>
              <p:nvPr/>
            </p:nvGrpSpPr>
            <p:grpSpPr>
              <a:xfrm>
                <a:off x="-1918818" y="2590768"/>
                <a:ext cx="250040" cy="405796"/>
                <a:chOff x="-1918818" y="2590768"/>
                <a:chExt cx="250040" cy="405796"/>
              </a:xfrm>
            </p:grpSpPr>
            <p:sp>
              <p:nvSpPr>
                <p:cNvPr id="207" name="Database">
                  <a:extLst>
                    <a:ext uri="{FF2B5EF4-FFF2-40B4-BE49-F238E27FC236}">
                      <a16:creationId xmlns:a16="http://schemas.microsoft.com/office/drawing/2014/main" id="{C247A57C-2ACA-4742-88C6-1F37A7CE2893}"/>
                    </a:ext>
                  </a:extLst>
                </p:cNvPr>
                <p:cNvSpPr/>
                <p:nvPr/>
              </p:nvSpPr>
              <p:spPr>
                <a:xfrm>
                  <a:off x="-1918818" y="2650777"/>
                  <a:ext cx="250040" cy="345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040" h="345787" stroke="0">
                      <a:moveTo>
                        <a:pt x="0" y="0"/>
                      </a:moveTo>
                      <a:lnTo>
                        <a:pt x="0" y="285777"/>
                      </a:lnTo>
                      <a:cubicBezTo>
                        <a:pt x="0" y="318920"/>
                        <a:pt x="55973" y="345787"/>
                        <a:pt x="125020" y="345787"/>
                      </a:cubicBezTo>
                      <a:cubicBezTo>
                        <a:pt x="194067" y="345787"/>
                        <a:pt x="250040" y="318920"/>
                        <a:pt x="250040" y="285777"/>
                      </a:cubicBezTo>
                      <a:lnTo>
                        <a:pt x="250040" y="0"/>
                      </a:lnTo>
                      <a:cubicBezTo>
                        <a:pt x="250040" y="33142"/>
                        <a:pt x="194067" y="60010"/>
                        <a:pt x="125020" y="60010"/>
                      </a:cubicBezTo>
                      <a:cubicBezTo>
                        <a:pt x="55973" y="60010"/>
                        <a:pt x="0" y="33142"/>
                        <a:pt x="0" y="0"/>
                      </a:cubicBezTo>
                      <a:close/>
                    </a:path>
                    <a:path w="250040" h="345787" fill="none">
                      <a:moveTo>
                        <a:pt x="0" y="0"/>
                      </a:moveTo>
                      <a:lnTo>
                        <a:pt x="0" y="285777"/>
                      </a:lnTo>
                      <a:cubicBezTo>
                        <a:pt x="0" y="318920"/>
                        <a:pt x="55973" y="345787"/>
                        <a:pt x="125020" y="345787"/>
                      </a:cubicBezTo>
                      <a:cubicBezTo>
                        <a:pt x="194067" y="345787"/>
                        <a:pt x="250040" y="318920"/>
                        <a:pt x="250040" y="285777"/>
                      </a:cubicBezTo>
                      <a:lnTo>
                        <a:pt x="250040" y="0"/>
                      </a:lnTo>
                      <a:cubicBezTo>
                        <a:pt x="250040" y="33142"/>
                        <a:pt x="194067" y="60010"/>
                        <a:pt x="125020" y="60010"/>
                      </a:cubicBezTo>
                      <a:cubicBezTo>
                        <a:pt x="55973" y="60010"/>
                        <a:pt x="0" y="33142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CBF2"/>
                    </a:gs>
                    <a:gs pos="25000">
                      <a:srgbClr val="DEE7F9"/>
                    </a:gs>
                    <a:gs pos="50000">
                      <a:srgbClr val="B6CBF2"/>
                    </a:gs>
                    <a:gs pos="75000">
                      <a:srgbClr val="A0B2D5"/>
                    </a:gs>
                    <a:gs pos="100000">
                      <a:srgbClr val="AEC2E7"/>
                    </a:gs>
                  </a:gsLst>
                  <a:lin ang="0" scaled="0"/>
                </a:gradFill>
                <a:ln w="7600" cap="flat">
                  <a:solidFill>
                    <a:srgbClr val="90A1C1">
                      <a:alpha val="40000"/>
                    </a:srgbClr>
                  </a:solidFill>
                  <a:miter/>
                </a:ln>
              </p:spPr>
            </p:sp>
            <p:sp>
              <p:nvSpPr>
                <p:cNvPr id="208" name="자유형: 도형 207">
                  <a:extLst>
                    <a:ext uri="{FF2B5EF4-FFF2-40B4-BE49-F238E27FC236}">
                      <a16:creationId xmlns:a16="http://schemas.microsoft.com/office/drawing/2014/main" id="{717AC974-311E-4387-81FD-99181B8AB37C}"/>
                    </a:ext>
                  </a:extLst>
                </p:cNvPr>
                <p:cNvSpPr/>
                <p:nvPr/>
              </p:nvSpPr>
              <p:spPr>
                <a:xfrm>
                  <a:off x="-1918818" y="2590768"/>
                  <a:ext cx="250040" cy="120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040" h="120019" stroke="0">
                      <a:moveTo>
                        <a:pt x="0" y="60010"/>
                      </a:moveTo>
                      <a:cubicBezTo>
                        <a:pt x="0" y="26867"/>
                        <a:pt x="55973" y="0"/>
                        <a:pt x="125020" y="0"/>
                      </a:cubicBezTo>
                      <a:cubicBezTo>
                        <a:pt x="194067" y="0"/>
                        <a:pt x="250040" y="26867"/>
                        <a:pt x="250040" y="60010"/>
                      </a:cubicBezTo>
                      <a:cubicBezTo>
                        <a:pt x="250040" y="93152"/>
                        <a:pt x="194067" y="120019"/>
                        <a:pt x="125020" y="120019"/>
                      </a:cubicBezTo>
                      <a:cubicBezTo>
                        <a:pt x="55973" y="120019"/>
                        <a:pt x="0" y="93152"/>
                        <a:pt x="0" y="60010"/>
                      </a:cubicBezTo>
                      <a:close/>
                    </a:path>
                    <a:path w="250040" h="120019" fill="none">
                      <a:moveTo>
                        <a:pt x="0" y="60010"/>
                      </a:moveTo>
                      <a:cubicBezTo>
                        <a:pt x="0" y="26867"/>
                        <a:pt x="55973" y="0"/>
                        <a:pt x="125020" y="0"/>
                      </a:cubicBezTo>
                      <a:cubicBezTo>
                        <a:pt x="194067" y="0"/>
                        <a:pt x="250040" y="26867"/>
                        <a:pt x="250040" y="60010"/>
                      </a:cubicBezTo>
                      <a:cubicBezTo>
                        <a:pt x="250040" y="93152"/>
                        <a:pt x="194067" y="120019"/>
                        <a:pt x="125020" y="120019"/>
                      </a:cubicBezTo>
                      <a:cubicBezTo>
                        <a:pt x="55973" y="120019"/>
                        <a:pt x="0" y="93152"/>
                        <a:pt x="0" y="60010"/>
                      </a:cubicBezTo>
                      <a:close/>
                    </a:path>
                  </a:pathLst>
                </a:custGeom>
                <a:gradFill>
                  <a:gsLst>
                    <a:gs pos="20000">
                      <a:srgbClr val="D7E2F7"/>
                    </a:gs>
                    <a:gs pos="100000">
                      <a:srgbClr val="AEC2E7"/>
                    </a:gs>
                  </a:gsLst>
                  <a:lin ang="16800000" scaled="0"/>
                </a:gradFill>
                <a:ln w="7600" cap="flat">
                  <a:solidFill>
                    <a:srgbClr val="90A1C1">
                      <a:alpha val="40000"/>
                    </a:srgbClr>
                  </a:solidFill>
                  <a:miter/>
                </a:ln>
              </p:spPr>
            </p:sp>
          </p:grpSp>
          <p:sp>
            <p:nvSpPr>
              <p:cNvPr id="206" name="Text 537">
                <a:extLst>
                  <a:ext uri="{FF2B5EF4-FFF2-40B4-BE49-F238E27FC236}">
                    <a16:creationId xmlns:a16="http://schemas.microsoft.com/office/drawing/2014/main" id="{7CD100C4-5CE2-47DF-9720-0316CE4CDF65}"/>
                  </a:ext>
                </a:extLst>
              </p:cNvPr>
              <p:cNvSpPr txBox="1"/>
              <p:nvPr/>
            </p:nvSpPr>
            <p:spPr>
              <a:xfrm>
                <a:off x="-2695082" y="3016325"/>
                <a:ext cx="1466800" cy="143622"/>
              </a:xfrm>
              <a:prstGeom prst="rect">
                <a:avLst/>
              </a:prstGeom>
              <a:noFill/>
            </p:spPr>
            <p:txBody>
              <a:bodyPr wrap="none" lIns="38100" tIns="38100" rIns="38100" bIns="38100" rtlCol="0" anchor="ctr"/>
              <a:lstStyle/>
              <a:p>
                <a:pPr algn="ctr"/>
                <a:r>
                  <a:rPr lang="zh-CN" altLang="en-US" sz="912" b="1">
                    <a:solidFill>
                      <a:schemeClr val="bg1"/>
                    </a:solidFill>
                    <a:latin typeface="Arial"/>
                    <a:ea typeface="Arial"/>
                    <a:cs typeface="Arial"/>
                  </a:rPr>
                  <a:t>자치구별 CCTV현황 DB </a:t>
                </a:r>
              </a:p>
            </p:txBody>
          </p:sp>
        </p:grp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AFF0F2C7-FD05-4DFC-B056-5BC5CB9CB89E}"/>
                </a:ext>
              </a:extLst>
            </p:cNvPr>
            <p:cNvSpPr/>
            <p:nvPr/>
          </p:nvSpPr>
          <p:spPr>
            <a:xfrm>
              <a:off x="1718505" y="2844870"/>
              <a:ext cx="264960" cy="264480"/>
            </a:xfrm>
            <a:custGeom>
              <a:avLst/>
              <a:gdLst/>
              <a:ahLst/>
              <a:cxnLst/>
              <a:rect l="l" t="t" r="r" b="b"/>
              <a:pathLst>
                <a:path w="264960" h="264480" stroke="0">
                  <a:moveTo>
                    <a:pt x="0" y="66120"/>
                  </a:moveTo>
                  <a:lnTo>
                    <a:pt x="119232" y="66120"/>
                  </a:lnTo>
                  <a:lnTo>
                    <a:pt x="119232" y="0"/>
                  </a:lnTo>
                  <a:lnTo>
                    <a:pt x="264960" y="132240"/>
                  </a:lnTo>
                  <a:lnTo>
                    <a:pt x="119232" y="264480"/>
                  </a:lnTo>
                  <a:lnTo>
                    <a:pt x="119232" y="198360"/>
                  </a:lnTo>
                  <a:lnTo>
                    <a:pt x="0" y="198360"/>
                  </a:lnTo>
                  <a:lnTo>
                    <a:pt x="0" y="66120"/>
                  </a:lnTo>
                  <a:close/>
                </a:path>
                <a:path w="264960" h="264480" fill="none">
                  <a:moveTo>
                    <a:pt x="0" y="66120"/>
                  </a:moveTo>
                  <a:lnTo>
                    <a:pt x="119232" y="66120"/>
                  </a:lnTo>
                  <a:lnTo>
                    <a:pt x="119232" y="0"/>
                  </a:lnTo>
                  <a:lnTo>
                    <a:pt x="264960" y="132240"/>
                  </a:lnTo>
                  <a:lnTo>
                    <a:pt x="119232" y="264480"/>
                  </a:lnTo>
                  <a:lnTo>
                    <a:pt x="119232" y="198360"/>
                  </a:lnTo>
                  <a:lnTo>
                    <a:pt x="0" y="198360"/>
                  </a:lnTo>
                  <a:lnTo>
                    <a:pt x="0" y="66120"/>
                  </a:lnTo>
                  <a:close/>
                </a:path>
              </a:pathLst>
            </a:custGeom>
            <a:solidFill>
              <a:srgbClr val="8DC0FF"/>
            </a:solidFill>
            <a:ln w="12667" cap="flat">
              <a:solidFill>
                <a:srgbClr val="8DC0FF"/>
              </a:solidFill>
              <a:miter/>
            </a:ln>
          </p:spPr>
        </p:sp>
        <p:grpSp>
          <p:nvGrpSpPr>
            <p:cNvPr id="184" name="해커">
              <a:extLst>
                <a:ext uri="{FF2B5EF4-FFF2-40B4-BE49-F238E27FC236}">
                  <a16:creationId xmlns:a16="http://schemas.microsoft.com/office/drawing/2014/main" id="{EDF345A7-4A46-4149-9A48-31AF00453C58}"/>
                </a:ext>
              </a:extLst>
            </p:cNvPr>
            <p:cNvGrpSpPr/>
            <p:nvPr/>
          </p:nvGrpSpPr>
          <p:grpSpPr>
            <a:xfrm>
              <a:off x="1059719" y="1777188"/>
              <a:ext cx="288800" cy="323076"/>
              <a:chOff x="-1946482" y="968614"/>
              <a:chExt cx="288800" cy="323076"/>
            </a:xfrm>
          </p:grpSpPr>
          <p:sp>
            <p:nvSpPr>
              <p:cNvPr id="201" name="자유형: 도형 200">
                <a:extLst>
                  <a:ext uri="{FF2B5EF4-FFF2-40B4-BE49-F238E27FC236}">
                    <a16:creationId xmlns:a16="http://schemas.microsoft.com/office/drawing/2014/main" id="{1C2A8099-016D-4E8C-B633-A7AEADCDF000}"/>
                  </a:ext>
                </a:extLst>
              </p:cNvPr>
              <p:cNvSpPr/>
              <p:nvPr/>
            </p:nvSpPr>
            <p:spPr>
              <a:xfrm>
                <a:off x="-1946482" y="968614"/>
                <a:ext cx="288800" cy="323076"/>
              </a:xfrm>
              <a:custGeom>
                <a:avLst/>
                <a:gdLst/>
                <a:ahLst/>
                <a:cxnLst/>
                <a:rect l="l" t="t" r="r" b="b"/>
                <a:pathLst>
                  <a:path w="288800" h="323076" stroke="0">
                    <a:moveTo>
                      <a:pt x="0" y="249006"/>
                    </a:moveTo>
                    <a:cubicBezTo>
                      <a:pt x="0" y="249006"/>
                      <a:pt x="57760" y="323076"/>
                      <a:pt x="144698" y="323076"/>
                    </a:cubicBezTo>
                    <a:cubicBezTo>
                      <a:pt x="231636" y="323076"/>
                      <a:pt x="288800" y="249006"/>
                      <a:pt x="288800" y="249006"/>
                    </a:cubicBezTo>
                    <a:cubicBezTo>
                      <a:pt x="288800" y="249006"/>
                      <a:pt x="259622" y="214638"/>
                      <a:pt x="200671" y="206934"/>
                    </a:cubicBezTo>
                    <a:lnTo>
                      <a:pt x="212580" y="180862"/>
                    </a:lnTo>
                    <a:lnTo>
                      <a:pt x="196503" y="180862"/>
                    </a:lnTo>
                    <a:cubicBezTo>
                      <a:pt x="196503" y="180862"/>
                      <a:pt x="205324" y="157446"/>
                      <a:pt x="208301" y="130494"/>
                    </a:cubicBezTo>
                    <a:cubicBezTo>
                      <a:pt x="208301" y="130494"/>
                      <a:pt x="259397" y="124267"/>
                      <a:pt x="259324" y="99088"/>
                    </a:cubicBezTo>
                    <a:cubicBezTo>
                      <a:pt x="259324" y="99088"/>
                      <a:pt x="263478" y="78526"/>
                      <a:pt x="215246" y="77341"/>
                    </a:cubicBezTo>
                    <a:cubicBezTo>
                      <a:pt x="215246" y="77341"/>
                      <a:pt x="210432" y="31536"/>
                      <a:pt x="195131" y="13759"/>
                    </a:cubicBezTo>
                    <a:cubicBezTo>
                      <a:pt x="195131" y="13759"/>
                      <a:pt x="183403" y="0"/>
                      <a:pt x="145293" y="0"/>
                    </a:cubicBezTo>
                    <a:cubicBezTo>
                      <a:pt x="107183" y="0"/>
                      <a:pt x="93669" y="13759"/>
                      <a:pt x="93669" y="13759"/>
                    </a:cubicBezTo>
                    <a:cubicBezTo>
                      <a:pt x="93669" y="13759"/>
                      <a:pt x="72646" y="25018"/>
                      <a:pt x="72646" y="77163"/>
                    </a:cubicBezTo>
                    <a:cubicBezTo>
                      <a:pt x="72646" y="77163"/>
                      <a:pt x="32750" y="77163"/>
                      <a:pt x="29476" y="99088"/>
                    </a:cubicBezTo>
                    <a:cubicBezTo>
                      <a:pt x="29476" y="99088"/>
                      <a:pt x="22628" y="119828"/>
                      <a:pt x="79792" y="130494"/>
                    </a:cubicBezTo>
                    <a:cubicBezTo>
                      <a:pt x="79792" y="130494"/>
                      <a:pt x="83689" y="154256"/>
                      <a:pt x="93812" y="180921"/>
                    </a:cubicBezTo>
                    <a:lnTo>
                      <a:pt x="76666" y="180921"/>
                    </a:lnTo>
                    <a:lnTo>
                      <a:pt x="91702" y="206934"/>
                    </a:lnTo>
                    <a:cubicBezTo>
                      <a:pt x="91702" y="206934"/>
                      <a:pt x="22628" y="209897"/>
                      <a:pt x="0" y="249006"/>
                    </a:cubicBezTo>
                    <a:close/>
                  </a:path>
                  <a:path w="288800" h="323076" fill="none">
                    <a:moveTo>
                      <a:pt x="0" y="249006"/>
                    </a:moveTo>
                    <a:cubicBezTo>
                      <a:pt x="0" y="249006"/>
                      <a:pt x="57760" y="323076"/>
                      <a:pt x="144698" y="323076"/>
                    </a:cubicBezTo>
                    <a:cubicBezTo>
                      <a:pt x="231636" y="323076"/>
                      <a:pt x="288800" y="249006"/>
                      <a:pt x="288800" y="249006"/>
                    </a:cubicBezTo>
                    <a:cubicBezTo>
                      <a:pt x="288800" y="249006"/>
                      <a:pt x="259622" y="214638"/>
                      <a:pt x="200671" y="206934"/>
                    </a:cubicBezTo>
                    <a:lnTo>
                      <a:pt x="212580" y="180862"/>
                    </a:lnTo>
                    <a:lnTo>
                      <a:pt x="196503" y="180862"/>
                    </a:lnTo>
                    <a:cubicBezTo>
                      <a:pt x="196503" y="180862"/>
                      <a:pt x="205324" y="157446"/>
                      <a:pt x="208301" y="130494"/>
                    </a:cubicBezTo>
                    <a:cubicBezTo>
                      <a:pt x="208301" y="130494"/>
                      <a:pt x="259397" y="124267"/>
                      <a:pt x="259324" y="99088"/>
                    </a:cubicBezTo>
                    <a:cubicBezTo>
                      <a:pt x="259324" y="99088"/>
                      <a:pt x="263478" y="78526"/>
                      <a:pt x="215246" y="77341"/>
                    </a:cubicBezTo>
                    <a:cubicBezTo>
                      <a:pt x="215246" y="77341"/>
                      <a:pt x="210432" y="31536"/>
                      <a:pt x="195131" y="13759"/>
                    </a:cubicBezTo>
                    <a:cubicBezTo>
                      <a:pt x="195131" y="13759"/>
                      <a:pt x="183403" y="0"/>
                      <a:pt x="145293" y="0"/>
                    </a:cubicBezTo>
                    <a:cubicBezTo>
                      <a:pt x="107183" y="0"/>
                      <a:pt x="93669" y="13759"/>
                      <a:pt x="93669" y="13759"/>
                    </a:cubicBezTo>
                    <a:cubicBezTo>
                      <a:pt x="93669" y="13759"/>
                      <a:pt x="72646" y="25018"/>
                      <a:pt x="72646" y="77163"/>
                    </a:cubicBezTo>
                    <a:cubicBezTo>
                      <a:pt x="72646" y="77163"/>
                      <a:pt x="32750" y="77163"/>
                      <a:pt x="29476" y="99088"/>
                    </a:cubicBezTo>
                    <a:cubicBezTo>
                      <a:pt x="29476" y="99088"/>
                      <a:pt x="22628" y="119828"/>
                      <a:pt x="79792" y="130494"/>
                    </a:cubicBezTo>
                    <a:cubicBezTo>
                      <a:pt x="79792" y="130494"/>
                      <a:pt x="83689" y="154256"/>
                      <a:pt x="93812" y="180921"/>
                    </a:cubicBezTo>
                    <a:lnTo>
                      <a:pt x="76666" y="180921"/>
                    </a:lnTo>
                    <a:lnTo>
                      <a:pt x="91702" y="206934"/>
                    </a:lnTo>
                    <a:cubicBezTo>
                      <a:pt x="91702" y="206934"/>
                      <a:pt x="22628" y="209897"/>
                      <a:pt x="0" y="2490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miter/>
              </a:ln>
            </p:spPr>
          </p:sp>
          <p:sp>
            <p:nvSpPr>
              <p:cNvPr id="202" name="자유형: 도형 201">
                <a:extLst>
                  <a:ext uri="{FF2B5EF4-FFF2-40B4-BE49-F238E27FC236}">
                    <a16:creationId xmlns:a16="http://schemas.microsoft.com/office/drawing/2014/main" id="{FF23C160-688E-4BFE-9939-32FC7B9E5C48}"/>
                  </a:ext>
                </a:extLst>
              </p:cNvPr>
              <p:cNvSpPr/>
              <p:nvPr/>
            </p:nvSpPr>
            <p:spPr>
              <a:xfrm>
                <a:off x="-1866690" y="1099115"/>
                <a:ext cx="128509" cy="24638"/>
              </a:xfrm>
              <a:custGeom>
                <a:avLst/>
                <a:gdLst/>
                <a:ahLst/>
                <a:cxnLst/>
                <a:rect l="l" t="t" r="r" b="b"/>
                <a:pathLst>
                  <a:path w="128509" h="24638" stroke="0">
                    <a:moveTo>
                      <a:pt x="0" y="0"/>
                    </a:moveTo>
                    <a:cubicBezTo>
                      <a:pt x="0" y="0"/>
                      <a:pt x="23167" y="42103"/>
                      <a:pt x="64255" y="16233"/>
                    </a:cubicBezTo>
                    <a:cubicBezTo>
                      <a:pt x="64255" y="16233"/>
                      <a:pt x="99770" y="42335"/>
                      <a:pt x="128509" y="0"/>
                    </a:cubicBezTo>
                    <a:cubicBezTo>
                      <a:pt x="128509" y="0"/>
                      <a:pt x="97216" y="5838"/>
                      <a:pt x="64255" y="5607"/>
                    </a:cubicBezTo>
                    <a:cubicBezTo>
                      <a:pt x="31291" y="5376"/>
                      <a:pt x="0" y="0"/>
                      <a:pt x="0" y="0"/>
                    </a:cubicBezTo>
                    <a:close/>
                  </a:path>
                  <a:path w="128509" h="24638" fill="none">
                    <a:moveTo>
                      <a:pt x="0" y="0"/>
                    </a:moveTo>
                    <a:cubicBezTo>
                      <a:pt x="0" y="0"/>
                      <a:pt x="23167" y="42103"/>
                      <a:pt x="64255" y="16233"/>
                    </a:cubicBezTo>
                    <a:cubicBezTo>
                      <a:pt x="64255" y="16233"/>
                      <a:pt x="99770" y="42335"/>
                      <a:pt x="128509" y="0"/>
                    </a:cubicBezTo>
                    <a:cubicBezTo>
                      <a:pt x="128509" y="0"/>
                      <a:pt x="97216" y="5838"/>
                      <a:pt x="64255" y="5607"/>
                    </a:cubicBezTo>
                    <a:cubicBezTo>
                      <a:pt x="31291" y="537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miter/>
              </a:ln>
            </p:spPr>
          </p:sp>
          <p:sp>
            <p:nvSpPr>
              <p:cNvPr id="203" name="자유형: 도형 202">
                <a:extLst>
                  <a:ext uri="{FF2B5EF4-FFF2-40B4-BE49-F238E27FC236}">
                    <a16:creationId xmlns:a16="http://schemas.microsoft.com/office/drawing/2014/main" id="{DCAF5A17-1B37-4EE8-B796-F74B10E1A115}"/>
                  </a:ext>
                </a:extLst>
              </p:cNvPr>
              <p:cNvSpPr/>
              <p:nvPr/>
            </p:nvSpPr>
            <p:spPr>
              <a:xfrm>
                <a:off x="-1842085" y="1175552"/>
                <a:ext cx="80007" cy="99223"/>
              </a:xfrm>
              <a:custGeom>
                <a:avLst/>
                <a:gdLst/>
                <a:ahLst/>
                <a:cxnLst/>
                <a:rect l="l" t="t" r="r" b="b"/>
                <a:pathLst>
                  <a:path w="80007" h="99223" stroke="0">
                    <a:moveTo>
                      <a:pt x="0" y="0"/>
                    </a:moveTo>
                    <a:lnTo>
                      <a:pt x="38587" y="99223"/>
                    </a:lnTo>
                    <a:lnTo>
                      <a:pt x="80007" y="0"/>
                    </a:lnTo>
                    <a:cubicBezTo>
                      <a:pt x="80007" y="0"/>
                      <a:pt x="56250" y="23084"/>
                      <a:pt x="38508" y="23084"/>
                    </a:cubicBezTo>
                    <a:cubicBezTo>
                      <a:pt x="20766" y="23084"/>
                      <a:pt x="0" y="0"/>
                      <a:pt x="0" y="0"/>
                    </a:cubicBezTo>
                    <a:close/>
                  </a:path>
                  <a:path w="80007" h="99223" fill="none">
                    <a:moveTo>
                      <a:pt x="0" y="0"/>
                    </a:moveTo>
                    <a:lnTo>
                      <a:pt x="38587" y="99223"/>
                    </a:lnTo>
                    <a:lnTo>
                      <a:pt x="80007" y="0"/>
                    </a:lnTo>
                    <a:cubicBezTo>
                      <a:pt x="80007" y="0"/>
                      <a:pt x="56250" y="23084"/>
                      <a:pt x="38508" y="23084"/>
                    </a:cubicBezTo>
                    <a:cubicBezTo>
                      <a:pt x="20766" y="2308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miter/>
              </a:ln>
            </p:spPr>
          </p:sp>
        </p:grpSp>
        <p:grpSp>
          <p:nvGrpSpPr>
            <p:cNvPr id="185" name="구형 카메라">
              <a:extLst>
                <a:ext uri="{FF2B5EF4-FFF2-40B4-BE49-F238E27FC236}">
                  <a16:creationId xmlns:a16="http://schemas.microsoft.com/office/drawing/2014/main" id="{9679CD29-5339-4E89-AA99-393DD9185129}"/>
                </a:ext>
              </a:extLst>
            </p:cNvPr>
            <p:cNvGrpSpPr/>
            <p:nvPr/>
          </p:nvGrpSpPr>
          <p:grpSpPr>
            <a:xfrm>
              <a:off x="1071627" y="3090971"/>
              <a:ext cx="264930" cy="264592"/>
              <a:chOff x="-1934574" y="2282397"/>
              <a:chExt cx="264930" cy="264592"/>
            </a:xfrm>
          </p:grpSpPr>
          <p:sp>
            <p:nvSpPr>
              <p:cNvPr id="186" name="자유형: 도형 185">
                <a:extLst>
                  <a:ext uri="{FF2B5EF4-FFF2-40B4-BE49-F238E27FC236}">
                    <a16:creationId xmlns:a16="http://schemas.microsoft.com/office/drawing/2014/main" id="{1A72E2A8-22EB-4425-90B6-1FEEB7D13DF4}"/>
                  </a:ext>
                </a:extLst>
              </p:cNvPr>
              <p:cNvSpPr/>
              <p:nvPr/>
            </p:nvSpPr>
            <p:spPr>
              <a:xfrm>
                <a:off x="-1924014" y="2457326"/>
                <a:ext cx="137111" cy="89663"/>
              </a:xfrm>
              <a:custGeom>
                <a:avLst/>
                <a:gdLst/>
                <a:ahLst/>
                <a:cxnLst/>
                <a:rect l="l" t="t" r="r" b="b"/>
                <a:pathLst>
                  <a:path w="137111" h="89663" stroke="0">
                    <a:moveTo>
                      <a:pt x="0" y="17670"/>
                    </a:moveTo>
                    <a:cubicBezTo>
                      <a:pt x="-5615" y="57823"/>
                      <a:pt x="29398" y="89663"/>
                      <a:pt x="70588" y="89663"/>
                    </a:cubicBezTo>
                    <a:cubicBezTo>
                      <a:pt x="111779" y="89663"/>
                      <a:pt x="134247" y="61707"/>
                      <a:pt x="137070" y="20098"/>
                    </a:cubicBezTo>
                    <a:cubicBezTo>
                      <a:pt x="139863" y="-21512"/>
                      <a:pt x="-1308" y="13764"/>
                      <a:pt x="0" y="17670"/>
                    </a:cubicBezTo>
                    <a:close/>
                  </a:path>
                  <a:path w="137111" h="89663" fill="none">
                    <a:moveTo>
                      <a:pt x="0" y="17670"/>
                    </a:moveTo>
                    <a:cubicBezTo>
                      <a:pt x="-5615" y="57823"/>
                      <a:pt x="29398" y="89663"/>
                      <a:pt x="70588" y="89663"/>
                    </a:cubicBezTo>
                    <a:cubicBezTo>
                      <a:pt x="111779" y="89663"/>
                      <a:pt x="134247" y="61707"/>
                      <a:pt x="137070" y="20098"/>
                    </a:cubicBezTo>
                    <a:cubicBezTo>
                      <a:pt x="139863" y="-21512"/>
                      <a:pt x="-1308" y="13764"/>
                      <a:pt x="0" y="1767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8A8A8"/>
                  </a:gs>
                  <a:gs pos="60000">
                    <a:srgbClr val="EBEBEB"/>
                  </a:gs>
                </a:gsLst>
                <a:lin ang="54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187" name="자유형: 도형 186">
                <a:extLst>
                  <a:ext uri="{FF2B5EF4-FFF2-40B4-BE49-F238E27FC236}">
                    <a16:creationId xmlns:a16="http://schemas.microsoft.com/office/drawing/2014/main" id="{7C01D49E-2D1A-4B8C-9E78-10A672CD9B73}"/>
                  </a:ext>
                </a:extLst>
              </p:cNvPr>
              <p:cNvSpPr/>
              <p:nvPr/>
            </p:nvSpPr>
            <p:spPr>
              <a:xfrm>
                <a:off x="-1913797" y="2449099"/>
                <a:ext cx="116900" cy="89663"/>
              </a:xfrm>
              <a:custGeom>
                <a:avLst/>
                <a:gdLst/>
                <a:ahLst/>
                <a:cxnLst/>
                <a:rect l="l" t="t" r="r" b="b"/>
                <a:pathLst>
                  <a:path w="116900" h="89663" stroke="0">
                    <a:moveTo>
                      <a:pt x="0" y="17670"/>
                    </a:moveTo>
                    <a:cubicBezTo>
                      <a:pt x="-4787" y="57823"/>
                      <a:pt x="25064" y="89663"/>
                      <a:pt x="60183" y="89663"/>
                    </a:cubicBezTo>
                    <a:cubicBezTo>
                      <a:pt x="95302" y="89663"/>
                      <a:pt x="114458" y="61707"/>
                      <a:pt x="116865" y="20098"/>
                    </a:cubicBezTo>
                    <a:cubicBezTo>
                      <a:pt x="119247" y="-21512"/>
                      <a:pt x="-1115" y="13764"/>
                      <a:pt x="0" y="17670"/>
                    </a:cubicBezTo>
                    <a:close/>
                  </a:path>
                  <a:path w="116900" h="89663" fill="none">
                    <a:moveTo>
                      <a:pt x="0" y="17670"/>
                    </a:moveTo>
                    <a:cubicBezTo>
                      <a:pt x="-4787" y="57823"/>
                      <a:pt x="25064" y="89663"/>
                      <a:pt x="60183" y="89663"/>
                    </a:cubicBezTo>
                    <a:cubicBezTo>
                      <a:pt x="95302" y="89663"/>
                      <a:pt x="114458" y="61707"/>
                      <a:pt x="116865" y="20098"/>
                    </a:cubicBezTo>
                    <a:cubicBezTo>
                      <a:pt x="119247" y="-21512"/>
                      <a:pt x="-1115" y="13764"/>
                      <a:pt x="0" y="1767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rgbClr val="595959"/>
                  </a:gs>
                </a:gsLst>
                <a:lin ang="54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188" name="자유형: 도형 187">
                <a:extLst>
                  <a:ext uri="{FF2B5EF4-FFF2-40B4-BE49-F238E27FC236}">
                    <a16:creationId xmlns:a16="http://schemas.microsoft.com/office/drawing/2014/main" id="{FC4862DF-FD8A-4AF8-B925-2C77086FA952}"/>
                  </a:ext>
                </a:extLst>
              </p:cNvPr>
              <p:cNvSpPr/>
              <p:nvPr/>
            </p:nvSpPr>
            <p:spPr>
              <a:xfrm>
                <a:off x="-1871502" y="2489581"/>
                <a:ext cx="30778" cy="30434"/>
              </a:xfrm>
              <a:custGeom>
                <a:avLst/>
                <a:gdLst/>
                <a:ahLst/>
                <a:cxnLst/>
                <a:rect l="l" t="t" r="r" b="b"/>
                <a:pathLst>
                  <a:path w="30778" h="30434" stroke="0">
                    <a:moveTo>
                      <a:pt x="0" y="15235"/>
                    </a:moveTo>
                    <a:cubicBezTo>
                      <a:pt x="0" y="6808"/>
                      <a:pt x="6872" y="0"/>
                      <a:pt x="15389" y="0"/>
                    </a:cubicBezTo>
                    <a:cubicBezTo>
                      <a:pt x="23877" y="0"/>
                      <a:pt x="30778" y="6808"/>
                      <a:pt x="30778" y="15235"/>
                    </a:cubicBezTo>
                    <a:cubicBezTo>
                      <a:pt x="30778" y="23605"/>
                      <a:pt x="23877" y="30434"/>
                      <a:pt x="15389" y="30434"/>
                    </a:cubicBezTo>
                    <a:cubicBezTo>
                      <a:pt x="6872" y="30434"/>
                      <a:pt x="0" y="23605"/>
                      <a:pt x="0" y="15235"/>
                    </a:cubicBezTo>
                    <a:close/>
                  </a:path>
                  <a:path w="30778" h="30434" fill="none">
                    <a:moveTo>
                      <a:pt x="0" y="15235"/>
                    </a:moveTo>
                    <a:cubicBezTo>
                      <a:pt x="0" y="6808"/>
                      <a:pt x="6872" y="0"/>
                      <a:pt x="15389" y="0"/>
                    </a:cubicBezTo>
                    <a:cubicBezTo>
                      <a:pt x="23877" y="0"/>
                      <a:pt x="30778" y="6808"/>
                      <a:pt x="30778" y="15235"/>
                    </a:cubicBezTo>
                    <a:cubicBezTo>
                      <a:pt x="30778" y="23605"/>
                      <a:pt x="23877" y="30434"/>
                      <a:pt x="15389" y="30434"/>
                    </a:cubicBezTo>
                    <a:cubicBezTo>
                      <a:pt x="6872" y="30434"/>
                      <a:pt x="0" y="23605"/>
                      <a:pt x="0" y="15235"/>
                    </a:cubicBezTo>
                    <a:close/>
                  </a:path>
                </a:pathLst>
              </a:custGeom>
              <a:gradFill>
                <a:gsLst>
                  <a:gs pos="30000">
                    <a:srgbClr val="000000"/>
                  </a:gs>
                  <a:gs pos="100000">
                    <a:srgbClr val="696969"/>
                  </a:gs>
                </a:gsLst>
                <a:lin ang="54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189" name="자유형: 도형 188">
                <a:extLst>
                  <a:ext uri="{FF2B5EF4-FFF2-40B4-BE49-F238E27FC236}">
                    <a16:creationId xmlns:a16="http://schemas.microsoft.com/office/drawing/2014/main" id="{15A9E1B9-AEDB-494F-B246-8F9A01C95BB8}"/>
                  </a:ext>
                </a:extLst>
              </p:cNvPr>
              <p:cNvSpPr/>
              <p:nvPr/>
            </p:nvSpPr>
            <p:spPr>
              <a:xfrm flipV="1">
                <a:off x="-1869817" y="2491281"/>
                <a:ext cx="27407" cy="27102"/>
              </a:xfrm>
              <a:custGeom>
                <a:avLst/>
                <a:gdLst/>
                <a:ahLst/>
                <a:cxnLst/>
                <a:rect l="l" t="t" r="r" b="b"/>
                <a:pathLst>
                  <a:path w="27407" h="27102" stroke="0">
                    <a:moveTo>
                      <a:pt x="0" y="13566"/>
                    </a:moveTo>
                    <a:cubicBezTo>
                      <a:pt x="0" y="6063"/>
                      <a:pt x="6119" y="0"/>
                      <a:pt x="13704" y="0"/>
                    </a:cubicBezTo>
                    <a:cubicBezTo>
                      <a:pt x="21263" y="0"/>
                      <a:pt x="27407" y="6063"/>
                      <a:pt x="27407" y="13566"/>
                    </a:cubicBezTo>
                    <a:cubicBezTo>
                      <a:pt x="27407" y="21020"/>
                      <a:pt x="21263" y="27102"/>
                      <a:pt x="13704" y="27102"/>
                    </a:cubicBezTo>
                    <a:cubicBezTo>
                      <a:pt x="6119" y="27102"/>
                      <a:pt x="0" y="21020"/>
                      <a:pt x="0" y="13566"/>
                    </a:cubicBezTo>
                    <a:close/>
                  </a:path>
                  <a:path w="27407" h="27102" fill="none">
                    <a:moveTo>
                      <a:pt x="0" y="13566"/>
                    </a:moveTo>
                    <a:cubicBezTo>
                      <a:pt x="0" y="6063"/>
                      <a:pt x="6119" y="0"/>
                      <a:pt x="13704" y="0"/>
                    </a:cubicBezTo>
                    <a:cubicBezTo>
                      <a:pt x="21263" y="0"/>
                      <a:pt x="27407" y="6063"/>
                      <a:pt x="27407" y="13566"/>
                    </a:cubicBezTo>
                    <a:cubicBezTo>
                      <a:pt x="27407" y="21020"/>
                      <a:pt x="21263" y="27102"/>
                      <a:pt x="13704" y="27102"/>
                    </a:cubicBezTo>
                    <a:cubicBezTo>
                      <a:pt x="6119" y="27102"/>
                      <a:pt x="0" y="21020"/>
                      <a:pt x="0" y="13566"/>
                    </a:cubicBezTo>
                    <a:close/>
                  </a:path>
                </a:pathLst>
              </a:custGeom>
              <a:gradFill>
                <a:gsLst>
                  <a:gs pos="30000">
                    <a:srgbClr val="000000"/>
                  </a:gs>
                  <a:gs pos="100000">
                    <a:srgbClr val="696969"/>
                  </a:gs>
                </a:gsLst>
                <a:lin ang="54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190" name="자유형: 도형 189">
                <a:extLst>
                  <a:ext uri="{FF2B5EF4-FFF2-40B4-BE49-F238E27FC236}">
                    <a16:creationId xmlns:a16="http://schemas.microsoft.com/office/drawing/2014/main" id="{C543BD80-76B4-4936-9D05-7A7DEFAAF1C2}"/>
                  </a:ext>
                </a:extLst>
              </p:cNvPr>
              <p:cNvSpPr/>
              <p:nvPr/>
            </p:nvSpPr>
            <p:spPr>
              <a:xfrm>
                <a:off x="-1868839" y="2492218"/>
                <a:ext cx="25452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5452" h="25168" stroke="0">
                    <a:moveTo>
                      <a:pt x="0" y="12598"/>
                    </a:moveTo>
                    <a:cubicBezTo>
                      <a:pt x="0" y="5630"/>
                      <a:pt x="5683" y="0"/>
                      <a:pt x="12726" y="0"/>
                    </a:cubicBezTo>
                    <a:cubicBezTo>
                      <a:pt x="19746" y="0"/>
                      <a:pt x="25452" y="5630"/>
                      <a:pt x="25452" y="12598"/>
                    </a:cubicBezTo>
                    <a:cubicBezTo>
                      <a:pt x="25452" y="19521"/>
                      <a:pt x="19746" y="25168"/>
                      <a:pt x="12726" y="25168"/>
                    </a:cubicBezTo>
                    <a:cubicBezTo>
                      <a:pt x="5683" y="25168"/>
                      <a:pt x="0" y="19521"/>
                      <a:pt x="0" y="12598"/>
                    </a:cubicBezTo>
                    <a:close/>
                  </a:path>
                  <a:path w="25452" h="25168" fill="none">
                    <a:moveTo>
                      <a:pt x="0" y="12598"/>
                    </a:moveTo>
                    <a:cubicBezTo>
                      <a:pt x="0" y="5630"/>
                      <a:pt x="5683" y="0"/>
                      <a:pt x="12726" y="0"/>
                    </a:cubicBezTo>
                    <a:cubicBezTo>
                      <a:pt x="19746" y="0"/>
                      <a:pt x="25452" y="5630"/>
                      <a:pt x="25452" y="12598"/>
                    </a:cubicBezTo>
                    <a:cubicBezTo>
                      <a:pt x="25452" y="19521"/>
                      <a:pt x="19746" y="25168"/>
                      <a:pt x="12726" y="25168"/>
                    </a:cubicBezTo>
                    <a:cubicBezTo>
                      <a:pt x="5683" y="25168"/>
                      <a:pt x="0" y="19521"/>
                      <a:pt x="0" y="12598"/>
                    </a:cubicBezTo>
                    <a:close/>
                  </a:path>
                </a:pathLst>
              </a:custGeom>
              <a:gradFill>
                <a:gsLst>
                  <a:gs pos="63000">
                    <a:srgbClr val="000000">
                      <a:alpha val="0"/>
                    </a:srgbClr>
                  </a:gs>
                  <a:gs pos="100000">
                    <a:srgbClr val="E8E9F5">
                      <a:alpha val="30000"/>
                    </a:srgbClr>
                  </a:gs>
                </a:gsLst>
                <a:lin ang="54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191" name="자유형: 도형 190">
                <a:extLst>
                  <a:ext uri="{FF2B5EF4-FFF2-40B4-BE49-F238E27FC236}">
                    <a16:creationId xmlns:a16="http://schemas.microsoft.com/office/drawing/2014/main" id="{D42097F0-AF56-452A-854A-42198F2CA8BC}"/>
                  </a:ext>
                </a:extLst>
              </p:cNvPr>
              <p:cNvSpPr/>
              <p:nvPr/>
            </p:nvSpPr>
            <p:spPr>
              <a:xfrm flipV="1">
                <a:off x="-1868839" y="2492247"/>
                <a:ext cx="25452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5452" h="25168" stroke="0">
                    <a:moveTo>
                      <a:pt x="0" y="12598"/>
                    </a:moveTo>
                    <a:cubicBezTo>
                      <a:pt x="0" y="5630"/>
                      <a:pt x="5683" y="0"/>
                      <a:pt x="12726" y="0"/>
                    </a:cubicBezTo>
                    <a:cubicBezTo>
                      <a:pt x="19746" y="0"/>
                      <a:pt x="25452" y="5630"/>
                      <a:pt x="25452" y="12598"/>
                    </a:cubicBezTo>
                    <a:cubicBezTo>
                      <a:pt x="25452" y="19521"/>
                      <a:pt x="19746" y="25168"/>
                      <a:pt x="12726" y="25168"/>
                    </a:cubicBezTo>
                    <a:cubicBezTo>
                      <a:pt x="5683" y="25168"/>
                      <a:pt x="0" y="19521"/>
                      <a:pt x="0" y="12598"/>
                    </a:cubicBezTo>
                    <a:close/>
                  </a:path>
                  <a:path w="25452" h="25168" fill="none">
                    <a:moveTo>
                      <a:pt x="0" y="12598"/>
                    </a:moveTo>
                    <a:cubicBezTo>
                      <a:pt x="0" y="5630"/>
                      <a:pt x="5683" y="0"/>
                      <a:pt x="12726" y="0"/>
                    </a:cubicBezTo>
                    <a:cubicBezTo>
                      <a:pt x="19746" y="0"/>
                      <a:pt x="25452" y="5630"/>
                      <a:pt x="25452" y="12598"/>
                    </a:cubicBezTo>
                    <a:cubicBezTo>
                      <a:pt x="25452" y="19521"/>
                      <a:pt x="19746" y="25168"/>
                      <a:pt x="12726" y="25168"/>
                    </a:cubicBezTo>
                    <a:cubicBezTo>
                      <a:pt x="5683" y="25168"/>
                      <a:pt x="0" y="19521"/>
                      <a:pt x="0" y="12598"/>
                    </a:cubicBezTo>
                    <a:close/>
                  </a:path>
                </a:pathLst>
              </a:custGeom>
              <a:gradFill>
                <a:gsLst>
                  <a:gs pos="30000">
                    <a:srgbClr val="000000">
                      <a:alpha val="0"/>
                    </a:srgbClr>
                  </a:gs>
                  <a:gs pos="100000">
                    <a:srgbClr val="E8E9F5">
                      <a:alpha val="30000"/>
                    </a:srgbClr>
                  </a:gs>
                </a:gsLst>
                <a:lin ang="54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192" name="자유형: 도형 191">
                <a:extLst>
                  <a:ext uri="{FF2B5EF4-FFF2-40B4-BE49-F238E27FC236}">
                    <a16:creationId xmlns:a16="http://schemas.microsoft.com/office/drawing/2014/main" id="{BBD753A2-BD45-400F-AA79-427D5E486249}"/>
                  </a:ext>
                </a:extLst>
              </p:cNvPr>
              <p:cNvSpPr/>
              <p:nvPr/>
            </p:nvSpPr>
            <p:spPr>
              <a:xfrm>
                <a:off x="-1913798" y="2433334"/>
                <a:ext cx="74953" cy="105428"/>
              </a:xfrm>
              <a:custGeom>
                <a:avLst/>
                <a:gdLst/>
                <a:ahLst/>
                <a:cxnLst/>
                <a:rect l="l" t="t" r="r" b="b"/>
                <a:pathLst>
                  <a:path w="74953" h="105428" stroke="0">
                    <a:moveTo>
                      <a:pt x="0" y="33435"/>
                    </a:moveTo>
                    <a:cubicBezTo>
                      <a:pt x="-4787" y="73588"/>
                      <a:pt x="25064" y="105428"/>
                      <a:pt x="60184" y="105428"/>
                    </a:cubicBezTo>
                    <a:cubicBezTo>
                      <a:pt x="95303" y="105428"/>
                      <a:pt x="60837" y="-52236"/>
                      <a:pt x="29008" y="18048"/>
                    </a:cubicBezTo>
                    <a:cubicBezTo>
                      <a:pt x="10657" y="22344"/>
                      <a:pt x="0" y="32090"/>
                      <a:pt x="0" y="33435"/>
                    </a:cubicBezTo>
                    <a:close/>
                  </a:path>
                  <a:path w="74953" h="105428" fill="none">
                    <a:moveTo>
                      <a:pt x="0" y="33435"/>
                    </a:moveTo>
                    <a:cubicBezTo>
                      <a:pt x="-4787" y="73588"/>
                      <a:pt x="25064" y="105428"/>
                      <a:pt x="60184" y="105428"/>
                    </a:cubicBezTo>
                    <a:cubicBezTo>
                      <a:pt x="95303" y="105428"/>
                      <a:pt x="60837" y="-52236"/>
                      <a:pt x="29008" y="18048"/>
                    </a:cubicBezTo>
                    <a:cubicBezTo>
                      <a:pt x="10657" y="22344"/>
                      <a:pt x="0" y="32090"/>
                      <a:pt x="0" y="3343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000"/>
                    </a:srgbClr>
                  </a:gs>
                  <a:gs pos="62000">
                    <a:srgbClr val="595959">
                      <a:alpha val="0"/>
                    </a:srgbClr>
                  </a:gs>
                </a:gsLst>
                <a:lin ang="102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193" name="자유형: 도형 192">
                <a:extLst>
                  <a:ext uri="{FF2B5EF4-FFF2-40B4-BE49-F238E27FC236}">
                    <a16:creationId xmlns:a16="http://schemas.microsoft.com/office/drawing/2014/main" id="{6FDD043E-253E-4B3B-A007-8BF69D16DFE2}"/>
                  </a:ext>
                </a:extLst>
              </p:cNvPr>
              <p:cNvSpPr/>
              <p:nvPr/>
            </p:nvSpPr>
            <p:spPr>
              <a:xfrm>
                <a:off x="-1689784" y="2298067"/>
                <a:ext cx="20140" cy="158825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158825" stroke="0">
                    <a:moveTo>
                      <a:pt x="8906" y="0"/>
                    </a:moveTo>
                    <a:lnTo>
                      <a:pt x="18736" y="0"/>
                    </a:lnTo>
                    <a:cubicBezTo>
                      <a:pt x="18736" y="0"/>
                      <a:pt x="20140" y="0"/>
                      <a:pt x="20140" y="5752"/>
                    </a:cubicBezTo>
                    <a:cubicBezTo>
                      <a:pt x="20140" y="11762"/>
                      <a:pt x="20140" y="143988"/>
                      <a:pt x="20140" y="146762"/>
                    </a:cubicBezTo>
                    <a:cubicBezTo>
                      <a:pt x="20140" y="149536"/>
                      <a:pt x="12183" y="159245"/>
                      <a:pt x="2587" y="158811"/>
                    </a:cubicBezTo>
                    <a:cubicBezTo>
                      <a:pt x="-5805" y="158378"/>
                      <a:pt x="8906" y="0"/>
                      <a:pt x="8906" y="0"/>
                    </a:cubicBezTo>
                    <a:close/>
                  </a:path>
                  <a:path w="20140" h="158825" fill="none">
                    <a:moveTo>
                      <a:pt x="8906" y="0"/>
                    </a:moveTo>
                    <a:lnTo>
                      <a:pt x="18736" y="0"/>
                    </a:lnTo>
                    <a:cubicBezTo>
                      <a:pt x="18736" y="0"/>
                      <a:pt x="20140" y="0"/>
                      <a:pt x="20140" y="5752"/>
                    </a:cubicBezTo>
                    <a:cubicBezTo>
                      <a:pt x="20140" y="11762"/>
                      <a:pt x="20140" y="143988"/>
                      <a:pt x="20140" y="146762"/>
                    </a:cubicBezTo>
                    <a:cubicBezTo>
                      <a:pt x="20140" y="149536"/>
                      <a:pt x="12183" y="159245"/>
                      <a:pt x="2587" y="158811"/>
                    </a:cubicBezTo>
                    <a:cubicBezTo>
                      <a:pt x="-5805" y="158378"/>
                      <a:pt x="8906" y="0"/>
                      <a:pt x="890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D8D8"/>
                  </a:gs>
                  <a:gs pos="80000">
                    <a:srgbClr val="E8E9F5"/>
                  </a:gs>
                  <a:gs pos="100000">
                    <a:srgbClr val="D8D8D8"/>
                  </a:gs>
                </a:gsLst>
                <a:lin ang="108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194" name="자유형: 도형 193">
                <a:extLst>
                  <a:ext uri="{FF2B5EF4-FFF2-40B4-BE49-F238E27FC236}">
                    <a16:creationId xmlns:a16="http://schemas.microsoft.com/office/drawing/2014/main" id="{A2F7A3AB-4EBF-4A09-8F56-6B0D71247DB8}"/>
                  </a:ext>
                </a:extLst>
              </p:cNvPr>
              <p:cNvSpPr/>
              <p:nvPr/>
            </p:nvSpPr>
            <p:spPr>
              <a:xfrm>
                <a:off x="-1692111" y="2298010"/>
                <a:ext cx="12533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2533" h="159732" stroke="0">
                    <a:moveTo>
                      <a:pt x="0" y="20835"/>
                    </a:moveTo>
                    <a:cubicBezTo>
                      <a:pt x="0" y="20835"/>
                      <a:pt x="9361" y="0"/>
                      <a:pt x="11234" y="0"/>
                    </a:cubicBezTo>
                    <a:cubicBezTo>
                      <a:pt x="13106" y="0"/>
                      <a:pt x="12404" y="5347"/>
                      <a:pt x="12404" y="9971"/>
                    </a:cubicBezTo>
                    <a:cubicBezTo>
                      <a:pt x="12404" y="14594"/>
                      <a:pt x="12404" y="153754"/>
                      <a:pt x="12404" y="155141"/>
                    </a:cubicBezTo>
                    <a:cubicBezTo>
                      <a:pt x="12404" y="156528"/>
                      <a:pt x="3510" y="161568"/>
                      <a:pt x="0" y="159026"/>
                    </a:cubicBezTo>
                    <a:lnTo>
                      <a:pt x="0" y="20835"/>
                    </a:lnTo>
                    <a:close/>
                  </a:path>
                  <a:path w="12533" h="159732" fill="none">
                    <a:moveTo>
                      <a:pt x="0" y="20835"/>
                    </a:moveTo>
                    <a:cubicBezTo>
                      <a:pt x="0" y="20835"/>
                      <a:pt x="9361" y="0"/>
                      <a:pt x="11234" y="0"/>
                    </a:cubicBezTo>
                    <a:cubicBezTo>
                      <a:pt x="13106" y="0"/>
                      <a:pt x="12404" y="5347"/>
                      <a:pt x="12404" y="9971"/>
                    </a:cubicBezTo>
                    <a:cubicBezTo>
                      <a:pt x="12404" y="14594"/>
                      <a:pt x="12404" y="153754"/>
                      <a:pt x="12404" y="155141"/>
                    </a:cubicBezTo>
                    <a:cubicBezTo>
                      <a:pt x="12404" y="156528"/>
                      <a:pt x="3510" y="161568"/>
                      <a:pt x="0" y="159026"/>
                    </a:cubicBezTo>
                    <a:lnTo>
                      <a:pt x="0" y="20835"/>
                    </a:lnTo>
                    <a:close/>
                  </a:path>
                </a:pathLst>
              </a:custGeom>
              <a:gradFill>
                <a:gsLst>
                  <a:gs pos="0">
                    <a:srgbClr val="C2C2C2"/>
                  </a:gs>
                  <a:gs pos="80000">
                    <a:srgbClr val="D8D8D8"/>
                  </a:gs>
                  <a:gs pos="100000">
                    <a:srgbClr val="D8D8D8"/>
                  </a:gs>
                </a:gsLst>
                <a:lin ang="108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195" name="자유형: 도형 194">
                <a:extLst>
                  <a:ext uri="{FF2B5EF4-FFF2-40B4-BE49-F238E27FC236}">
                    <a16:creationId xmlns:a16="http://schemas.microsoft.com/office/drawing/2014/main" id="{EEFB95DD-16E4-4436-9B83-E50751102E5E}"/>
                  </a:ext>
                </a:extLst>
              </p:cNvPr>
              <p:cNvSpPr/>
              <p:nvPr/>
            </p:nvSpPr>
            <p:spPr>
              <a:xfrm>
                <a:off x="-1881396" y="2282397"/>
                <a:ext cx="192693" cy="144791"/>
              </a:xfrm>
              <a:custGeom>
                <a:avLst/>
                <a:gdLst/>
                <a:ahLst/>
                <a:cxnLst/>
                <a:rect l="l" t="t" r="r" b="b"/>
                <a:pathLst>
                  <a:path w="192693" h="144791" stroke="0">
                    <a:moveTo>
                      <a:pt x="4877" y="40707"/>
                    </a:moveTo>
                    <a:cubicBezTo>
                      <a:pt x="0" y="37933"/>
                      <a:pt x="0" y="35344"/>
                      <a:pt x="0" y="31091"/>
                    </a:cubicBezTo>
                    <a:cubicBezTo>
                      <a:pt x="0" y="26837"/>
                      <a:pt x="0" y="12967"/>
                      <a:pt x="0" y="11488"/>
                    </a:cubicBezTo>
                    <a:cubicBezTo>
                      <a:pt x="0" y="10009"/>
                      <a:pt x="3365" y="1502"/>
                      <a:pt x="10667" y="947"/>
                    </a:cubicBezTo>
                    <a:cubicBezTo>
                      <a:pt x="17969" y="0"/>
                      <a:pt x="58223" y="-4971"/>
                      <a:pt x="114205" y="17591"/>
                    </a:cubicBezTo>
                    <a:cubicBezTo>
                      <a:pt x="170187" y="40152"/>
                      <a:pt x="187412" y="44406"/>
                      <a:pt x="192693" y="42556"/>
                    </a:cubicBezTo>
                    <a:lnTo>
                      <a:pt x="192693" y="144791"/>
                    </a:lnTo>
                    <a:cubicBezTo>
                      <a:pt x="192693" y="144791"/>
                      <a:pt x="169157" y="141078"/>
                      <a:pt x="146924" y="107559"/>
                    </a:cubicBezTo>
                    <a:cubicBezTo>
                      <a:pt x="124690" y="74041"/>
                      <a:pt x="73787" y="46209"/>
                      <a:pt x="53367" y="50878"/>
                    </a:cubicBezTo>
                    <a:cubicBezTo>
                      <a:pt x="32947" y="55548"/>
                      <a:pt x="4395" y="40984"/>
                      <a:pt x="4877" y="40707"/>
                    </a:cubicBezTo>
                    <a:close/>
                  </a:path>
                  <a:path w="192693" h="144791" fill="none">
                    <a:moveTo>
                      <a:pt x="4877" y="40707"/>
                    </a:moveTo>
                    <a:cubicBezTo>
                      <a:pt x="0" y="37933"/>
                      <a:pt x="0" y="35344"/>
                      <a:pt x="0" y="31091"/>
                    </a:cubicBezTo>
                    <a:cubicBezTo>
                      <a:pt x="0" y="26837"/>
                      <a:pt x="0" y="12967"/>
                      <a:pt x="0" y="11488"/>
                    </a:cubicBezTo>
                    <a:cubicBezTo>
                      <a:pt x="0" y="10009"/>
                      <a:pt x="3365" y="1502"/>
                      <a:pt x="10667" y="947"/>
                    </a:cubicBezTo>
                    <a:cubicBezTo>
                      <a:pt x="17969" y="0"/>
                      <a:pt x="58223" y="-4971"/>
                      <a:pt x="114205" y="17591"/>
                    </a:cubicBezTo>
                    <a:cubicBezTo>
                      <a:pt x="170187" y="40152"/>
                      <a:pt x="187412" y="44406"/>
                      <a:pt x="192693" y="42556"/>
                    </a:cubicBezTo>
                    <a:lnTo>
                      <a:pt x="192693" y="144791"/>
                    </a:lnTo>
                    <a:cubicBezTo>
                      <a:pt x="192693" y="144791"/>
                      <a:pt x="169157" y="141078"/>
                      <a:pt x="146924" y="107559"/>
                    </a:cubicBezTo>
                    <a:cubicBezTo>
                      <a:pt x="124690" y="74041"/>
                      <a:pt x="73787" y="46209"/>
                      <a:pt x="53367" y="50878"/>
                    </a:cubicBezTo>
                    <a:cubicBezTo>
                      <a:pt x="32947" y="55548"/>
                      <a:pt x="4395" y="40984"/>
                      <a:pt x="4877" y="40707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D8D8"/>
                  </a:gs>
                  <a:gs pos="80000">
                    <a:srgbClr val="E8E9F5"/>
                  </a:gs>
                  <a:gs pos="100000">
                    <a:srgbClr val="D8D8D8"/>
                  </a:gs>
                </a:gsLst>
                <a:lin ang="108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196" name="자유형: 도형 195">
                <a:extLst>
                  <a:ext uri="{FF2B5EF4-FFF2-40B4-BE49-F238E27FC236}">
                    <a16:creationId xmlns:a16="http://schemas.microsoft.com/office/drawing/2014/main" id="{F067AAE2-9EAD-4F0C-A933-189EEF779216}"/>
                  </a:ext>
                </a:extLst>
              </p:cNvPr>
              <p:cNvSpPr/>
              <p:nvPr/>
            </p:nvSpPr>
            <p:spPr>
              <a:xfrm>
                <a:off x="-1876518" y="2309663"/>
                <a:ext cx="48490" cy="38644"/>
              </a:xfrm>
              <a:custGeom>
                <a:avLst/>
                <a:gdLst/>
                <a:ahLst/>
                <a:cxnLst/>
                <a:rect l="l" t="t" r="r" b="b"/>
                <a:pathLst>
                  <a:path w="48490" h="38644" stroke="0">
                    <a:moveTo>
                      <a:pt x="0" y="36569"/>
                    </a:moveTo>
                    <a:lnTo>
                      <a:pt x="0" y="13737"/>
                    </a:lnTo>
                    <a:cubicBezTo>
                      <a:pt x="0" y="13737"/>
                      <a:pt x="905" y="11472"/>
                      <a:pt x="5607" y="8082"/>
                    </a:cubicBezTo>
                    <a:cubicBezTo>
                      <a:pt x="10845" y="4305"/>
                      <a:pt x="20581" y="-976"/>
                      <a:pt x="24138" y="0"/>
                    </a:cubicBezTo>
                    <a:cubicBezTo>
                      <a:pt x="27696" y="1287"/>
                      <a:pt x="48490" y="19961"/>
                      <a:pt x="48490" y="24111"/>
                    </a:cubicBezTo>
                    <a:cubicBezTo>
                      <a:pt x="48490" y="28260"/>
                      <a:pt x="48490" y="38644"/>
                      <a:pt x="48490" y="38644"/>
                    </a:cubicBezTo>
                    <a:lnTo>
                      <a:pt x="2232" y="38069"/>
                    </a:lnTo>
                    <a:lnTo>
                      <a:pt x="0" y="36569"/>
                    </a:lnTo>
                    <a:close/>
                  </a:path>
                  <a:path w="48490" h="38644" fill="none">
                    <a:moveTo>
                      <a:pt x="0" y="36569"/>
                    </a:moveTo>
                    <a:lnTo>
                      <a:pt x="0" y="13737"/>
                    </a:lnTo>
                    <a:cubicBezTo>
                      <a:pt x="0" y="13737"/>
                      <a:pt x="905" y="11472"/>
                      <a:pt x="5607" y="8082"/>
                    </a:cubicBezTo>
                    <a:cubicBezTo>
                      <a:pt x="10845" y="4305"/>
                      <a:pt x="20581" y="-976"/>
                      <a:pt x="24138" y="0"/>
                    </a:cubicBezTo>
                    <a:cubicBezTo>
                      <a:pt x="27696" y="1287"/>
                      <a:pt x="48490" y="19961"/>
                      <a:pt x="48490" y="24111"/>
                    </a:cubicBezTo>
                    <a:cubicBezTo>
                      <a:pt x="48490" y="28260"/>
                      <a:pt x="48490" y="38644"/>
                      <a:pt x="48490" y="38644"/>
                    </a:cubicBezTo>
                    <a:lnTo>
                      <a:pt x="2232" y="38069"/>
                    </a:lnTo>
                    <a:lnTo>
                      <a:pt x="0" y="36569"/>
                    </a:lnTo>
                    <a:close/>
                  </a:path>
                </a:pathLst>
              </a:custGeom>
              <a:gradFill>
                <a:gsLst>
                  <a:gs pos="0">
                    <a:srgbClr val="C2C2C2"/>
                  </a:gs>
                  <a:gs pos="69000">
                    <a:srgbClr val="E8E9F5"/>
                  </a:gs>
                  <a:gs pos="100000">
                    <a:srgbClr val="C2C2C2"/>
                  </a:gs>
                </a:gsLst>
                <a:lin ang="108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197" name="자유형: 도형 196">
                <a:extLst>
                  <a:ext uri="{FF2B5EF4-FFF2-40B4-BE49-F238E27FC236}">
                    <a16:creationId xmlns:a16="http://schemas.microsoft.com/office/drawing/2014/main" id="{1A18F122-6B3C-495D-8F4E-2EC2C8F33F7B}"/>
                  </a:ext>
                </a:extLst>
              </p:cNvPr>
              <p:cNvSpPr/>
              <p:nvPr/>
            </p:nvSpPr>
            <p:spPr>
              <a:xfrm>
                <a:off x="-1934523" y="2345400"/>
                <a:ext cx="161933" cy="132252"/>
              </a:xfrm>
              <a:custGeom>
                <a:avLst/>
                <a:gdLst/>
                <a:ahLst/>
                <a:cxnLst/>
                <a:rect l="l" t="t" r="r" b="b"/>
                <a:pathLst>
                  <a:path w="161933" h="132252" stroke="0">
                    <a:moveTo>
                      <a:pt x="79990" y="0"/>
                    </a:moveTo>
                    <a:cubicBezTo>
                      <a:pt x="55767" y="0"/>
                      <a:pt x="15746" y="23548"/>
                      <a:pt x="4513" y="74453"/>
                    </a:cubicBezTo>
                    <a:cubicBezTo>
                      <a:pt x="-6721" y="125357"/>
                      <a:pt x="5917" y="129513"/>
                      <a:pt x="11182" y="129513"/>
                    </a:cubicBezTo>
                    <a:cubicBezTo>
                      <a:pt x="16448" y="129513"/>
                      <a:pt x="50455" y="127159"/>
                      <a:pt x="78774" y="128128"/>
                    </a:cubicBezTo>
                    <a:cubicBezTo>
                      <a:pt x="102866" y="128952"/>
                      <a:pt x="136510" y="129167"/>
                      <a:pt x="146691" y="131937"/>
                    </a:cubicBezTo>
                    <a:cubicBezTo>
                      <a:pt x="156871" y="134708"/>
                      <a:pt x="168105" y="119471"/>
                      <a:pt x="157925" y="74453"/>
                    </a:cubicBezTo>
                    <a:cubicBezTo>
                      <a:pt x="145272" y="18506"/>
                      <a:pt x="107723" y="0"/>
                      <a:pt x="79990" y="0"/>
                    </a:cubicBezTo>
                    <a:close/>
                  </a:path>
                  <a:path w="161933" h="132252" fill="none">
                    <a:moveTo>
                      <a:pt x="79990" y="0"/>
                    </a:moveTo>
                    <a:cubicBezTo>
                      <a:pt x="55767" y="0"/>
                      <a:pt x="15746" y="23548"/>
                      <a:pt x="4513" y="74453"/>
                    </a:cubicBezTo>
                    <a:cubicBezTo>
                      <a:pt x="-6721" y="125357"/>
                      <a:pt x="5917" y="129513"/>
                      <a:pt x="11182" y="129513"/>
                    </a:cubicBezTo>
                    <a:cubicBezTo>
                      <a:pt x="16448" y="129513"/>
                      <a:pt x="50455" y="127159"/>
                      <a:pt x="78774" y="128128"/>
                    </a:cubicBezTo>
                    <a:cubicBezTo>
                      <a:pt x="102866" y="128952"/>
                      <a:pt x="136510" y="129167"/>
                      <a:pt x="146691" y="131937"/>
                    </a:cubicBezTo>
                    <a:cubicBezTo>
                      <a:pt x="156871" y="134708"/>
                      <a:pt x="168105" y="119471"/>
                      <a:pt x="157925" y="74453"/>
                    </a:cubicBezTo>
                    <a:cubicBezTo>
                      <a:pt x="145272" y="18506"/>
                      <a:pt x="107723" y="0"/>
                      <a:pt x="799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2C2C2"/>
                  </a:gs>
                  <a:gs pos="69000">
                    <a:srgbClr val="E8E9F5"/>
                  </a:gs>
                  <a:gs pos="100000">
                    <a:srgbClr val="C2C2C2"/>
                  </a:gs>
                </a:gsLst>
                <a:lin ang="114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198" name="자유형: 도형 197">
                <a:extLst>
                  <a:ext uri="{FF2B5EF4-FFF2-40B4-BE49-F238E27FC236}">
                    <a16:creationId xmlns:a16="http://schemas.microsoft.com/office/drawing/2014/main" id="{3B1A0305-C60C-4645-8984-DF50DB18A4A0}"/>
                  </a:ext>
                </a:extLst>
              </p:cNvPr>
              <p:cNvSpPr/>
              <p:nvPr/>
            </p:nvSpPr>
            <p:spPr>
              <a:xfrm>
                <a:off x="-1934574" y="2454134"/>
                <a:ext cx="161850" cy="8311"/>
              </a:xfrm>
              <a:custGeom>
                <a:avLst/>
                <a:gdLst/>
                <a:ahLst/>
                <a:cxnLst/>
                <a:rect l="l" t="t" r="r" b="b"/>
                <a:pathLst>
                  <a:path w="161850" h="8311" stroke="0">
                    <a:moveTo>
                      <a:pt x="0" y="5536"/>
                    </a:moveTo>
                    <a:cubicBezTo>
                      <a:pt x="24528" y="0"/>
                      <a:pt x="140423" y="4611"/>
                      <a:pt x="161223" y="8311"/>
                    </a:cubicBezTo>
                    <a:lnTo>
                      <a:pt x="161850" y="4796"/>
                    </a:lnTo>
                    <a:cubicBezTo>
                      <a:pt x="161850" y="4796"/>
                      <a:pt x="82551" y="-4000"/>
                      <a:pt x="0" y="2232"/>
                    </a:cubicBezTo>
                    <a:lnTo>
                      <a:pt x="0" y="5536"/>
                    </a:lnTo>
                    <a:close/>
                  </a:path>
                  <a:path w="161850" h="8311" fill="none">
                    <a:moveTo>
                      <a:pt x="0" y="5536"/>
                    </a:moveTo>
                    <a:cubicBezTo>
                      <a:pt x="24528" y="0"/>
                      <a:pt x="140423" y="4611"/>
                      <a:pt x="161223" y="8311"/>
                    </a:cubicBezTo>
                    <a:lnTo>
                      <a:pt x="161850" y="4796"/>
                    </a:lnTo>
                    <a:cubicBezTo>
                      <a:pt x="161850" y="4796"/>
                      <a:pt x="82551" y="-4000"/>
                      <a:pt x="0" y="2232"/>
                    </a:cubicBezTo>
                    <a:lnTo>
                      <a:pt x="0" y="5536"/>
                    </a:lnTo>
                    <a:close/>
                  </a:path>
                </a:pathLst>
              </a:custGeom>
              <a:gradFill>
                <a:gsLst>
                  <a:gs pos="39000">
                    <a:srgbClr val="303030"/>
                  </a:gs>
                  <a:gs pos="70000">
                    <a:srgbClr val="7E7E7E"/>
                  </a:gs>
                  <a:gs pos="84000">
                    <a:srgbClr val="191919"/>
                  </a:gs>
                </a:gsLst>
                <a:lin ang="102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199" name="자유형: 도형 198">
                <a:extLst>
                  <a:ext uri="{FF2B5EF4-FFF2-40B4-BE49-F238E27FC236}">
                    <a16:creationId xmlns:a16="http://schemas.microsoft.com/office/drawing/2014/main" id="{90D34431-76FA-4243-A9F7-F64804B69239}"/>
                  </a:ext>
                </a:extLst>
              </p:cNvPr>
              <p:cNvSpPr/>
              <p:nvPr/>
            </p:nvSpPr>
            <p:spPr>
              <a:xfrm>
                <a:off x="-1916934" y="2374264"/>
                <a:ext cx="128662" cy="14022"/>
              </a:xfrm>
              <a:custGeom>
                <a:avLst/>
                <a:gdLst/>
                <a:ahLst/>
                <a:cxnLst/>
                <a:rect l="l" t="t" r="r" b="b"/>
                <a:pathLst>
                  <a:path w="128662" h="14022" stroke="0">
                    <a:moveTo>
                      <a:pt x="0" y="12727"/>
                    </a:moveTo>
                    <a:cubicBezTo>
                      <a:pt x="36610" y="0"/>
                      <a:pt x="109121" y="7919"/>
                      <a:pt x="128662" y="14022"/>
                    </a:cubicBezTo>
                    <a:lnTo>
                      <a:pt x="124842" y="7180"/>
                    </a:lnTo>
                    <a:cubicBezTo>
                      <a:pt x="124842" y="7180"/>
                      <a:pt x="65302" y="-7800"/>
                      <a:pt x="4640" y="5515"/>
                    </a:cubicBezTo>
                    <a:lnTo>
                      <a:pt x="0" y="12727"/>
                    </a:lnTo>
                    <a:close/>
                  </a:path>
                  <a:path w="128662" h="14022" fill="none">
                    <a:moveTo>
                      <a:pt x="0" y="12727"/>
                    </a:moveTo>
                    <a:cubicBezTo>
                      <a:pt x="36610" y="0"/>
                      <a:pt x="109121" y="7919"/>
                      <a:pt x="128662" y="14022"/>
                    </a:cubicBezTo>
                    <a:lnTo>
                      <a:pt x="124842" y="7180"/>
                    </a:lnTo>
                    <a:cubicBezTo>
                      <a:pt x="124842" y="7180"/>
                      <a:pt x="65302" y="-7800"/>
                      <a:pt x="4640" y="5515"/>
                    </a:cubicBezTo>
                    <a:lnTo>
                      <a:pt x="0" y="12727"/>
                    </a:lnTo>
                    <a:close/>
                  </a:path>
                </a:pathLst>
              </a:custGeom>
              <a:gradFill>
                <a:gsLst>
                  <a:gs pos="39000">
                    <a:srgbClr val="303030"/>
                  </a:gs>
                  <a:gs pos="70000">
                    <a:srgbClr val="7E7E7E"/>
                  </a:gs>
                  <a:gs pos="84000">
                    <a:srgbClr val="191919"/>
                  </a:gs>
                </a:gsLst>
                <a:lin ang="102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200" name="자유형: 도형 199">
                <a:extLst>
                  <a:ext uri="{FF2B5EF4-FFF2-40B4-BE49-F238E27FC236}">
                    <a16:creationId xmlns:a16="http://schemas.microsoft.com/office/drawing/2014/main" id="{B8EF08D3-72BC-4F00-BB04-F22473E95A96}"/>
                  </a:ext>
                </a:extLst>
              </p:cNvPr>
              <p:cNvSpPr/>
              <p:nvPr/>
            </p:nvSpPr>
            <p:spPr>
              <a:xfrm>
                <a:off x="-1877264" y="2343560"/>
                <a:ext cx="50947" cy="8110"/>
              </a:xfrm>
              <a:custGeom>
                <a:avLst/>
                <a:gdLst/>
                <a:ahLst/>
                <a:cxnLst/>
                <a:rect l="l" t="t" r="r" b="b"/>
                <a:pathLst>
                  <a:path w="50947" h="8110" stroke="0">
                    <a:moveTo>
                      <a:pt x="0" y="7001"/>
                    </a:moveTo>
                    <a:cubicBezTo>
                      <a:pt x="11403" y="3487"/>
                      <a:pt x="38926" y="2747"/>
                      <a:pt x="50947" y="8110"/>
                    </a:cubicBezTo>
                    <a:lnTo>
                      <a:pt x="50947" y="2932"/>
                    </a:lnTo>
                    <a:cubicBezTo>
                      <a:pt x="50947" y="2932"/>
                      <a:pt x="23796" y="-3540"/>
                      <a:pt x="0" y="2747"/>
                    </a:cubicBezTo>
                    <a:lnTo>
                      <a:pt x="0" y="7001"/>
                    </a:lnTo>
                    <a:close/>
                  </a:path>
                  <a:path w="50947" h="8110" fill="none">
                    <a:moveTo>
                      <a:pt x="0" y="7001"/>
                    </a:moveTo>
                    <a:cubicBezTo>
                      <a:pt x="11403" y="3487"/>
                      <a:pt x="38926" y="2747"/>
                      <a:pt x="50947" y="8110"/>
                    </a:cubicBezTo>
                    <a:lnTo>
                      <a:pt x="50947" y="2932"/>
                    </a:lnTo>
                    <a:cubicBezTo>
                      <a:pt x="50947" y="2932"/>
                      <a:pt x="23796" y="-3540"/>
                      <a:pt x="0" y="2747"/>
                    </a:cubicBezTo>
                    <a:lnTo>
                      <a:pt x="0" y="7001"/>
                    </a:lnTo>
                    <a:close/>
                  </a:path>
                </a:pathLst>
              </a:custGeom>
              <a:gradFill>
                <a:gsLst>
                  <a:gs pos="0">
                    <a:srgbClr val="AFAFAF"/>
                  </a:gs>
                  <a:gs pos="69000">
                    <a:srgbClr val="D8D8D8"/>
                  </a:gs>
                  <a:gs pos="100000">
                    <a:srgbClr val="AFAFAF"/>
                  </a:gs>
                </a:gsLst>
                <a:lin ang="108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</p:grpSp>
      </p:grpSp>
      <p:sp>
        <p:nvSpPr>
          <p:cNvPr id="260" name="자유형: 도형 259">
            <a:extLst>
              <a:ext uri="{FF2B5EF4-FFF2-40B4-BE49-F238E27FC236}">
                <a16:creationId xmlns:a16="http://schemas.microsoft.com/office/drawing/2014/main" id="{B8C649B9-83BF-4F91-8944-7CA5CDC11476}"/>
              </a:ext>
            </a:extLst>
          </p:cNvPr>
          <p:cNvSpPr/>
          <p:nvPr/>
        </p:nvSpPr>
        <p:spPr>
          <a:xfrm>
            <a:off x="5614808" y="2580569"/>
            <a:ext cx="264960" cy="264480"/>
          </a:xfrm>
          <a:custGeom>
            <a:avLst/>
            <a:gdLst/>
            <a:ahLst/>
            <a:cxnLst/>
            <a:rect l="l" t="t" r="r" b="b"/>
            <a:pathLst>
              <a:path w="264960" h="264480" stroke="0">
                <a:moveTo>
                  <a:pt x="0" y="66120"/>
                </a:moveTo>
                <a:lnTo>
                  <a:pt x="119232" y="66120"/>
                </a:lnTo>
                <a:lnTo>
                  <a:pt x="119232" y="0"/>
                </a:lnTo>
                <a:lnTo>
                  <a:pt x="264960" y="132240"/>
                </a:lnTo>
                <a:lnTo>
                  <a:pt x="119232" y="264480"/>
                </a:lnTo>
                <a:lnTo>
                  <a:pt x="119232" y="198360"/>
                </a:lnTo>
                <a:lnTo>
                  <a:pt x="0" y="198360"/>
                </a:lnTo>
                <a:lnTo>
                  <a:pt x="0" y="66120"/>
                </a:lnTo>
                <a:close/>
              </a:path>
              <a:path w="264960" h="264480" fill="none">
                <a:moveTo>
                  <a:pt x="0" y="66120"/>
                </a:moveTo>
                <a:lnTo>
                  <a:pt x="119232" y="66120"/>
                </a:lnTo>
                <a:lnTo>
                  <a:pt x="119232" y="0"/>
                </a:lnTo>
                <a:lnTo>
                  <a:pt x="264960" y="132240"/>
                </a:lnTo>
                <a:lnTo>
                  <a:pt x="119232" y="264480"/>
                </a:lnTo>
                <a:lnTo>
                  <a:pt x="119232" y="198360"/>
                </a:lnTo>
                <a:lnTo>
                  <a:pt x="0" y="198360"/>
                </a:lnTo>
                <a:lnTo>
                  <a:pt x="0" y="66120"/>
                </a:lnTo>
                <a:close/>
              </a:path>
            </a:pathLst>
          </a:custGeom>
          <a:solidFill>
            <a:srgbClr val="7991FF"/>
          </a:solidFill>
          <a:ln w="12667" cap="flat">
            <a:solidFill>
              <a:srgbClr val="7991FF"/>
            </a:solidFill>
            <a:miter/>
          </a:ln>
        </p:spPr>
      </p:sp>
      <p:sp>
        <p:nvSpPr>
          <p:cNvPr id="261" name="자유형: 도형 260">
            <a:extLst>
              <a:ext uri="{FF2B5EF4-FFF2-40B4-BE49-F238E27FC236}">
                <a16:creationId xmlns:a16="http://schemas.microsoft.com/office/drawing/2014/main" id="{01714627-3EE5-45F7-AF83-4F87DA664316}"/>
              </a:ext>
            </a:extLst>
          </p:cNvPr>
          <p:cNvSpPr/>
          <p:nvPr/>
        </p:nvSpPr>
        <p:spPr>
          <a:xfrm>
            <a:off x="8895945" y="2612822"/>
            <a:ext cx="264960" cy="264480"/>
          </a:xfrm>
          <a:custGeom>
            <a:avLst/>
            <a:gdLst/>
            <a:ahLst/>
            <a:cxnLst/>
            <a:rect l="l" t="t" r="r" b="b"/>
            <a:pathLst>
              <a:path w="264960" h="264480" stroke="0">
                <a:moveTo>
                  <a:pt x="0" y="66120"/>
                </a:moveTo>
                <a:lnTo>
                  <a:pt x="119232" y="66120"/>
                </a:lnTo>
                <a:lnTo>
                  <a:pt x="119232" y="0"/>
                </a:lnTo>
                <a:lnTo>
                  <a:pt x="264960" y="132240"/>
                </a:lnTo>
                <a:lnTo>
                  <a:pt x="119232" y="264480"/>
                </a:lnTo>
                <a:lnTo>
                  <a:pt x="119232" y="198360"/>
                </a:lnTo>
                <a:lnTo>
                  <a:pt x="0" y="198360"/>
                </a:lnTo>
                <a:lnTo>
                  <a:pt x="0" y="66120"/>
                </a:lnTo>
                <a:close/>
              </a:path>
              <a:path w="264960" h="264480" fill="none">
                <a:moveTo>
                  <a:pt x="0" y="66120"/>
                </a:moveTo>
                <a:lnTo>
                  <a:pt x="119232" y="66120"/>
                </a:lnTo>
                <a:lnTo>
                  <a:pt x="119232" y="0"/>
                </a:lnTo>
                <a:lnTo>
                  <a:pt x="264960" y="132240"/>
                </a:lnTo>
                <a:lnTo>
                  <a:pt x="119232" y="264480"/>
                </a:lnTo>
                <a:lnTo>
                  <a:pt x="119232" y="198360"/>
                </a:lnTo>
                <a:lnTo>
                  <a:pt x="0" y="198360"/>
                </a:lnTo>
                <a:lnTo>
                  <a:pt x="0" y="66120"/>
                </a:lnTo>
                <a:close/>
              </a:path>
            </a:pathLst>
          </a:custGeom>
          <a:solidFill>
            <a:srgbClr val="467DFE"/>
          </a:solidFill>
          <a:ln w="12667" cap="flat">
            <a:solidFill>
              <a:srgbClr val="467DFE"/>
            </a:solidFill>
            <a:miter/>
          </a:ln>
        </p:spPr>
      </p: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91BB2325-E35B-4B5B-953B-341095836482}"/>
              </a:ext>
            </a:extLst>
          </p:cNvPr>
          <p:cNvGrpSpPr/>
          <p:nvPr/>
        </p:nvGrpSpPr>
        <p:grpSpPr>
          <a:xfrm>
            <a:off x="3803726" y="4286790"/>
            <a:ext cx="2788804" cy="2232705"/>
            <a:chOff x="-709954" y="3605783"/>
            <a:chExt cx="2788804" cy="2232705"/>
          </a:xfrm>
        </p:grpSpPr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E60C9577-A8A6-4034-930A-BE7880441047}"/>
                </a:ext>
              </a:extLst>
            </p:cNvPr>
            <p:cNvSpPr/>
            <p:nvPr/>
          </p:nvSpPr>
          <p:spPr>
            <a:xfrm>
              <a:off x="-291634" y="3833783"/>
              <a:ext cx="2370484" cy="2004705"/>
            </a:xfrm>
            <a:custGeom>
              <a:avLst/>
              <a:gdLst>
                <a:gd name="rtt" fmla="*/ 152000 h 2004705"/>
                <a:gd name="rtb" fmla="*/ 2004705 h 2004705"/>
              </a:gdLst>
              <a:ahLst/>
              <a:cxnLst/>
              <a:rect l="l" t="rtt" r="r" b="rtb"/>
              <a:pathLst>
                <a:path w="2370484" h="2004705" stroke="0">
                  <a:moveTo>
                    <a:pt x="53200" y="0"/>
                  </a:moveTo>
                  <a:lnTo>
                    <a:pt x="2317284" y="0"/>
                  </a:lnTo>
                  <a:cubicBezTo>
                    <a:pt x="2346650" y="0"/>
                    <a:pt x="2370484" y="23834"/>
                    <a:pt x="2370484" y="53200"/>
                  </a:cubicBezTo>
                  <a:lnTo>
                    <a:pt x="2370484" y="1951505"/>
                  </a:lnTo>
                  <a:cubicBezTo>
                    <a:pt x="2370484" y="1980872"/>
                    <a:pt x="2346650" y="2004705"/>
                    <a:pt x="2317284" y="2004705"/>
                  </a:cubicBezTo>
                  <a:lnTo>
                    <a:pt x="53200" y="2004705"/>
                  </a:lnTo>
                  <a:cubicBezTo>
                    <a:pt x="23834" y="2004705"/>
                    <a:pt x="0" y="1980872"/>
                    <a:pt x="0" y="1951505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  <a:path w="2370484" h="2004705" fill="none">
                  <a:moveTo>
                    <a:pt x="53200" y="0"/>
                  </a:moveTo>
                  <a:lnTo>
                    <a:pt x="2317284" y="0"/>
                  </a:lnTo>
                  <a:cubicBezTo>
                    <a:pt x="2346650" y="0"/>
                    <a:pt x="2370484" y="23834"/>
                    <a:pt x="2370484" y="53200"/>
                  </a:cubicBezTo>
                  <a:lnTo>
                    <a:pt x="2370484" y="1951505"/>
                  </a:lnTo>
                  <a:cubicBezTo>
                    <a:pt x="2370484" y="1980872"/>
                    <a:pt x="2346650" y="2004705"/>
                    <a:pt x="2317284" y="2004705"/>
                  </a:cubicBezTo>
                  <a:lnTo>
                    <a:pt x="53200" y="2004705"/>
                  </a:lnTo>
                  <a:cubicBezTo>
                    <a:pt x="23834" y="2004705"/>
                    <a:pt x="0" y="1980872"/>
                    <a:pt x="0" y="1951505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</a:pathLst>
            </a:custGeom>
            <a:solidFill>
              <a:srgbClr val="FAFAFA"/>
            </a:solidFill>
            <a:ln w="7600" cap="flat">
              <a:solidFill>
                <a:schemeClr val="accent6">
                  <a:lumMod val="75000"/>
                </a:schemeClr>
              </a:solidFill>
              <a:round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ko-KR" altLang="en-US" sz="912" b="1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프로그램으로 얻은 </a:t>
              </a:r>
              <a:endParaRPr lang="en-US" altLang="ko-KR" sz="912" b="1">
                <a:solidFill>
                  <a:srgbClr val="303030"/>
                </a:solidFill>
                <a:latin typeface="Arial"/>
                <a:ea typeface="Arial"/>
                <a:cs typeface="Arial"/>
              </a:endParaRPr>
            </a:p>
            <a:p>
              <a:pPr algn="ctr"/>
              <a:r>
                <a:rPr lang="ko-KR" altLang="en-US" sz="912" b="1">
                  <a:solidFill>
                    <a:srgbClr val="30303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</a:rPr>
                <a:t>통계 분석 결과를 해석하고</a:t>
              </a:r>
              <a:r>
                <a:rPr lang="en-US" altLang="ko-KR" sz="912" b="1">
                  <a:solidFill>
                    <a:srgbClr val="30303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</a:rPr>
                <a:t>, </a:t>
              </a:r>
            </a:p>
            <a:p>
              <a:pPr algn="ctr"/>
              <a:r>
                <a:rPr lang="ko-KR" altLang="en-US" sz="912" b="1">
                  <a:solidFill>
                    <a:srgbClr val="30303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</a:rPr>
                <a:t>이를 바탕으로 적절한 대책을 마련</a:t>
              </a:r>
              <a:endParaRPr lang="en-US" altLang="ko-KR" sz="912" b="1">
                <a:solidFill>
                  <a:srgbClr val="30303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endParaRPr>
            </a:p>
            <a:p>
              <a:pPr algn="ctr"/>
              <a:endParaRPr lang="ko-KR" altLang="en-US" sz="912" b="1">
                <a:solidFill>
                  <a:srgbClr val="30303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endParaRPr>
            </a:p>
            <a:p>
              <a:pPr algn="ctr"/>
              <a:r>
                <a:rPr lang="ko-KR" altLang="en-US" sz="912" b="1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범죄 발생이 많은 자치구에 </a:t>
              </a:r>
              <a:endParaRPr lang="en-US" altLang="ko-KR" sz="912" b="1">
                <a:solidFill>
                  <a:srgbClr val="303030"/>
                </a:solidFill>
                <a:latin typeface="Arial"/>
                <a:ea typeface="Arial"/>
                <a:cs typeface="Arial"/>
              </a:endParaRPr>
            </a:p>
            <a:p>
              <a:pPr algn="ctr"/>
              <a:r>
                <a:rPr lang="en-US" altLang="ko-KR" sz="912" b="1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CCTV</a:t>
              </a:r>
              <a:r>
                <a:rPr lang="ko-KR" altLang="en-US" sz="912" b="1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를 추가적으로 </a:t>
              </a:r>
              <a:endParaRPr lang="en-US" altLang="ko-KR" sz="912" b="1">
                <a:solidFill>
                  <a:srgbClr val="303030"/>
                </a:solidFill>
                <a:latin typeface="Arial"/>
                <a:ea typeface="Arial"/>
                <a:cs typeface="Arial"/>
              </a:endParaRPr>
            </a:p>
            <a:p>
              <a:pPr algn="ctr"/>
              <a:r>
                <a:rPr lang="ko-KR" altLang="en-US" sz="912" b="1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설치하는 등의 대책을 수립</a:t>
              </a:r>
              <a:endParaRPr lang="en-US" altLang="ko-KR" sz="912" b="1">
                <a:solidFill>
                  <a:srgbClr val="30303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8F31FE11-4E3A-4346-BAAC-1CFAA6E8F0B6}"/>
                </a:ext>
              </a:extLst>
            </p:cNvPr>
            <p:cNvSpPr/>
            <p:nvPr/>
          </p:nvSpPr>
          <p:spPr>
            <a:xfrm>
              <a:off x="-709954" y="3605783"/>
              <a:ext cx="2231044" cy="380000"/>
            </a:xfrm>
            <a:custGeom>
              <a:avLst/>
              <a:gdLst/>
              <a:ahLst/>
              <a:cxnLst/>
              <a:rect l="l" t="t" r="r" b="b"/>
              <a:pathLst>
                <a:path w="2231044" h="380000" stroke="0">
                  <a:moveTo>
                    <a:pt x="53200" y="0"/>
                  </a:moveTo>
                  <a:lnTo>
                    <a:pt x="2177844" y="0"/>
                  </a:lnTo>
                  <a:cubicBezTo>
                    <a:pt x="2207210" y="0"/>
                    <a:pt x="2231044" y="23834"/>
                    <a:pt x="2231044" y="53200"/>
                  </a:cubicBezTo>
                  <a:lnTo>
                    <a:pt x="2231044" y="326800"/>
                  </a:lnTo>
                  <a:cubicBezTo>
                    <a:pt x="2231044" y="356166"/>
                    <a:pt x="2207210" y="380000"/>
                    <a:pt x="2177844" y="380000"/>
                  </a:cubicBezTo>
                  <a:lnTo>
                    <a:pt x="53200" y="380000"/>
                  </a:lnTo>
                  <a:cubicBezTo>
                    <a:pt x="23834" y="380000"/>
                    <a:pt x="0" y="356166"/>
                    <a:pt x="0" y="326800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  <a:path w="2231044" h="380000" fill="none">
                  <a:moveTo>
                    <a:pt x="53200" y="0"/>
                  </a:moveTo>
                  <a:lnTo>
                    <a:pt x="2177844" y="0"/>
                  </a:lnTo>
                  <a:cubicBezTo>
                    <a:pt x="2207210" y="0"/>
                    <a:pt x="2231044" y="23834"/>
                    <a:pt x="2231044" y="53200"/>
                  </a:cubicBezTo>
                  <a:lnTo>
                    <a:pt x="2231044" y="326800"/>
                  </a:lnTo>
                  <a:cubicBezTo>
                    <a:pt x="2231044" y="356166"/>
                    <a:pt x="2207210" y="380000"/>
                    <a:pt x="2177844" y="380000"/>
                  </a:cubicBezTo>
                  <a:lnTo>
                    <a:pt x="53200" y="380000"/>
                  </a:lnTo>
                  <a:cubicBezTo>
                    <a:pt x="23834" y="380000"/>
                    <a:pt x="0" y="356166"/>
                    <a:pt x="0" y="326800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7600" cap="flat">
              <a:solidFill>
                <a:schemeClr val="accent6">
                  <a:lumMod val="75000"/>
                </a:schemeClr>
              </a:solidFill>
              <a:round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ko-KR" altLang="en-US" sz="912" b="1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결과 해석</a:t>
              </a:r>
              <a:endParaRPr lang="zh-CN" altLang="en-US" sz="912" b="1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367397D3-E49A-4A08-8371-C48183D8262B}"/>
              </a:ext>
            </a:extLst>
          </p:cNvPr>
          <p:cNvGrpSpPr/>
          <p:nvPr/>
        </p:nvGrpSpPr>
        <p:grpSpPr>
          <a:xfrm>
            <a:off x="7171895" y="4302872"/>
            <a:ext cx="2758800" cy="2232705"/>
            <a:chOff x="3084482" y="3605783"/>
            <a:chExt cx="2758800" cy="2232705"/>
          </a:xfrm>
        </p:grpSpPr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6679B822-B8E2-4C26-9742-116483AD43E7}"/>
                </a:ext>
              </a:extLst>
            </p:cNvPr>
            <p:cNvSpPr/>
            <p:nvPr/>
          </p:nvSpPr>
          <p:spPr>
            <a:xfrm>
              <a:off x="3498302" y="3833783"/>
              <a:ext cx="2344980" cy="2004705"/>
            </a:xfrm>
            <a:custGeom>
              <a:avLst/>
              <a:gdLst>
                <a:gd name="rtt" fmla="*/ 152000 h 2004705"/>
                <a:gd name="rtb" fmla="*/ 2004705 h 2004705"/>
              </a:gdLst>
              <a:ahLst/>
              <a:cxnLst/>
              <a:rect l="l" t="rtt" r="r" b="rtb"/>
              <a:pathLst>
                <a:path w="2344980" h="2004705" stroke="0">
                  <a:moveTo>
                    <a:pt x="53200" y="0"/>
                  </a:moveTo>
                  <a:lnTo>
                    <a:pt x="2291780" y="0"/>
                  </a:lnTo>
                  <a:cubicBezTo>
                    <a:pt x="2321146" y="0"/>
                    <a:pt x="2344980" y="23834"/>
                    <a:pt x="2344980" y="53200"/>
                  </a:cubicBezTo>
                  <a:lnTo>
                    <a:pt x="2344980" y="1951505"/>
                  </a:lnTo>
                  <a:cubicBezTo>
                    <a:pt x="2344980" y="1980872"/>
                    <a:pt x="2321146" y="2004705"/>
                    <a:pt x="2291780" y="2004705"/>
                  </a:cubicBezTo>
                  <a:lnTo>
                    <a:pt x="53200" y="2004705"/>
                  </a:lnTo>
                  <a:cubicBezTo>
                    <a:pt x="23834" y="2004705"/>
                    <a:pt x="0" y="1980872"/>
                    <a:pt x="0" y="1951505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  <a:path w="2344980" h="2004705" fill="none">
                  <a:moveTo>
                    <a:pt x="53200" y="0"/>
                  </a:moveTo>
                  <a:lnTo>
                    <a:pt x="2291780" y="0"/>
                  </a:lnTo>
                  <a:cubicBezTo>
                    <a:pt x="2321146" y="0"/>
                    <a:pt x="2344980" y="23834"/>
                    <a:pt x="2344980" y="53200"/>
                  </a:cubicBezTo>
                  <a:lnTo>
                    <a:pt x="2344980" y="1951505"/>
                  </a:lnTo>
                  <a:cubicBezTo>
                    <a:pt x="2344980" y="1980872"/>
                    <a:pt x="2321146" y="2004705"/>
                    <a:pt x="2291780" y="2004705"/>
                  </a:cubicBezTo>
                  <a:lnTo>
                    <a:pt x="53200" y="2004705"/>
                  </a:lnTo>
                  <a:cubicBezTo>
                    <a:pt x="23834" y="2004705"/>
                    <a:pt x="0" y="1980872"/>
                    <a:pt x="0" y="1951505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</a:pathLst>
            </a:custGeom>
            <a:solidFill>
              <a:srgbClr val="FAFAFA"/>
            </a:solidFill>
            <a:ln w="7600" cap="flat">
              <a:solidFill>
                <a:srgbClr val="92D050"/>
              </a:solidFill>
              <a:round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ko-KR" altLang="en-US" sz="912" b="1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위에서 설계한 프로세스를 </a:t>
              </a:r>
              <a:endParaRPr lang="en-US" altLang="ko-KR" sz="912" b="1">
                <a:solidFill>
                  <a:srgbClr val="303030"/>
                </a:solidFill>
                <a:latin typeface="Arial"/>
                <a:ea typeface="Arial"/>
                <a:cs typeface="Arial"/>
              </a:endParaRPr>
            </a:p>
            <a:p>
              <a:pPr algn="ctr"/>
              <a:r>
                <a:rPr lang="ko-KR" altLang="en-US" sz="912" b="1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바탕으로 </a:t>
              </a:r>
              <a:r>
                <a:rPr lang="ko-KR" altLang="en-US" sz="912" b="1">
                  <a:solidFill>
                    <a:srgbClr val="30303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</a:rPr>
                <a:t>프로그램을 개발</a:t>
              </a:r>
              <a:endParaRPr lang="en-US" altLang="ko-KR" sz="912" b="1">
                <a:solidFill>
                  <a:srgbClr val="30303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endParaRPr>
            </a:p>
            <a:p>
              <a:pPr algn="ctr"/>
              <a:endParaRPr lang="ko-KR" altLang="en-US" sz="912" b="1">
                <a:solidFill>
                  <a:srgbClr val="303030"/>
                </a:solidFill>
                <a:latin typeface="Arial"/>
                <a:ea typeface="Arial"/>
                <a:cs typeface="Arial"/>
              </a:endParaRPr>
            </a:p>
            <a:p>
              <a:pPr algn="ctr"/>
              <a:r>
                <a:rPr lang="ko-KR" altLang="en-US" sz="912" b="1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프로그램 개발 후 각 단계별로 </a:t>
              </a:r>
              <a:endParaRPr lang="en-US" altLang="ko-KR" sz="912" b="1">
                <a:solidFill>
                  <a:srgbClr val="303030"/>
                </a:solidFill>
                <a:latin typeface="Arial"/>
                <a:ea typeface="Arial"/>
                <a:cs typeface="Arial"/>
              </a:endParaRPr>
            </a:p>
            <a:p>
              <a:pPr algn="ctr"/>
              <a:r>
                <a:rPr lang="ko-KR" altLang="en-US" sz="912" b="1">
                  <a:solidFill>
                    <a:srgbClr val="30303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</a:rPr>
                <a:t>테스트를 수행하여 문제가 없는지 확인</a:t>
              </a:r>
              <a:endParaRPr lang="zh-CN" altLang="en-US" sz="912" b="1">
                <a:solidFill>
                  <a:srgbClr val="30303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endParaRPr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EBB82BD1-492E-438E-97B7-B3B774DC5427}"/>
                </a:ext>
              </a:extLst>
            </p:cNvPr>
            <p:cNvSpPr/>
            <p:nvPr/>
          </p:nvSpPr>
          <p:spPr>
            <a:xfrm>
              <a:off x="3084482" y="3605783"/>
              <a:ext cx="2207040" cy="380000"/>
            </a:xfrm>
            <a:custGeom>
              <a:avLst/>
              <a:gdLst/>
              <a:ahLst/>
              <a:cxnLst/>
              <a:rect l="l" t="t" r="r" b="b"/>
              <a:pathLst>
                <a:path w="2207040" h="380000" stroke="0">
                  <a:moveTo>
                    <a:pt x="53200" y="0"/>
                  </a:moveTo>
                  <a:lnTo>
                    <a:pt x="2153840" y="0"/>
                  </a:lnTo>
                  <a:cubicBezTo>
                    <a:pt x="2183206" y="0"/>
                    <a:pt x="2207040" y="23834"/>
                    <a:pt x="2207040" y="53200"/>
                  </a:cubicBezTo>
                  <a:lnTo>
                    <a:pt x="2207040" y="326800"/>
                  </a:lnTo>
                  <a:cubicBezTo>
                    <a:pt x="2207040" y="356166"/>
                    <a:pt x="2183206" y="380000"/>
                    <a:pt x="2153840" y="380000"/>
                  </a:cubicBezTo>
                  <a:lnTo>
                    <a:pt x="53200" y="380000"/>
                  </a:lnTo>
                  <a:cubicBezTo>
                    <a:pt x="23834" y="380000"/>
                    <a:pt x="0" y="356166"/>
                    <a:pt x="0" y="326800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  <a:path w="2207040" h="380000" fill="none">
                  <a:moveTo>
                    <a:pt x="53200" y="0"/>
                  </a:moveTo>
                  <a:lnTo>
                    <a:pt x="2153840" y="0"/>
                  </a:lnTo>
                  <a:cubicBezTo>
                    <a:pt x="2183206" y="0"/>
                    <a:pt x="2207040" y="23834"/>
                    <a:pt x="2207040" y="53200"/>
                  </a:cubicBezTo>
                  <a:lnTo>
                    <a:pt x="2207040" y="326800"/>
                  </a:lnTo>
                  <a:cubicBezTo>
                    <a:pt x="2207040" y="356166"/>
                    <a:pt x="2183206" y="380000"/>
                    <a:pt x="2153840" y="380000"/>
                  </a:cubicBezTo>
                  <a:lnTo>
                    <a:pt x="53200" y="380000"/>
                  </a:lnTo>
                  <a:cubicBezTo>
                    <a:pt x="23834" y="380000"/>
                    <a:pt x="0" y="356166"/>
                    <a:pt x="0" y="326800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</a:pathLst>
            </a:custGeom>
            <a:solidFill>
              <a:srgbClr val="92D050"/>
            </a:solidFill>
            <a:ln w="7600" cap="flat">
              <a:solidFill>
                <a:srgbClr val="92D050"/>
              </a:solidFill>
              <a:round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912" b="1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ko-KR" altLang="en-US" sz="912" b="1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프로그램 개발 및 테스트</a:t>
              </a:r>
              <a:endParaRPr lang="zh-CN" altLang="en-US" sz="912" b="1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68" name="자유형: 도형 267">
            <a:extLst>
              <a:ext uri="{FF2B5EF4-FFF2-40B4-BE49-F238E27FC236}">
                <a16:creationId xmlns:a16="http://schemas.microsoft.com/office/drawing/2014/main" id="{B914CC27-65E4-47CA-8C3A-9A7C61CF14D3}"/>
              </a:ext>
            </a:extLst>
          </p:cNvPr>
          <p:cNvSpPr/>
          <p:nvPr/>
        </p:nvSpPr>
        <p:spPr>
          <a:xfrm flipH="1">
            <a:off x="6872953" y="5079044"/>
            <a:ext cx="264960" cy="264480"/>
          </a:xfrm>
          <a:custGeom>
            <a:avLst/>
            <a:gdLst/>
            <a:ahLst/>
            <a:cxnLst/>
            <a:rect l="l" t="t" r="r" b="b"/>
            <a:pathLst>
              <a:path w="264960" h="264480" stroke="0">
                <a:moveTo>
                  <a:pt x="0" y="66120"/>
                </a:moveTo>
                <a:lnTo>
                  <a:pt x="119232" y="66120"/>
                </a:lnTo>
                <a:lnTo>
                  <a:pt x="119232" y="0"/>
                </a:lnTo>
                <a:lnTo>
                  <a:pt x="264960" y="132240"/>
                </a:lnTo>
                <a:lnTo>
                  <a:pt x="119232" y="264480"/>
                </a:lnTo>
                <a:lnTo>
                  <a:pt x="119232" y="198360"/>
                </a:lnTo>
                <a:lnTo>
                  <a:pt x="0" y="198360"/>
                </a:lnTo>
                <a:lnTo>
                  <a:pt x="0" y="66120"/>
                </a:lnTo>
                <a:close/>
              </a:path>
              <a:path w="264960" h="264480" fill="none">
                <a:moveTo>
                  <a:pt x="0" y="66120"/>
                </a:moveTo>
                <a:lnTo>
                  <a:pt x="119232" y="66120"/>
                </a:lnTo>
                <a:lnTo>
                  <a:pt x="119232" y="0"/>
                </a:lnTo>
                <a:lnTo>
                  <a:pt x="264960" y="132240"/>
                </a:lnTo>
                <a:lnTo>
                  <a:pt x="119232" y="264480"/>
                </a:lnTo>
                <a:lnTo>
                  <a:pt x="119232" y="198360"/>
                </a:lnTo>
                <a:lnTo>
                  <a:pt x="0" y="198360"/>
                </a:lnTo>
                <a:lnTo>
                  <a:pt x="0" y="66120"/>
                </a:lnTo>
                <a:close/>
              </a:path>
            </a:pathLst>
          </a:custGeom>
          <a:solidFill>
            <a:srgbClr val="92D050"/>
          </a:solidFill>
          <a:ln w="12667" cap="flat">
            <a:solidFill>
              <a:srgbClr val="92D050"/>
            </a:solidFill>
            <a:miter/>
          </a:ln>
        </p:spPr>
      </p:sp>
      <p:sp>
        <p:nvSpPr>
          <p:cNvPr id="269" name="자유형: 도형 268">
            <a:extLst>
              <a:ext uri="{FF2B5EF4-FFF2-40B4-BE49-F238E27FC236}">
                <a16:creationId xmlns:a16="http://schemas.microsoft.com/office/drawing/2014/main" id="{6C0BCD51-46F5-46FE-8F50-1F71A6C0D886}"/>
              </a:ext>
            </a:extLst>
          </p:cNvPr>
          <p:cNvSpPr/>
          <p:nvPr/>
        </p:nvSpPr>
        <p:spPr>
          <a:xfrm rot="7871447">
            <a:off x="10218926" y="4033389"/>
            <a:ext cx="264960" cy="264480"/>
          </a:xfrm>
          <a:custGeom>
            <a:avLst/>
            <a:gdLst/>
            <a:ahLst/>
            <a:cxnLst/>
            <a:rect l="l" t="t" r="r" b="b"/>
            <a:pathLst>
              <a:path w="264960" h="264480" stroke="0">
                <a:moveTo>
                  <a:pt x="0" y="66120"/>
                </a:moveTo>
                <a:lnTo>
                  <a:pt x="119232" y="66120"/>
                </a:lnTo>
                <a:lnTo>
                  <a:pt x="119232" y="0"/>
                </a:lnTo>
                <a:lnTo>
                  <a:pt x="264960" y="132240"/>
                </a:lnTo>
                <a:lnTo>
                  <a:pt x="119232" y="264480"/>
                </a:lnTo>
                <a:lnTo>
                  <a:pt x="119232" y="198360"/>
                </a:lnTo>
                <a:lnTo>
                  <a:pt x="0" y="198360"/>
                </a:lnTo>
                <a:lnTo>
                  <a:pt x="0" y="66120"/>
                </a:lnTo>
                <a:close/>
              </a:path>
              <a:path w="264960" h="264480" fill="none">
                <a:moveTo>
                  <a:pt x="0" y="66120"/>
                </a:moveTo>
                <a:lnTo>
                  <a:pt x="119232" y="66120"/>
                </a:lnTo>
                <a:lnTo>
                  <a:pt x="119232" y="0"/>
                </a:lnTo>
                <a:lnTo>
                  <a:pt x="264960" y="132240"/>
                </a:lnTo>
                <a:lnTo>
                  <a:pt x="119232" y="264480"/>
                </a:lnTo>
                <a:lnTo>
                  <a:pt x="119232" y="198360"/>
                </a:lnTo>
                <a:lnTo>
                  <a:pt x="0" y="198360"/>
                </a:lnTo>
                <a:lnTo>
                  <a:pt x="0" y="66120"/>
                </a:lnTo>
                <a:close/>
              </a:path>
            </a:pathLst>
          </a:custGeom>
          <a:solidFill>
            <a:srgbClr val="4155C6"/>
          </a:solidFill>
          <a:ln w="12667" cap="flat">
            <a:solidFill>
              <a:srgbClr val="4155C6"/>
            </a:solidFill>
            <a:miter/>
          </a:ln>
        </p:spPr>
      </p: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D359CD04-E2B0-429C-AB5E-98E3B99A82D4}"/>
              </a:ext>
            </a:extLst>
          </p:cNvPr>
          <p:cNvGrpSpPr/>
          <p:nvPr/>
        </p:nvGrpSpPr>
        <p:grpSpPr>
          <a:xfrm>
            <a:off x="9037061" y="1519270"/>
            <a:ext cx="2470000" cy="2232705"/>
            <a:chOff x="6848914" y="1052183"/>
            <a:chExt cx="2470000" cy="2232705"/>
          </a:xfrm>
        </p:grpSpPr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F62D7559-9529-4C4F-9644-E3A2381FF967}"/>
                </a:ext>
              </a:extLst>
            </p:cNvPr>
            <p:cNvSpPr/>
            <p:nvPr/>
          </p:nvSpPr>
          <p:spPr>
            <a:xfrm>
              <a:off x="7219414" y="1280183"/>
              <a:ext cx="2099500" cy="2004705"/>
            </a:xfrm>
            <a:custGeom>
              <a:avLst/>
              <a:gdLst>
                <a:gd name="rtt" fmla="*/ 150305 h 2004705"/>
                <a:gd name="rtb" fmla="*/ 2004705 h 2004705"/>
              </a:gdLst>
              <a:ahLst/>
              <a:cxnLst/>
              <a:rect l="l" t="rtt" r="r" b="rtb"/>
              <a:pathLst>
                <a:path w="2099500" h="2004705" stroke="0">
                  <a:moveTo>
                    <a:pt x="53200" y="0"/>
                  </a:moveTo>
                  <a:lnTo>
                    <a:pt x="2046300" y="0"/>
                  </a:lnTo>
                  <a:cubicBezTo>
                    <a:pt x="2075666" y="0"/>
                    <a:pt x="2099500" y="23834"/>
                    <a:pt x="2099500" y="53200"/>
                  </a:cubicBezTo>
                  <a:lnTo>
                    <a:pt x="2099500" y="1951505"/>
                  </a:lnTo>
                  <a:cubicBezTo>
                    <a:pt x="2099500" y="1980872"/>
                    <a:pt x="2075666" y="2004705"/>
                    <a:pt x="2046300" y="2004705"/>
                  </a:cubicBezTo>
                  <a:lnTo>
                    <a:pt x="53200" y="2004705"/>
                  </a:lnTo>
                  <a:cubicBezTo>
                    <a:pt x="23834" y="2004705"/>
                    <a:pt x="0" y="1980872"/>
                    <a:pt x="0" y="1951505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  <a:path w="2099500" h="2004705" fill="none">
                  <a:moveTo>
                    <a:pt x="53200" y="0"/>
                  </a:moveTo>
                  <a:lnTo>
                    <a:pt x="2046300" y="0"/>
                  </a:lnTo>
                  <a:cubicBezTo>
                    <a:pt x="2075666" y="0"/>
                    <a:pt x="2099500" y="23834"/>
                    <a:pt x="2099500" y="53200"/>
                  </a:cubicBezTo>
                  <a:lnTo>
                    <a:pt x="2099500" y="1951505"/>
                  </a:lnTo>
                  <a:cubicBezTo>
                    <a:pt x="2099500" y="1980872"/>
                    <a:pt x="2075666" y="2004705"/>
                    <a:pt x="2046300" y="2004705"/>
                  </a:cubicBezTo>
                  <a:lnTo>
                    <a:pt x="53200" y="2004705"/>
                  </a:lnTo>
                  <a:cubicBezTo>
                    <a:pt x="23834" y="2004705"/>
                    <a:pt x="0" y="1980872"/>
                    <a:pt x="0" y="1951505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</a:pathLst>
            </a:custGeom>
            <a:solidFill>
              <a:srgbClr val="FAFAFA"/>
            </a:solidFill>
            <a:ln w="7600" cap="flat">
              <a:solidFill>
                <a:srgbClr val="4155C6"/>
              </a:solidFill>
              <a:round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912" b="1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자치구별 CCTV 개수와 </a:t>
              </a:r>
            </a:p>
            <a:p>
              <a:pPr algn="ctr"/>
              <a:r>
                <a:rPr lang="zh-CN" altLang="en-US" sz="912" b="1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5대 범죄 발생 및 검거 데이터를 </a:t>
              </a:r>
            </a:p>
            <a:p>
              <a:pPr algn="ctr"/>
              <a:r>
                <a:rPr lang="ko-KR" altLang="en-US" sz="912" b="1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선형그래프와 막대그래프로</a:t>
              </a:r>
              <a:r>
                <a:rPr lang="zh-CN" altLang="en-US" sz="912" b="1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 </a:t>
              </a:r>
              <a:endParaRPr lang="en-US" altLang="zh-CN" sz="912" b="1">
                <a:solidFill>
                  <a:srgbClr val="303030"/>
                </a:solidFill>
                <a:latin typeface="Arial"/>
                <a:ea typeface="Arial"/>
                <a:cs typeface="Arial"/>
              </a:endParaRPr>
            </a:p>
            <a:p>
              <a:pPr algn="ctr"/>
              <a:r>
                <a:rPr lang="zh-CN" altLang="en-US" sz="912" b="1">
                  <a:solidFill>
                    <a:srgbClr val="30303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</a:rPr>
                <a:t>시각화</a:t>
              </a:r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6A83A357-F68E-4762-ABF1-535D2594F4CF}"/>
                </a:ext>
              </a:extLst>
            </p:cNvPr>
            <p:cNvSpPr/>
            <p:nvPr/>
          </p:nvSpPr>
          <p:spPr>
            <a:xfrm>
              <a:off x="6848914" y="1052183"/>
              <a:ext cx="1976000" cy="380001"/>
            </a:xfrm>
            <a:custGeom>
              <a:avLst/>
              <a:gdLst/>
              <a:ahLst/>
              <a:cxnLst/>
              <a:rect l="l" t="t" r="r" b="b"/>
              <a:pathLst>
                <a:path w="1976000" h="380000" stroke="0">
                  <a:moveTo>
                    <a:pt x="53200" y="0"/>
                  </a:moveTo>
                  <a:lnTo>
                    <a:pt x="1922800" y="0"/>
                  </a:lnTo>
                  <a:cubicBezTo>
                    <a:pt x="1952166" y="0"/>
                    <a:pt x="1976000" y="23834"/>
                    <a:pt x="1976000" y="53200"/>
                  </a:cubicBezTo>
                  <a:lnTo>
                    <a:pt x="1976000" y="326800"/>
                  </a:lnTo>
                  <a:cubicBezTo>
                    <a:pt x="1976000" y="356166"/>
                    <a:pt x="1952166" y="380000"/>
                    <a:pt x="1922800" y="380000"/>
                  </a:cubicBezTo>
                  <a:lnTo>
                    <a:pt x="53200" y="380000"/>
                  </a:lnTo>
                  <a:cubicBezTo>
                    <a:pt x="23834" y="380000"/>
                    <a:pt x="0" y="356166"/>
                    <a:pt x="0" y="326800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  <a:path w="1976000" h="380000" fill="none">
                  <a:moveTo>
                    <a:pt x="53200" y="0"/>
                  </a:moveTo>
                  <a:lnTo>
                    <a:pt x="1922800" y="0"/>
                  </a:lnTo>
                  <a:cubicBezTo>
                    <a:pt x="1952166" y="0"/>
                    <a:pt x="1976000" y="23834"/>
                    <a:pt x="1976000" y="53200"/>
                  </a:cubicBezTo>
                  <a:lnTo>
                    <a:pt x="1976000" y="326800"/>
                  </a:lnTo>
                  <a:cubicBezTo>
                    <a:pt x="1976000" y="356166"/>
                    <a:pt x="1952166" y="380000"/>
                    <a:pt x="1922800" y="380000"/>
                  </a:cubicBezTo>
                  <a:lnTo>
                    <a:pt x="53200" y="380000"/>
                  </a:lnTo>
                  <a:cubicBezTo>
                    <a:pt x="23834" y="380000"/>
                    <a:pt x="0" y="356166"/>
                    <a:pt x="0" y="326800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</a:pathLst>
            </a:custGeom>
            <a:solidFill>
              <a:srgbClr val="4155C6"/>
            </a:solidFill>
            <a:ln w="7600" cap="flat">
              <a:solidFill>
                <a:srgbClr val="4155C6"/>
              </a:solidFill>
              <a:round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912" b="1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통계 분석 결과를 시각화</a:t>
              </a:r>
            </a:p>
          </p:txBody>
        </p:sp>
      </p:grpSp>
      <p:sp>
        <p:nvSpPr>
          <p:cNvPr id="138" name="슬라이드 번호 개체 틀 5">
            <a:extLst>
              <a:ext uri="{FF2B5EF4-FFF2-40B4-BE49-F238E27FC236}">
                <a16:creationId xmlns:a16="http://schemas.microsoft.com/office/drawing/2014/main" id="{53F75277-6D22-4008-B519-3F4A3DF91FA8}"/>
              </a:ext>
            </a:extLst>
          </p:cNvPr>
          <p:cNvSpPr txBox="1">
            <a:spLocks/>
          </p:cNvSpPr>
          <p:nvPr/>
        </p:nvSpPr>
        <p:spPr>
          <a:xfrm>
            <a:off x="9293945" y="64131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31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324576"/>
      </p:ext>
    </p:extLst>
  </p:cSld>
  <p:clrMapOvr>
    <a:masterClrMapping/>
  </p:clrMapOvr>
</p:sld>
</file>

<file path=ppt/theme/theme1.xml><?xml version="1.0" encoding="utf-8"?>
<a:theme xmlns:a="http://schemas.openxmlformats.org/drawingml/2006/main" name="3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1389</Words>
  <Application>Microsoft Office PowerPoint</Application>
  <PresentationFormat>와이드스크린</PresentationFormat>
  <Paragraphs>258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Apple SD Gothic Neo</vt:lpstr>
      <vt:lpstr>맑은 고딕</vt:lpstr>
      <vt:lpstr>Arial</vt:lpstr>
      <vt:lpstr>31_Office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</cp:lastModifiedBy>
  <cp:revision>135</cp:revision>
  <dcterms:created xsi:type="dcterms:W3CDTF">2021-11-18T03:30:35Z</dcterms:created>
  <dcterms:modified xsi:type="dcterms:W3CDTF">2023-04-05T07:08:33Z</dcterms:modified>
</cp:coreProperties>
</file>