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363062"/>
    <a:srgbClr val="B02A6D"/>
    <a:srgbClr val="EEEEE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966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47DA-441C-425C-AAB1-392D94AE7136}" type="datetimeFigureOut">
              <a:rPr lang="en-001" smtClean="0"/>
              <a:t>26/02/2024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909929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47DA-441C-425C-AAB1-392D94AE7136}" type="datetimeFigureOut">
              <a:rPr lang="en-001" smtClean="0"/>
              <a:t>26/02/2024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542726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47DA-441C-425C-AAB1-392D94AE7136}" type="datetimeFigureOut">
              <a:rPr lang="en-001" smtClean="0"/>
              <a:t>26/02/2024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463369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47DA-441C-425C-AAB1-392D94AE7136}" type="datetimeFigureOut">
              <a:rPr lang="en-001" smtClean="0"/>
              <a:t>26/02/2024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022446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47DA-441C-425C-AAB1-392D94AE7136}" type="datetimeFigureOut">
              <a:rPr lang="en-001" smtClean="0"/>
              <a:t>26/02/2024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745917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47DA-441C-425C-AAB1-392D94AE7136}" type="datetimeFigureOut">
              <a:rPr lang="en-001" smtClean="0"/>
              <a:t>26/02/2024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359641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47DA-441C-425C-AAB1-392D94AE7136}" type="datetimeFigureOut">
              <a:rPr lang="en-001" smtClean="0"/>
              <a:t>26/02/2024</a:t>
            </a:fld>
            <a:endParaRPr lang="en-00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69678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47DA-441C-425C-AAB1-392D94AE7136}" type="datetimeFigureOut">
              <a:rPr lang="en-001" smtClean="0"/>
              <a:t>26/02/2024</a:t>
            </a:fld>
            <a:endParaRPr lang="en-00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701011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47DA-441C-425C-AAB1-392D94AE7136}" type="datetimeFigureOut">
              <a:rPr lang="en-001" smtClean="0"/>
              <a:t>26/02/2024</a:t>
            </a:fld>
            <a:endParaRPr lang="en-00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444248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47DA-441C-425C-AAB1-392D94AE7136}" type="datetimeFigureOut">
              <a:rPr lang="en-001" smtClean="0"/>
              <a:t>26/02/2024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76792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47DA-441C-425C-AAB1-392D94AE7136}" type="datetimeFigureOut">
              <a:rPr lang="en-001" smtClean="0"/>
              <a:t>26/02/2024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879183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447DA-441C-425C-AAB1-392D94AE7136}" type="datetimeFigureOut">
              <a:rPr lang="en-001" smtClean="0"/>
              <a:t>26/02/2024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56811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microsoft.com/office/2007/relationships/hdphoto" Target="../media/hdphoto1.wdp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21" Type="http://schemas.openxmlformats.org/officeDocument/2006/relationships/image" Target="../media/image2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3.sv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microsoft.com/office/2007/relationships/hdphoto" Target="../media/hdphoto1.wdp"/><Relationship Id="rId23" Type="http://schemas.openxmlformats.org/officeDocument/2006/relationships/image" Target="../media/image20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1.png"/><Relationship Id="rId2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21" Type="http://schemas.openxmlformats.org/officeDocument/2006/relationships/image" Target="../media/image26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3.sv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5.svg"/><Relationship Id="rId5" Type="http://schemas.openxmlformats.org/officeDocument/2006/relationships/image" Target="../media/image4.svg"/><Relationship Id="rId15" Type="http://schemas.microsoft.com/office/2007/relationships/hdphoto" Target="../media/hdphoto1.wdp"/><Relationship Id="rId23" Type="http://schemas.openxmlformats.org/officeDocument/2006/relationships/image" Target="../media/image20.svg"/><Relationship Id="rId10" Type="http://schemas.openxmlformats.org/officeDocument/2006/relationships/image" Target="../media/image13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1.png"/><Relationship Id="rId2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8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9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7.svg"/><Relationship Id="rId5" Type="http://schemas.openxmlformats.org/officeDocument/2006/relationships/image" Target="../media/image4.svg"/><Relationship Id="rId15" Type="http://schemas.openxmlformats.org/officeDocument/2006/relationships/image" Target="../media/image23.svg"/><Relationship Id="rId23" Type="http://schemas.microsoft.com/office/2007/relationships/hdphoto" Target="../media/hdphoto1.wdp"/><Relationship Id="rId10" Type="http://schemas.openxmlformats.org/officeDocument/2006/relationships/image" Target="../media/image9.png"/><Relationship Id="rId19" Type="http://schemas.openxmlformats.org/officeDocument/2006/relationships/image" Target="../media/image2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17" Type="http://schemas.openxmlformats.org/officeDocument/2006/relationships/image" Target="../media/image31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7.svg"/><Relationship Id="rId5" Type="http://schemas.openxmlformats.org/officeDocument/2006/relationships/image" Target="../media/image4.svg"/><Relationship Id="rId15" Type="http://schemas.openxmlformats.org/officeDocument/2006/relationships/image" Target="../media/image23.svg"/><Relationship Id="rId23" Type="http://schemas.microsoft.com/office/2007/relationships/hdphoto" Target="../media/hdphoto1.wdp"/><Relationship Id="rId10" Type="http://schemas.openxmlformats.org/officeDocument/2006/relationships/image" Target="../media/image9.png"/><Relationship Id="rId19" Type="http://schemas.openxmlformats.org/officeDocument/2006/relationships/image" Target="../media/image2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D871256-E3D3-4F30-867C-F96DF05977FF}"/>
              </a:ext>
            </a:extLst>
          </p:cNvPr>
          <p:cNvGrpSpPr/>
          <p:nvPr/>
        </p:nvGrpSpPr>
        <p:grpSpPr>
          <a:xfrm>
            <a:off x="373807" y="648163"/>
            <a:ext cx="748179" cy="748179"/>
            <a:chOff x="6692685" y="1991717"/>
            <a:chExt cx="997572" cy="99757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B1FC6F-2589-439B-AE60-0ECE3B52E90F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C0A96F-E1F2-42F0-A963-E557C810FC4D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pic>
          <p:nvPicPr>
            <p:cNvPr id="9" name="Graphic 8" descr="Document with solid fill">
              <a:extLst>
                <a:ext uri="{FF2B5EF4-FFF2-40B4-BE49-F238E27FC236}">
                  <a16:creationId xmlns:a16="http://schemas.microsoft.com/office/drawing/2014/main" id="{C5308C14-07A2-4AA9-B6C7-C975A019D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55792">
              <a:off x="6982198" y="2103971"/>
              <a:ext cx="396748" cy="3967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B340D6-49EA-4924-A25D-DAF6A5C2CEAD}"/>
                </a:ext>
              </a:extLst>
            </p:cNvPr>
            <p:cNvSpPr txBox="1"/>
            <p:nvPr/>
          </p:nvSpPr>
          <p:spPr>
            <a:xfrm>
              <a:off x="6811305" y="2558494"/>
              <a:ext cx="868053" cy="339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a-IR" sz="1053" dirty="0">
                  <a:solidFill>
                    <a:srgbClr val="363062"/>
                  </a:solidFill>
                  <a:latin typeface="Lalezar" panose="00000500000000000000" pitchFamily="2" charset="-78"/>
                  <a:cs typeface="Lalezar" panose="00000500000000000000" pitchFamily="2" charset="-78"/>
                </a:rPr>
                <a:t>مقدمه</a:t>
              </a:r>
              <a:endParaRPr lang="en-US" sz="1053" dirty="0">
                <a:solidFill>
                  <a:srgbClr val="363062"/>
                </a:soli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3CE8E-4A96-4057-A901-ABE616164995}"/>
              </a:ext>
            </a:extLst>
          </p:cNvPr>
          <p:cNvGrpSpPr/>
          <p:nvPr/>
        </p:nvGrpSpPr>
        <p:grpSpPr>
          <a:xfrm>
            <a:off x="-767036" y="3005591"/>
            <a:ext cx="753678" cy="748179"/>
            <a:chOff x="-757830" y="2961796"/>
            <a:chExt cx="753678" cy="74817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88436B2-5FBC-4547-869F-8F12E3BC211C}"/>
                </a:ext>
              </a:extLst>
            </p:cNvPr>
            <p:cNvSpPr/>
            <p:nvPr/>
          </p:nvSpPr>
          <p:spPr>
            <a:xfrm>
              <a:off x="-752331" y="2961796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024310-8654-486B-8F94-3D9F3F0DB665}"/>
                </a:ext>
              </a:extLst>
            </p:cNvPr>
            <p:cNvSpPr/>
            <p:nvPr/>
          </p:nvSpPr>
          <p:spPr>
            <a:xfrm>
              <a:off x="-752331" y="2961796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1C30D8-3CC2-458C-91C3-307E50CD8497}"/>
                </a:ext>
              </a:extLst>
            </p:cNvPr>
            <p:cNvSpPr txBox="1"/>
            <p:nvPr/>
          </p:nvSpPr>
          <p:spPr>
            <a:xfrm>
              <a:off x="-757830" y="3320471"/>
              <a:ext cx="748179" cy="25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a-IR" sz="1053" dirty="0">
                  <a:solidFill>
                    <a:srgbClr val="363062"/>
                  </a:solidFill>
                  <a:latin typeface="Lalezar" panose="00000500000000000000" pitchFamily="2" charset="-78"/>
                  <a:cs typeface="Lalezar" panose="00000500000000000000" pitchFamily="2" charset="-78"/>
                </a:rPr>
                <a:t>شبیه سازی</a:t>
              </a:r>
              <a:endParaRPr lang="en-US" sz="1053" dirty="0">
                <a:solidFill>
                  <a:srgbClr val="363062"/>
                </a:soli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  <p:pic>
          <p:nvPicPr>
            <p:cNvPr id="42" name="Graphic 41" descr="Presentation with bar chart with solid fill">
              <a:extLst>
                <a:ext uri="{FF2B5EF4-FFF2-40B4-BE49-F238E27FC236}">
                  <a16:creationId xmlns:a16="http://schemas.microsoft.com/office/drawing/2014/main" id="{0AAADA77-CFC2-4DB7-9704-1EC090C10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544301" y="3040845"/>
              <a:ext cx="315476" cy="31547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B5234C-1CAD-4D95-8F74-23D93E708C1A}"/>
              </a:ext>
            </a:extLst>
          </p:cNvPr>
          <p:cNvGrpSpPr/>
          <p:nvPr/>
        </p:nvGrpSpPr>
        <p:grpSpPr>
          <a:xfrm>
            <a:off x="-754858" y="2217126"/>
            <a:ext cx="748179" cy="748179"/>
            <a:chOff x="-750649" y="2197660"/>
            <a:chExt cx="748179" cy="74817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24F2E7-5337-46FA-BEB8-F071A189BB07}"/>
                </a:ext>
              </a:extLst>
            </p:cNvPr>
            <p:cNvSpPr/>
            <p:nvPr/>
          </p:nvSpPr>
          <p:spPr>
            <a:xfrm>
              <a:off x="-750649" y="2197660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10E9D4-F125-4D3E-B9BF-C731630BF48E}"/>
                </a:ext>
              </a:extLst>
            </p:cNvPr>
            <p:cNvSpPr/>
            <p:nvPr/>
          </p:nvSpPr>
          <p:spPr>
            <a:xfrm>
              <a:off x="-750649" y="2197660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C6D06B-0DAE-411C-899F-602CF7A29B97}"/>
                </a:ext>
              </a:extLst>
            </p:cNvPr>
            <p:cNvSpPr txBox="1"/>
            <p:nvPr/>
          </p:nvSpPr>
          <p:spPr>
            <a:xfrm>
              <a:off x="-702080" y="2511921"/>
              <a:ext cx="651040" cy="416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a-IR" sz="1053" dirty="0">
                  <a:solidFill>
                    <a:srgbClr val="363062"/>
                  </a:solidFill>
                  <a:latin typeface="Lalezar" panose="00000500000000000000" pitchFamily="2" charset="-78"/>
                  <a:cs typeface="Lalezar" panose="00000500000000000000" pitchFamily="2" charset="-78"/>
                </a:rPr>
                <a:t>راهکار پیشنهادی</a:t>
              </a:r>
              <a:endParaRPr lang="en-US" sz="1053" dirty="0">
                <a:solidFill>
                  <a:srgbClr val="363062"/>
                </a:soli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  <p:pic>
          <p:nvPicPr>
            <p:cNvPr id="30" name="Graphic 29" descr="Lightbulb and gear with solid fill">
              <a:extLst>
                <a:ext uri="{FF2B5EF4-FFF2-40B4-BE49-F238E27FC236}">
                  <a16:creationId xmlns:a16="http://schemas.microsoft.com/office/drawing/2014/main" id="{6516B3A0-203B-48BA-B66B-8CC4221EE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526651" y="2262503"/>
              <a:ext cx="301984" cy="30198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1EE7A-80B5-4D7E-9BE8-E4A5494D4405}"/>
              </a:ext>
            </a:extLst>
          </p:cNvPr>
          <p:cNvGrpSpPr/>
          <p:nvPr/>
        </p:nvGrpSpPr>
        <p:grpSpPr>
          <a:xfrm>
            <a:off x="-758573" y="1452807"/>
            <a:ext cx="758573" cy="748179"/>
            <a:chOff x="5327823" y="-1198076"/>
            <a:chExt cx="1011431" cy="99757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26486A4-ABDE-432B-88FD-08EDCE305BE2}"/>
                </a:ext>
              </a:extLst>
            </p:cNvPr>
            <p:cNvSpPr/>
            <p:nvPr/>
          </p:nvSpPr>
          <p:spPr>
            <a:xfrm>
              <a:off x="5327823" y="-1198076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1DC2960-1F95-4ABF-BDFE-424045D91769}"/>
                </a:ext>
              </a:extLst>
            </p:cNvPr>
            <p:cNvSpPr/>
            <p:nvPr/>
          </p:nvSpPr>
          <p:spPr>
            <a:xfrm>
              <a:off x="5327823" y="-1198076"/>
              <a:ext cx="997572" cy="997572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4AF1F6-8B76-41BB-BBF1-5332A144C381}"/>
                </a:ext>
              </a:extLst>
            </p:cNvPr>
            <p:cNvSpPr txBox="1"/>
            <p:nvPr/>
          </p:nvSpPr>
          <p:spPr>
            <a:xfrm>
              <a:off x="5471200" y="-686472"/>
              <a:ext cx="868054" cy="339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a-IR" sz="1053" dirty="0">
                  <a:solidFill>
                    <a:srgbClr val="363062"/>
                  </a:solidFill>
                  <a:latin typeface="Lalezar" panose="00000500000000000000" pitchFamily="2" charset="-78"/>
                  <a:cs typeface="Lalezar" panose="00000500000000000000" pitchFamily="2" charset="-78"/>
                </a:rPr>
                <a:t>تعاریف</a:t>
              </a:r>
              <a:endParaRPr lang="en-US" sz="1053" dirty="0">
                <a:solidFill>
                  <a:srgbClr val="363062"/>
                </a:soli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  <p:pic>
          <p:nvPicPr>
            <p:cNvPr id="35" name="Graphic 34" descr="Map with pin with solid fill">
              <a:extLst>
                <a:ext uri="{FF2B5EF4-FFF2-40B4-BE49-F238E27FC236}">
                  <a16:creationId xmlns:a16="http://schemas.microsoft.com/office/drawing/2014/main" id="{B97FD465-8B43-483B-A814-5757EC0E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13519" y="-1119630"/>
              <a:ext cx="426179" cy="426179"/>
            </a:xfrm>
            <a:prstGeom prst="rect">
              <a:avLst/>
            </a:prstGeom>
          </p:spPr>
        </p:pic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5AC37A-FA95-4563-86C7-3B5EC94A8828}"/>
              </a:ext>
            </a:extLst>
          </p:cNvPr>
          <p:cNvSpPr/>
          <p:nvPr/>
        </p:nvSpPr>
        <p:spPr>
          <a:xfrm>
            <a:off x="0" y="-4648297"/>
            <a:ext cx="748232" cy="11341100"/>
          </a:xfrm>
          <a:custGeom>
            <a:avLst/>
            <a:gdLst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0 w 748179"/>
              <a:gd name="connsiteY3" fmla="*/ 0 h 11341100"/>
              <a:gd name="connsiteX4" fmla="*/ 748179 w 748179"/>
              <a:gd name="connsiteY4" fmla="*/ 0 h 11341100"/>
              <a:gd name="connsiteX5" fmla="*/ 748179 w 748179"/>
              <a:gd name="connsiteY5" fmla="*/ 11341100 h 11341100"/>
              <a:gd name="connsiteX6" fmla="*/ 0 w 748179"/>
              <a:gd name="connsiteY6" fmla="*/ 11341100 h 11341100"/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179"/>
              <a:gd name="connsiteY0" fmla="*/ 4940300 h 11341100"/>
              <a:gd name="connsiteX1" fmla="*/ 270156 w 748179"/>
              <a:gd name="connsiteY1" fmla="*/ 567055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26"/>
              <a:gd name="connsiteY0" fmla="*/ 4940300 h 11341100"/>
              <a:gd name="connsiteX1" fmla="*/ 232056 w 748226"/>
              <a:gd name="connsiteY1" fmla="*/ 5676900 h 11341100"/>
              <a:gd name="connsiteX2" fmla="*/ 748179 w 748226"/>
              <a:gd name="connsiteY2" fmla="*/ 6413500 h 11341100"/>
              <a:gd name="connsiteX3" fmla="*/ 748179 w 748226"/>
              <a:gd name="connsiteY3" fmla="*/ 4940300 h 11341100"/>
              <a:gd name="connsiteX4" fmla="*/ 0 w 748226"/>
              <a:gd name="connsiteY4" fmla="*/ 0 h 11341100"/>
              <a:gd name="connsiteX5" fmla="*/ 748179 w 748226"/>
              <a:gd name="connsiteY5" fmla="*/ 0 h 11341100"/>
              <a:gd name="connsiteX6" fmla="*/ 748179 w 748226"/>
              <a:gd name="connsiteY6" fmla="*/ 11341100 h 11341100"/>
              <a:gd name="connsiteX7" fmla="*/ 0 w 748226"/>
              <a:gd name="connsiteY7" fmla="*/ 11341100 h 11341100"/>
              <a:gd name="connsiteX8" fmla="*/ 0 w 748226"/>
              <a:gd name="connsiteY8" fmla="*/ 0 h 11341100"/>
              <a:gd name="connsiteX0" fmla="*/ 748179 w 748232"/>
              <a:gd name="connsiteY0" fmla="*/ 4940300 h 11341100"/>
              <a:gd name="connsiteX1" fmla="*/ 289206 w 748232"/>
              <a:gd name="connsiteY1" fmla="*/ 5670550 h 11341100"/>
              <a:gd name="connsiteX2" fmla="*/ 748179 w 748232"/>
              <a:gd name="connsiteY2" fmla="*/ 6413500 h 11341100"/>
              <a:gd name="connsiteX3" fmla="*/ 748179 w 748232"/>
              <a:gd name="connsiteY3" fmla="*/ 4940300 h 11341100"/>
              <a:gd name="connsiteX4" fmla="*/ 0 w 748232"/>
              <a:gd name="connsiteY4" fmla="*/ 0 h 11341100"/>
              <a:gd name="connsiteX5" fmla="*/ 748179 w 748232"/>
              <a:gd name="connsiteY5" fmla="*/ 0 h 11341100"/>
              <a:gd name="connsiteX6" fmla="*/ 748179 w 748232"/>
              <a:gd name="connsiteY6" fmla="*/ 11341100 h 11341100"/>
              <a:gd name="connsiteX7" fmla="*/ 0 w 748232"/>
              <a:gd name="connsiteY7" fmla="*/ 11341100 h 11341100"/>
              <a:gd name="connsiteX8" fmla="*/ 0 w 748232"/>
              <a:gd name="connsiteY8" fmla="*/ 0 h 1134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232" h="11341100">
                <a:moveTo>
                  <a:pt x="748179" y="4940300"/>
                </a:moveTo>
                <a:cubicBezTo>
                  <a:pt x="753938" y="5293783"/>
                  <a:pt x="289797" y="5291667"/>
                  <a:pt x="289206" y="5670550"/>
                </a:cubicBezTo>
                <a:cubicBezTo>
                  <a:pt x="288615" y="6049433"/>
                  <a:pt x="741238" y="6060017"/>
                  <a:pt x="748179" y="6413500"/>
                </a:cubicBezTo>
                <a:lnTo>
                  <a:pt x="748179" y="4940300"/>
                </a:lnTo>
                <a:close/>
                <a:moveTo>
                  <a:pt x="0" y="0"/>
                </a:moveTo>
                <a:lnTo>
                  <a:pt x="748179" y="0"/>
                </a:lnTo>
                <a:lnTo>
                  <a:pt x="748179" y="11341100"/>
                </a:lnTo>
                <a:lnTo>
                  <a:pt x="0" y="113411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001"/>
          </a:p>
        </p:txBody>
      </p:sp>
      <p:pic>
        <p:nvPicPr>
          <p:cNvPr id="23" name="Graphic 22" descr="Lightbulb and gear with solid fill">
            <a:extLst>
              <a:ext uri="{FF2B5EF4-FFF2-40B4-BE49-F238E27FC236}">
                <a16:creationId xmlns:a16="http://schemas.microsoft.com/office/drawing/2014/main" id="{E8863797-930E-4BBC-A89D-ADA149BD8C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0954" y="2355974"/>
            <a:ext cx="477900" cy="477900"/>
          </a:xfrm>
          <a:prstGeom prst="rect">
            <a:avLst/>
          </a:prstGeom>
        </p:spPr>
      </p:pic>
      <p:pic>
        <p:nvPicPr>
          <p:cNvPr id="27" name="Graphic 26" descr="Network with solid fill">
            <a:extLst>
              <a:ext uri="{FF2B5EF4-FFF2-40B4-BE49-F238E27FC236}">
                <a16:creationId xmlns:a16="http://schemas.microsoft.com/office/drawing/2014/main" id="{4BF67D02-BAAF-4A79-A877-BA9DD8CF5B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2266" y="3908394"/>
            <a:ext cx="477900" cy="477900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DDC14696-5076-478E-B290-B87F262B63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62346">
            <a:off x="178328" y="875006"/>
            <a:ext cx="407424" cy="407424"/>
          </a:xfrm>
          <a:prstGeom prst="rect">
            <a:avLst/>
          </a:prstGeom>
        </p:spPr>
      </p:pic>
      <p:pic>
        <p:nvPicPr>
          <p:cNvPr id="29" name="Graphic 28" descr="Presentation with bar chart with solid fill">
            <a:extLst>
              <a:ext uri="{FF2B5EF4-FFF2-40B4-BE49-F238E27FC236}">
                <a16:creationId xmlns:a16="http://schemas.microsoft.com/office/drawing/2014/main" id="{26091CF1-7FF0-4685-BD19-031D477EB33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2602" y="3131696"/>
            <a:ext cx="478876" cy="478876"/>
          </a:xfrm>
          <a:prstGeom prst="rect">
            <a:avLst/>
          </a:prstGeom>
        </p:spPr>
      </p:pic>
      <p:pic>
        <p:nvPicPr>
          <p:cNvPr id="19" name="Graphic 18" descr="Map with pin with solid fill">
            <a:extLst>
              <a:ext uri="{FF2B5EF4-FFF2-40B4-BE49-F238E27FC236}">
                <a16:creationId xmlns:a16="http://schemas.microsoft.com/office/drawing/2014/main" id="{C03BD248-A048-4BE3-BF26-EC5851EEDEF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9642" y="1580252"/>
            <a:ext cx="477900" cy="4779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706E8C3-3560-4AAE-A277-F648040D573A}"/>
              </a:ext>
            </a:extLst>
          </p:cNvPr>
          <p:cNvGrpSpPr/>
          <p:nvPr/>
        </p:nvGrpSpPr>
        <p:grpSpPr>
          <a:xfrm>
            <a:off x="-773142" y="3773254"/>
            <a:ext cx="748857" cy="748179"/>
            <a:chOff x="-773142" y="3773254"/>
            <a:chExt cx="748857" cy="74817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AA93312-4C91-4091-8B86-3BA8162B9A3F}"/>
                </a:ext>
              </a:extLst>
            </p:cNvPr>
            <p:cNvSpPr/>
            <p:nvPr/>
          </p:nvSpPr>
          <p:spPr>
            <a:xfrm>
              <a:off x="-772464" y="3773254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D15DDA5-395C-414D-BA98-2B4C2200ECE4}"/>
                </a:ext>
              </a:extLst>
            </p:cNvPr>
            <p:cNvSpPr/>
            <p:nvPr/>
          </p:nvSpPr>
          <p:spPr>
            <a:xfrm>
              <a:off x="-772464" y="3773254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1E0487-3D03-44F9-88A0-077ECCF2A0E3}"/>
                </a:ext>
              </a:extLst>
            </p:cNvPr>
            <p:cNvSpPr txBox="1"/>
            <p:nvPr/>
          </p:nvSpPr>
          <p:spPr>
            <a:xfrm>
              <a:off x="-773142" y="4046096"/>
              <a:ext cx="748179" cy="416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a-IR" sz="1053" dirty="0">
                  <a:solidFill>
                    <a:srgbClr val="363062"/>
                  </a:solidFill>
                  <a:latin typeface="Lalezar" panose="00000500000000000000" pitchFamily="2" charset="-78"/>
                  <a:cs typeface="Lalezar" panose="00000500000000000000" pitchFamily="2" charset="-78"/>
                </a:rPr>
                <a:t>جمع‌بندی و</a:t>
              </a:r>
            </a:p>
            <a:p>
              <a:pPr algn="ctr"/>
              <a:r>
                <a:rPr lang="fa-IR" sz="1053" dirty="0">
                  <a:solidFill>
                    <a:srgbClr val="363062"/>
                  </a:solidFill>
                  <a:latin typeface="Lalezar" panose="00000500000000000000" pitchFamily="2" charset="-78"/>
                  <a:cs typeface="Lalezar" panose="00000500000000000000" pitchFamily="2" charset="-78"/>
                </a:rPr>
                <a:t>پیشنهادها</a:t>
              </a:r>
              <a:endParaRPr lang="en-US" sz="1053" dirty="0">
                <a:solidFill>
                  <a:srgbClr val="363062"/>
                </a:soli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  <p:pic>
          <p:nvPicPr>
            <p:cNvPr id="48" name="Graphic 47" descr="Network with solid fill">
              <a:extLst>
                <a:ext uri="{FF2B5EF4-FFF2-40B4-BE49-F238E27FC236}">
                  <a16:creationId xmlns:a16="http://schemas.microsoft.com/office/drawing/2014/main" id="{20810889-E9BF-4003-9C9E-7DDD1D7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-547382" y="3853825"/>
              <a:ext cx="283961" cy="28396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E04F9A3-562A-49CC-9C79-DE0F129F0C60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7" y="37888"/>
            <a:ext cx="526085" cy="53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00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D871256-E3D3-4F30-867C-F96DF05977FF}"/>
              </a:ext>
            </a:extLst>
          </p:cNvPr>
          <p:cNvGrpSpPr/>
          <p:nvPr/>
        </p:nvGrpSpPr>
        <p:grpSpPr>
          <a:xfrm>
            <a:off x="-761538" y="648163"/>
            <a:ext cx="748179" cy="748179"/>
            <a:chOff x="6692685" y="1991717"/>
            <a:chExt cx="997572" cy="99757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B1FC6F-2589-439B-AE60-0ECE3B52E90F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C0A96F-E1F2-42F0-A963-E557C810FC4D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pic>
          <p:nvPicPr>
            <p:cNvPr id="9" name="Graphic 8" descr="Document with solid fill">
              <a:extLst>
                <a:ext uri="{FF2B5EF4-FFF2-40B4-BE49-F238E27FC236}">
                  <a16:creationId xmlns:a16="http://schemas.microsoft.com/office/drawing/2014/main" id="{C5308C14-07A2-4AA9-B6C7-C975A019D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55792">
              <a:off x="6982198" y="2103971"/>
              <a:ext cx="396748" cy="3967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B340D6-49EA-4924-A25D-DAF6A5C2CEAD}"/>
                </a:ext>
              </a:extLst>
            </p:cNvPr>
            <p:cNvSpPr txBox="1"/>
            <p:nvPr/>
          </p:nvSpPr>
          <p:spPr>
            <a:xfrm>
              <a:off x="6811305" y="2558494"/>
              <a:ext cx="868053" cy="339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a-IR" sz="1053" dirty="0">
                  <a:solidFill>
                    <a:srgbClr val="363062"/>
                  </a:solidFill>
                  <a:latin typeface="Lalezar" panose="00000500000000000000" pitchFamily="2" charset="-78"/>
                  <a:cs typeface="Lalezar" panose="00000500000000000000" pitchFamily="2" charset="-78"/>
                </a:rPr>
                <a:t>مقدمه</a:t>
              </a:r>
              <a:endParaRPr lang="en-US" sz="1053" dirty="0">
                <a:solidFill>
                  <a:srgbClr val="363062"/>
                </a:soli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3CE8E-4A96-4057-A901-ABE616164995}"/>
              </a:ext>
            </a:extLst>
          </p:cNvPr>
          <p:cNvGrpSpPr/>
          <p:nvPr/>
        </p:nvGrpSpPr>
        <p:grpSpPr>
          <a:xfrm>
            <a:off x="-767036" y="3005591"/>
            <a:ext cx="753678" cy="748179"/>
            <a:chOff x="-757830" y="2961796"/>
            <a:chExt cx="753678" cy="74817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88436B2-5FBC-4547-869F-8F12E3BC211C}"/>
                </a:ext>
              </a:extLst>
            </p:cNvPr>
            <p:cNvSpPr/>
            <p:nvPr/>
          </p:nvSpPr>
          <p:spPr>
            <a:xfrm>
              <a:off x="-752331" y="2961796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024310-8654-486B-8F94-3D9F3F0DB665}"/>
                </a:ext>
              </a:extLst>
            </p:cNvPr>
            <p:cNvSpPr/>
            <p:nvPr/>
          </p:nvSpPr>
          <p:spPr>
            <a:xfrm>
              <a:off x="-752331" y="2961796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1C30D8-3CC2-458C-91C3-307E50CD8497}"/>
                </a:ext>
              </a:extLst>
            </p:cNvPr>
            <p:cNvSpPr txBox="1"/>
            <p:nvPr/>
          </p:nvSpPr>
          <p:spPr>
            <a:xfrm>
              <a:off x="-757830" y="3320471"/>
              <a:ext cx="748179" cy="25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a-IR" sz="1053" dirty="0">
                  <a:solidFill>
                    <a:srgbClr val="363062"/>
                  </a:solidFill>
                  <a:latin typeface="Lalezar" panose="00000500000000000000" pitchFamily="2" charset="-78"/>
                  <a:cs typeface="Lalezar" panose="00000500000000000000" pitchFamily="2" charset="-78"/>
                </a:rPr>
                <a:t>شبیه سازی</a:t>
              </a:r>
              <a:endParaRPr lang="en-US" sz="1053" dirty="0">
                <a:solidFill>
                  <a:srgbClr val="363062"/>
                </a:soli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  <p:pic>
          <p:nvPicPr>
            <p:cNvPr id="42" name="Graphic 41" descr="Presentation with bar chart with solid fill">
              <a:extLst>
                <a:ext uri="{FF2B5EF4-FFF2-40B4-BE49-F238E27FC236}">
                  <a16:creationId xmlns:a16="http://schemas.microsoft.com/office/drawing/2014/main" id="{0AAADA77-CFC2-4DB7-9704-1EC090C10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544301" y="3040845"/>
              <a:ext cx="315476" cy="31547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B5234C-1CAD-4D95-8F74-23D93E708C1A}"/>
              </a:ext>
            </a:extLst>
          </p:cNvPr>
          <p:cNvGrpSpPr/>
          <p:nvPr/>
        </p:nvGrpSpPr>
        <p:grpSpPr>
          <a:xfrm>
            <a:off x="-754858" y="2217126"/>
            <a:ext cx="748179" cy="748179"/>
            <a:chOff x="-750649" y="2197660"/>
            <a:chExt cx="748179" cy="74817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24F2E7-5337-46FA-BEB8-F071A189BB07}"/>
                </a:ext>
              </a:extLst>
            </p:cNvPr>
            <p:cNvSpPr/>
            <p:nvPr/>
          </p:nvSpPr>
          <p:spPr>
            <a:xfrm>
              <a:off x="-750649" y="2197660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10E9D4-F125-4D3E-B9BF-C731630BF48E}"/>
                </a:ext>
              </a:extLst>
            </p:cNvPr>
            <p:cNvSpPr/>
            <p:nvPr/>
          </p:nvSpPr>
          <p:spPr>
            <a:xfrm>
              <a:off x="-750649" y="2197660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C6D06B-0DAE-411C-899F-602CF7A29B97}"/>
                </a:ext>
              </a:extLst>
            </p:cNvPr>
            <p:cNvSpPr txBox="1"/>
            <p:nvPr/>
          </p:nvSpPr>
          <p:spPr>
            <a:xfrm>
              <a:off x="-702080" y="2511921"/>
              <a:ext cx="651040" cy="416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a-IR" sz="1053" dirty="0">
                  <a:solidFill>
                    <a:srgbClr val="363062"/>
                  </a:solidFill>
                  <a:latin typeface="Lalezar" panose="00000500000000000000" pitchFamily="2" charset="-78"/>
                  <a:cs typeface="Lalezar" panose="00000500000000000000" pitchFamily="2" charset="-78"/>
                </a:rPr>
                <a:t>راهکار پیشنهادی</a:t>
              </a:r>
              <a:endParaRPr lang="en-US" sz="1053" dirty="0">
                <a:solidFill>
                  <a:srgbClr val="363062"/>
                </a:soli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  <p:pic>
          <p:nvPicPr>
            <p:cNvPr id="30" name="Graphic 29" descr="Lightbulb and gear with solid fill">
              <a:extLst>
                <a:ext uri="{FF2B5EF4-FFF2-40B4-BE49-F238E27FC236}">
                  <a16:creationId xmlns:a16="http://schemas.microsoft.com/office/drawing/2014/main" id="{6516B3A0-203B-48BA-B66B-8CC4221EE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526651" y="2262503"/>
              <a:ext cx="301984" cy="30198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1EE7A-80B5-4D7E-9BE8-E4A5494D4405}"/>
              </a:ext>
            </a:extLst>
          </p:cNvPr>
          <p:cNvGrpSpPr/>
          <p:nvPr/>
        </p:nvGrpSpPr>
        <p:grpSpPr>
          <a:xfrm>
            <a:off x="363413" y="1452807"/>
            <a:ext cx="758573" cy="748179"/>
            <a:chOff x="5327823" y="-1198076"/>
            <a:chExt cx="1011431" cy="99757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26486A4-ABDE-432B-88FD-08EDCE305BE2}"/>
                </a:ext>
              </a:extLst>
            </p:cNvPr>
            <p:cNvSpPr/>
            <p:nvPr/>
          </p:nvSpPr>
          <p:spPr>
            <a:xfrm>
              <a:off x="5327823" y="-1198076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1DC2960-1F95-4ABF-BDFE-424045D91769}"/>
                </a:ext>
              </a:extLst>
            </p:cNvPr>
            <p:cNvSpPr/>
            <p:nvPr/>
          </p:nvSpPr>
          <p:spPr>
            <a:xfrm>
              <a:off x="5327823" y="-1198076"/>
              <a:ext cx="997572" cy="997572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4AF1F6-8B76-41BB-BBF1-5332A144C381}"/>
                </a:ext>
              </a:extLst>
            </p:cNvPr>
            <p:cNvSpPr txBox="1"/>
            <p:nvPr/>
          </p:nvSpPr>
          <p:spPr>
            <a:xfrm>
              <a:off x="5471200" y="-686472"/>
              <a:ext cx="868054" cy="339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a-IR" sz="1053" dirty="0">
                  <a:solidFill>
                    <a:srgbClr val="363062"/>
                  </a:solidFill>
                  <a:latin typeface="Lalezar" panose="00000500000000000000" pitchFamily="2" charset="-78"/>
                  <a:cs typeface="Lalezar" panose="00000500000000000000" pitchFamily="2" charset="-78"/>
                </a:rPr>
                <a:t>تعاریف</a:t>
              </a:r>
              <a:endParaRPr lang="en-US" sz="1053" dirty="0">
                <a:solidFill>
                  <a:srgbClr val="363062"/>
                </a:soli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  <p:pic>
          <p:nvPicPr>
            <p:cNvPr id="35" name="Graphic 34" descr="Map with pin with solid fill">
              <a:extLst>
                <a:ext uri="{FF2B5EF4-FFF2-40B4-BE49-F238E27FC236}">
                  <a16:creationId xmlns:a16="http://schemas.microsoft.com/office/drawing/2014/main" id="{B97FD465-8B43-483B-A814-5757EC0E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13519" y="-1119630"/>
              <a:ext cx="426179" cy="426179"/>
            </a:xfrm>
            <a:prstGeom prst="rect">
              <a:avLst/>
            </a:prstGeom>
          </p:spPr>
        </p:pic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5AC37A-FA95-4563-86C7-3B5EC94A8828}"/>
              </a:ext>
            </a:extLst>
          </p:cNvPr>
          <p:cNvSpPr/>
          <p:nvPr/>
        </p:nvSpPr>
        <p:spPr>
          <a:xfrm>
            <a:off x="0" y="-3851348"/>
            <a:ext cx="748232" cy="11341100"/>
          </a:xfrm>
          <a:custGeom>
            <a:avLst/>
            <a:gdLst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0 w 748179"/>
              <a:gd name="connsiteY3" fmla="*/ 0 h 11341100"/>
              <a:gd name="connsiteX4" fmla="*/ 748179 w 748179"/>
              <a:gd name="connsiteY4" fmla="*/ 0 h 11341100"/>
              <a:gd name="connsiteX5" fmla="*/ 748179 w 748179"/>
              <a:gd name="connsiteY5" fmla="*/ 11341100 h 11341100"/>
              <a:gd name="connsiteX6" fmla="*/ 0 w 748179"/>
              <a:gd name="connsiteY6" fmla="*/ 11341100 h 11341100"/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179"/>
              <a:gd name="connsiteY0" fmla="*/ 4940300 h 11341100"/>
              <a:gd name="connsiteX1" fmla="*/ 270156 w 748179"/>
              <a:gd name="connsiteY1" fmla="*/ 567055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26"/>
              <a:gd name="connsiteY0" fmla="*/ 4940300 h 11341100"/>
              <a:gd name="connsiteX1" fmla="*/ 232056 w 748226"/>
              <a:gd name="connsiteY1" fmla="*/ 5676900 h 11341100"/>
              <a:gd name="connsiteX2" fmla="*/ 748179 w 748226"/>
              <a:gd name="connsiteY2" fmla="*/ 6413500 h 11341100"/>
              <a:gd name="connsiteX3" fmla="*/ 748179 w 748226"/>
              <a:gd name="connsiteY3" fmla="*/ 4940300 h 11341100"/>
              <a:gd name="connsiteX4" fmla="*/ 0 w 748226"/>
              <a:gd name="connsiteY4" fmla="*/ 0 h 11341100"/>
              <a:gd name="connsiteX5" fmla="*/ 748179 w 748226"/>
              <a:gd name="connsiteY5" fmla="*/ 0 h 11341100"/>
              <a:gd name="connsiteX6" fmla="*/ 748179 w 748226"/>
              <a:gd name="connsiteY6" fmla="*/ 11341100 h 11341100"/>
              <a:gd name="connsiteX7" fmla="*/ 0 w 748226"/>
              <a:gd name="connsiteY7" fmla="*/ 11341100 h 11341100"/>
              <a:gd name="connsiteX8" fmla="*/ 0 w 748226"/>
              <a:gd name="connsiteY8" fmla="*/ 0 h 11341100"/>
              <a:gd name="connsiteX0" fmla="*/ 748179 w 748232"/>
              <a:gd name="connsiteY0" fmla="*/ 4940300 h 11341100"/>
              <a:gd name="connsiteX1" fmla="*/ 289206 w 748232"/>
              <a:gd name="connsiteY1" fmla="*/ 5670550 h 11341100"/>
              <a:gd name="connsiteX2" fmla="*/ 748179 w 748232"/>
              <a:gd name="connsiteY2" fmla="*/ 6413500 h 11341100"/>
              <a:gd name="connsiteX3" fmla="*/ 748179 w 748232"/>
              <a:gd name="connsiteY3" fmla="*/ 4940300 h 11341100"/>
              <a:gd name="connsiteX4" fmla="*/ 0 w 748232"/>
              <a:gd name="connsiteY4" fmla="*/ 0 h 11341100"/>
              <a:gd name="connsiteX5" fmla="*/ 748179 w 748232"/>
              <a:gd name="connsiteY5" fmla="*/ 0 h 11341100"/>
              <a:gd name="connsiteX6" fmla="*/ 748179 w 748232"/>
              <a:gd name="connsiteY6" fmla="*/ 11341100 h 11341100"/>
              <a:gd name="connsiteX7" fmla="*/ 0 w 748232"/>
              <a:gd name="connsiteY7" fmla="*/ 11341100 h 11341100"/>
              <a:gd name="connsiteX8" fmla="*/ 0 w 748232"/>
              <a:gd name="connsiteY8" fmla="*/ 0 h 1134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232" h="11341100">
                <a:moveTo>
                  <a:pt x="748179" y="4940300"/>
                </a:moveTo>
                <a:cubicBezTo>
                  <a:pt x="753938" y="5293783"/>
                  <a:pt x="289797" y="5291667"/>
                  <a:pt x="289206" y="5670550"/>
                </a:cubicBezTo>
                <a:cubicBezTo>
                  <a:pt x="288615" y="6049433"/>
                  <a:pt x="741238" y="6060017"/>
                  <a:pt x="748179" y="6413500"/>
                </a:cubicBezTo>
                <a:lnTo>
                  <a:pt x="748179" y="4940300"/>
                </a:lnTo>
                <a:close/>
                <a:moveTo>
                  <a:pt x="0" y="0"/>
                </a:moveTo>
                <a:lnTo>
                  <a:pt x="748179" y="0"/>
                </a:lnTo>
                <a:lnTo>
                  <a:pt x="748179" y="11341100"/>
                </a:lnTo>
                <a:lnTo>
                  <a:pt x="0" y="113411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001"/>
          </a:p>
        </p:txBody>
      </p:sp>
      <p:pic>
        <p:nvPicPr>
          <p:cNvPr id="23" name="Graphic 22" descr="Lightbulb and gear with solid fill">
            <a:extLst>
              <a:ext uri="{FF2B5EF4-FFF2-40B4-BE49-F238E27FC236}">
                <a16:creationId xmlns:a16="http://schemas.microsoft.com/office/drawing/2014/main" id="{E8863797-930E-4BBC-A89D-ADA149BD8C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0954" y="2355974"/>
            <a:ext cx="477900" cy="477900"/>
          </a:xfrm>
          <a:prstGeom prst="rect">
            <a:avLst/>
          </a:prstGeom>
        </p:spPr>
      </p:pic>
      <p:pic>
        <p:nvPicPr>
          <p:cNvPr id="27" name="Graphic 26" descr="Network with solid fill">
            <a:extLst>
              <a:ext uri="{FF2B5EF4-FFF2-40B4-BE49-F238E27FC236}">
                <a16:creationId xmlns:a16="http://schemas.microsoft.com/office/drawing/2014/main" id="{4BF67D02-BAAF-4A79-A877-BA9DD8CF5B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2266" y="3908394"/>
            <a:ext cx="477900" cy="47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81BAF7-ECFC-4454-9759-DEB821C2AA53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7" y="37888"/>
            <a:ext cx="526085" cy="532808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DDC14696-5076-478E-B290-B87F262B63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62346">
            <a:off x="178328" y="875006"/>
            <a:ext cx="407424" cy="407424"/>
          </a:xfrm>
          <a:prstGeom prst="rect">
            <a:avLst/>
          </a:prstGeom>
        </p:spPr>
      </p:pic>
      <p:pic>
        <p:nvPicPr>
          <p:cNvPr id="29" name="Graphic 28" descr="Presentation with bar chart with solid fill">
            <a:extLst>
              <a:ext uri="{FF2B5EF4-FFF2-40B4-BE49-F238E27FC236}">
                <a16:creationId xmlns:a16="http://schemas.microsoft.com/office/drawing/2014/main" id="{26091CF1-7FF0-4685-BD19-031D477EB33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2602" y="3131696"/>
            <a:ext cx="478876" cy="478876"/>
          </a:xfrm>
          <a:prstGeom prst="rect">
            <a:avLst/>
          </a:prstGeom>
        </p:spPr>
      </p:pic>
      <p:pic>
        <p:nvPicPr>
          <p:cNvPr id="19" name="Graphic 18" descr="Map with pin with solid fill">
            <a:extLst>
              <a:ext uri="{FF2B5EF4-FFF2-40B4-BE49-F238E27FC236}">
                <a16:creationId xmlns:a16="http://schemas.microsoft.com/office/drawing/2014/main" id="{C03BD248-A048-4BE3-BF26-EC5851EEDE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9642" y="1580252"/>
            <a:ext cx="477900" cy="4779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40109DE-CA64-43A2-AD32-9F7D263BBB82}"/>
              </a:ext>
            </a:extLst>
          </p:cNvPr>
          <p:cNvGrpSpPr/>
          <p:nvPr/>
        </p:nvGrpSpPr>
        <p:grpSpPr>
          <a:xfrm>
            <a:off x="-773142" y="3773254"/>
            <a:ext cx="748857" cy="748179"/>
            <a:chOff x="-773142" y="3773254"/>
            <a:chExt cx="748857" cy="74817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AA93312-4C91-4091-8B86-3BA8162B9A3F}"/>
                </a:ext>
              </a:extLst>
            </p:cNvPr>
            <p:cNvSpPr/>
            <p:nvPr/>
          </p:nvSpPr>
          <p:spPr>
            <a:xfrm>
              <a:off x="-772464" y="3773254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D15DDA5-395C-414D-BA98-2B4C2200ECE4}"/>
                </a:ext>
              </a:extLst>
            </p:cNvPr>
            <p:cNvSpPr/>
            <p:nvPr/>
          </p:nvSpPr>
          <p:spPr>
            <a:xfrm>
              <a:off x="-772464" y="3773254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1E0487-3D03-44F9-88A0-077ECCF2A0E3}"/>
                </a:ext>
              </a:extLst>
            </p:cNvPr>
            <p:cNvSpPr txBox="1"/>
            <p:nvPr/>
          </p:nvSpPr>
          <p:spPr>
            <a:xfrm>
              <a:off x="-773142" y="4046096"/>
              <a:ext cx="748179" cy="416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a-IR" sz="1053" dirty="0">
                  <a:solidFill>
                    <a:srgbClr val="363062"/>
                  </a:solidFill>
                  <a:latin typeface="Lalezar" panose="00000500000000000000" pitchFamily="2" charset="-78"/>
                  <a:cs typeface="Lalezar" panose="00000500000000000000" pitchFamily="2" charset="-78"/>
                </a:rPr>
                <a:t>جمع‌بندی و</a:t>
              </a:r>
            </a:p>
            <a:p>
              <a:pPr algn="ctr"/>
              <a:r>
                <a:rPr lang="fa-IR" sz="1053" dirty="0">
                  <a:solidFill>
                    <a:srgbClr val="363062"/>
                  </a:solidFill>
                  <a:latin typeface="Lalezar" panose="00000500000000000000" pitchFamily="2" charset="-78"/>
                  <a:cs typeface="Lalezar" panose="00000500000000000000" pitchFamily="2" charset="-78"/>
                </a:rPr>
                <a:t>پیشنهادها</a:t>
              </a:r>
              <a:endParaRPr lang="en-US" sz="1053" dirty="0">
                <a:solidFill>
                  <a:srgbClr val="363062"/>
                </a:soli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  <p:pic>
          <p:nvPicPr>
            <p:cNvPr id="48" name="Graphic 47" descr="Network with solid fill">
              <a:extLst>
                <a:ext uri="{FF2B5EF4-FFF2-40B4-BE49-F238E27FC236}">
                  <a16:creationId xmlns:a16="http://schemas.microsoft.com/office/drawing/2014/main" id="{20810889-E9BF-4003-9C9E-7DDD1D7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-547382" y="3853825"/>
              <a:ext cx="283961" cy="283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765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D871256-E3D3-4F30-867C-F96DF05977FF}"/>
              </a:ext>
            </a:extLst>
          </p:cNvPr>
          <p:cNvGrpSpPr/>
          <p:nvPr/>
        </p:nvGrpSpPr>
        <p:grpSpPr>
          <a:xfrm>
            <a:off x="-761538" y="648163"/>
            <a:ext cx="748179" cy="748179"/>
            <a:chOff x="6692685" y="1991717"/>
            <a:chExt cx="997572" cy="99757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B1FC6F-2589-439B-AE60-0ECE3B52E90F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C0A96F-E1F2-42F0-A963-E557C810FC4D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pic>
          <p:nvPicPr>
            <p:cNvPr id="9" name="Graphic 8" descr="Document with solid fill">
              <a:extLst>
                <a:ext uri="{FF2B5EF4-FFF2-40B4-BE49-F238E27FC236}">
                  <a16:creationId xmlns:a16="http://schemas.microsoft.com/office/drawing/2014/main" id="{C5308C14-07A2-4AA9-B6C7-C975A019D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55792">
              <a:off x="6982198" y="2103971"/>
              <a:ext cx="396748" cy="3967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B340D6-49EA-4924-A25D-DAF6A5C2CEAD}"/>
                </a:ext>
              </a:extLst>
            </p:cNvPr>
            <p:cNvSpPr txBox="1"/>
            <p:nvPr/>
          </p:nvSpPr>
          <p:spPr>
            <a:xfrm>
              <a:off x="6811305" y="2558494"/>
              <a:ext cx="868053" cy="339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a-IR" sz="1053" dirty="0">
                  <a:solidFill>
                    <a:srgbClr val="363062"/>
                  </a:solidFill>
                  <a:latin typeface="Lalezar" panose="00000500000000000000" pitchFamily="2" charset="-78"/>
                  <a:cs typeface="Lalezar" panose="00000500000000000000" pitchFamily="2" charset="-78"/>
                </a:rPr>
                <a:t>مقدمه</a:t>
              </a:r>
              <a:endParaRPr lang="en-US" sz="1053" dirty="0">
                <a:solidFill>
                  <a:srgbClr val="363062"/>
                </a:soli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3CE8E-4A96-4057-A901-ABE616164995}"/>
              </a:ext>
            </a:extLst>
          </p:cNvPr>
          <p:cNvGrpSpPr/>
          <p:nvPr/>
        </p:nvGrpSpPr>
        <p:grpSpPr>
          <a:xfrm>
            <a:off x="-767036" y="3005591"/>
            <a:ext cx="753678" cy="748179"/>
            <a:chOff x="-757830" y="2961796"/>
            <a:chExt cx="753678" cy="74817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88436B2-5FBC-4547-869F-8F12E3BC211C}"/>
                </a:ext>
              </a:extLst>
            </p:cNvPr>
            <p:cNvSpPr/>
            <p:nvPr/>
          </p:nvSpPr>
          <p:spPr>
            <a:xfrm>
              <a:off x="-752331" y="2961796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024310-8654-486B-8F94-3D9F3F0DB665}"/>
                </a:ext>
              </a:extLst>
            </p:cNvPr>
            <p:cNvSpPr/>
            <p:nvPr/>
          </p:nvSpPr>
          <p:spPr>
            <a:xfrm>
              <a:off x="-752331" y="2961796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1C30D8-3CC2-458C-91C3-307E50CD8497}"/>
                </a:ext>
              </a:extLst>
            </p:cNvPr>
            <p:cNvSpPr txBox="1"/>
            <p:nvPr/>
          </p:nvSpPr>
          <p:spPr>
            <a:xfrm>
              <a:off x="-757830" y="3320471"/>
              <a:ext cx="748179" cy="25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a-IR" sz="1053" dirty="0">
                  <a:solidFill>
                    <a:srgbClr val="363062"/>
                  </a:solidFill>
                  <a:latin typeface="Lalezar" panose="00000500000000000000" pitchFamily="2" charset="-78"/>
                  <a:cs typeface="Lalezar" panose="00000500000000000000" pitchFamily="2" charset="-78"/>
                </a:rPr>
                <a:t>شبیه سازی</a:t>
              </a:r>
              <a:endParaRPr lang="en-US" sz="1053" dirty="0">
                <a:solidFill>
                  <a:srgbClr val="363062"/>
                </a:soli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  <p:pic>
          <p:nvPicPr>
            <p:cNvPr id="42" name="Graphic 41" descr="Presentation with bar chart with solid fill">
              <a:extLst>
                <a:ext uri="{FF2B5EF4-FFF2-40B4-BE49-F238E27FC236}">
                  <a16:creationId xmlns:a16="http://schemas.microsoft.com/office/drawing/2014/main" id="{0AAADA77-CFC2-4DB7-9704-1EC090C10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544301" y="3040845"/>
              <a:ext cx="315476" cy="31547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B5234C-1CAD-4D95-8F74-23D93E708C1A}"/>
              </a:ext>
            </a:extLst>
          </p:cNvPr>
          <p:cNvGrpSpPr/>
          <p:nvPr/>
        </p:nvGrpSpPr>
        <p:grpSpPr>
          <a:xfrm>
            <a:off x="373807" y="2217126"/>
            <a:ext cx="748179" cy="748179"/>
            <a:chOff x="-750649" y="2197660"/>
            <a:chExt cx="748179" cy="74817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24F2E7-5337-46FA-BEB8-F071A189BB07}"/>
                </a:ext>
              </a:extLst>
            </p:cNvPr>
            <p:cNvSpPr/>
            <p:nvPr/>
          </p:nvSpPr>
          <p:spPr>
            <a:xfrm>
              <a:off x="-750649" y="2197660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10E9D4-F125-4D3E-B9BF-C731630BF48E}"/>
                </a:ext>
              </a:extLst>
            </p:cNvPr>
            <p:cNvSpPr/>
            <p:nvPr/>
          </p:nvSpPr>
          <p:spPr>
            <a:xfrm>
              <a:off x="-750649" y="2197660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C6D06B-0DAE-411C-899F-602CF7A29B97}"/>
                </a:ext>
              </a:extLst>
            </p:cNvPr>
            <p:cNvSpPr txBox="1"/>
            <p:nvPr/>
          </p:nvSpPr>
          <p:spPr>
            <a:xfrm>
              <a:off x="-702080" y="2511921"/>
              <a:ext cx="651040" cy="416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a-IR" sz="1053" dirty="0">
                  <a:solidFill>
                    <a:srgbClr val="363062"/>
                  </a:solidFill>
                  <a:latin typeface="Lalezar" panose="00000500000000000000" pitchFamily="2" charset="-78"/>
                  <a:cs typeface="Lalezar" panose="00000500000000000000" pitchFamily="2" charset="-78"/>
                </a:rPr>
                <a:t>راهکار پیشنهادی</a:t>
              </a:r>
              <a:endParaRPr lang="en-US" sz="1053" dirty="0">
                <a:solidFill>
                  <a:srgbClr val="363062"/>
                </a:soli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  <p:pic>
          <p:nvPicPr>
            <p:cNvPr id="30" name="Graphic 29" descr="Lightbulb and gear with solid fill">
              <a:extLst>
                <a:ext uri="{FF2B5EF4-FFF2-40B4-BE49-F238E27FC236}">
                  <a16:creationId xmlns:a16="http://schemas.microsoft.com/office/drawing/2014/main" id="{6516B3A0-203B-48BA-B66B-8CC4221EE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526651" y="2262503"/>
              <a:ext cx="301984" cy="30198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1EE7A-80B5-4D7E-9BE8-E4A5494D4405}"/>
              </a:ext>
            </a:extLst>
          </p:cNvPr>
          <p:cNvGrpSpPr/>
          <p:nvPr/>
        </p:nvGrpSpPr>
        <p:grpSpPr>
          <a:xfrm>
            <a:off x="-773142" y="1452807"/>
            <a:ext cx="758573" cy="748179"/>
            <a:chOff x="5327823" y="-1198076"/>
            <a:chExt cx="1011431" cy="99757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26486A4-ABDE-432B-88FD-08EDCE305BE2}"/>
                </a:ext>
              </a:extLst>
            </p:cNvPr>
            <p:cNvSpPr/>
            <p:nvPr/>
          </p:nvSpPr>
          <p:spPr>
            <a:xfrm>
              <a:off x="5327823" y="-1198076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1DC2960-1F95-4ABF-BDFE-424045D91769}"/>
                </a:ext>
              </a:extLst>
            </p:cNvPr>
            <p:cNvSpPr/>
            <p:nvPr/>
          </p:nvSpPr>
          <p:spPr>
            <a:xfrm>
              <a:off x="5327823" y="-1198076"/>
              <a:ext cx="997572" cy="997572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4AF1F6-8B76-41BB-BBF1-5332A144C381}"/>
                </a:ext>
              </a:extLst>
            </p:cNvPr>
            <p:cNvSpPr txBox="1"/>
            <p:nvPr/>
          </p:nvSpPr>
          <p:spPr>
            <a:xfrm>
              <a:off x="5471200" y="-686472"/>
              <a:ext cx="868054" cy="339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a-IR" sz="1053" dirty="0">
                  <a:solidFill>
                    <a:srgbClr val="363062"/>
                  </a:solidFill>
                  <a:latin typeface="Lalezar" panose="00000500000000000000" pitchFamily="2" charset="-78"/>
                  <a:cs typeface="Lalezar" panose="00000500000000000000" pitchFamily="2" charset="-78"/>
                </a:rPr>
                <a:t>تعاریف</a:t>
              </a:r>
              <a:endParaRPr lang="en-US" sz="1053" dirty="0">
                <a:solidFill>
                  <a:srgbClr val="363062"/>
                </a:soli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  <p:pic>
          <p:nvPicPr>
            <p:cNvPr id="35" name="Graphic 34" descr="Map with pin with solid fill">
              <a:extLst>
                <a:ext uri="{FF2B5EF4-FFF2-40B4-BE49-F238E27FC236}">
                  <a16:creationId xmlns:a16="http://schemas.microsoft.com/office/drawing/2014/main" id="{B97FD465-8B43-483B-A814-5757EC0E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13519" y="-1119630"/>
              <a:ext cx="426179" cy="426179"/>
            </a:xfrm>
            <a:prstGeom prst="rect">
              <a:avLst/>
            </a:prstGeom>
          </p:spPr>
        </p:pic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5AC37A-FA95-4563-86C7-3B5EC94A8828}"/>
              </a:ext>
            </a:extLst>
          </p:cNvPr>
          <p:cNvSpPr/>
          <p:nvPr/>
        </p:nvSpPr>
        <p:spPr>
          <a:xfrm>
            <a:off x="0" y="-3086597"/>
            <a:ext cx="748232" cy="11341100"/>
          </a:xfrm>
          <a:custGeom>
            <a:avLst/>
            <a:gdLst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0 w 748179"/>
              <a:gd name="connsiteY3" fmla="*/ 0 h 11341100"/>
              <a:gd name="connsiteX4" fmla="*/ 748179 w 748179"/>
              <a:gd name="connsiteY4" fmla="*/ 0 h 11341100"/>
              <a:gd name="connsiteX5" fmla="*/ 748179 w 748179"/>
              <a:gd name="connsiteY5" fmla="*/ 11341100 h 11341100"/>
              <a:gd name="connsiteX6" fmla="*/ 0 w 748179"/>
              <a:gd name="connsiteY6" fmla="*/ 11341100 h 11341100"/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179"/>
              <a:gd name="connsiteY0" fmla="*/ 4940300 h 11341100"/>
              <a:gd name="connsiteX1" fmla="*/ 270156 w 748179"/>
              <a:gd name="connsiteY1" fmla="*/ 567055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26"/>
              <a:gd name="connsiteY0" fmla="*/ 4940300 h 11341100"/>
              <a:gd name="connsiteX1" fmla="*/ 232056 w 748226"/>
              <a:gd name="connsiteY1" fmla="*/ 5676900 h 11341100"/>
              <a:gd name="connsiteX2" fmla="*/ 748179 w 748226"/>
              <a:gd name="connsiteY2" fmla="*/ 6413500 h 11341100"/>
              <a:gd name="connsiteX3" fmla="*/ 748179 w 748226"/>
              <a:gd name="connsiteY3" fmla="*/ 4940300 h 11341100"/>
              <a:gd name="connsiteX4" fmla="*/ 0 w 748226"/>
              <a:gd name="connsiteY4" fmla="*/ 0 h 11341100"/>
              <a:gd name="connsiteX5" fmla="*/ 748179 w 748226"/>
              <a:gd name="connsiteY5" fmla="*/ 0 h 11341100"/>
              <a:gd name="connsiteX6" fmla="*/ 748179 w 748226"/>
              <a:gd name="connsiteY6" fmla="*/ 11341100 h 11341100"/>
              <a:gd name="connsiteX7" fmla="*/ 0 w 748226"/>
              <a:gd name="connsiteY7" fmla="*/ 11341100 h 11341100"/>
              <a:gd name="connsiteX8" fmla="*/ 0 w 748226"/>
              <a:gd name="connsiteY8" fmla="*/ 0 h 11341100"/>
              <a:gd name="connsiteX0" fmla="*/ 748179 w 748232"/>
              <a:gd name="connsiteY0" fmla="*/ 4940300 h 11341100"/>
              <a:gd name="connsiteX1" fmla="*/ 289206 w 748232"/>
              <a:gd name="connsiteY1" fmla="*/ 5670550 h 11341100"/>
              <a:gd name="connsiteX2" fmla="*/ 748179 w 748232"/>
              <a:gd name="connsiteY2" fmla="*/ 6413500 h 11341100"/>
              <a:gd name="connsiteX3" fmla="*/ 748179 w 748232"/>
              <a:gd name="connsiteY3" fmla="*/ 4940300 h 11341100"/>
              <a:gd name="connsiteX4" fmla="*/ 0 w 748232"/>
              <a:gd name="connsiteY4" fmla="*/ 0 h 11341100"/>
              <a:gd name="connsiteX5" fmla="*/ 748179 w 748232"/>
              <a:gd name="connsiteY5" fmla="*/ 0 h 11341100"/>
              <a:gd name="connsiteX6" fmla="*/ 748179 w 748232"/>
              <a:gd name="connsiteY6" fmla="*/ 11341100 h 11341100"/>
              <a:gd name="connsiteX7" fmla="*/ 0 w 748232"/>
              <a:gd name="connsiteY7" fmla="*/ 11341100 h 11341100"/>
              <a:gd name="connsiteX8" fmla="*/ 0 w 748232"/>
              <a:gd name="connsiteY8" fmla="*/ 0 h 1134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232" h="11341100">
                <a:moveTo>
                  <a:pt x="748179" y="4940300"/>
                </a:moveTo>
                <a:cubicBezTo>
                  <a:pt x="753938" y="5293783"/>
                  <a:pt x="289797" y="5291667"/>
                  <a:pt x="289206" y="5670550"/>
                </a:cubicBezTo>
                <a:cubicBezTo>
                  <a:pt x="288615" y="6049433"/>
                  <a:pt x="741238" y="6060017"/>
                  <a:pt x="748179" y="6413500"/>
                </a:cubicBezTo>
                <a:lnTo>
                  <a:pt x="748179" y="4940300"/>
                </a:lnTo>
                <a:close/>
                <a:moveTo>
                  <a:pt x="0" y="0"/>
                </a:moveTo>
                <a:lnTo>
                  <a:pt x="748179" y="0"/>
                </a:lnTo>
                <a:lnTo>
                  <a:pt x="748179" y="11341100"/>
                </a:lnTo>
                <a:lnTo>
                  <a:pt x="0" y="113411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001"/>
          </a:p>
        </p:txBody>
      </p:sp>
      <p:pic>
        <p:nvPicPr>
          <p:cNvPr id="23" name="Graphic 22" descr="Lightbulb and gear with solid fill">
            <a:extLst>
              <a:ext uri="{FF2B5EF4-FFF2-40B4-BE49-F238E27FC236}">
                <a16:creationId xmlns:a16="http://schemas.microsoft.com/office/drawing/2014/main" id="{E8863797-930E-4BBC-A89D-ADA149BD8C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0954" y="2355974"/>
            <a:ext cx="477900" cy="477900"/>
          </a:xfrm>
          <a:prstGeom prst="rect">
            <a:avLst/>
          </a:prstGeom>
        </p:spPr>
      </p:pic>
      <p:pic>
        <p:nvPicPr>
          <p:cNvPr id="27" name="Graphic 26" descr="Network with solid fill">
            <a:extLst>
              <a:ext uri="{FF2B5EF4-FFF2-40B4-BE49-F238E27FC236}">
                <a16:creationId xmlns:a16="http://schemas.microsoft.com/office/drawing/2014/main" id="{4BF67D02-BAAF-4A79-A877-BA9DD8CF5B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2266" y="3908394"/>
            <a:ext cx="477900" cy="47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81BAF7-ECFC-4454-9759-DEB821C2AA53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7" y="37888"/>
            <a:ext cx="526085" cy="532808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DDC14696-5076-478E-B290-B87F262B63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62346">
            <a:off x="178328" y="875006"/>
            <a:ext cx="407424" cy="407424"/>
          </a:xfrm>
          <a:prstGeom prst="rect">
            <a:avLst/>
          </a:prstGeom>
        </p:spPr>
      </p:pic>
      <p:pic>
        <p:nvPicPr>
          <p:cNvPr id="29" name="Graphic 28" descr="Presentation with bar chart with solid fill">
            <a:extLst>
              <a:ext uri="{FF2B5EF4-FFF2-40B4-BE49-F238E27FC236}">
                <a16:creationId xmlns:a16="http://schemas.microsoft.com/office/drawing/2014/main" id="{26091CF1-7FF0-4685-BD19-031D477EB33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2602" y="3131696"/>
            <a:ext cx="478876" cy="478876"/>
          </a:xfrm>
          <a:prstGeom prst="rect">
            <a:avLst/>
          </a:prstGeom>
        </p:spPr>
      </p:pic>
      <p:pic>
        <p:nvPicPr>
          <p:cNvPr id="19" name="Graphic 18" descr="Map with pin with solid fill">
            <a:extLst>
              <a:ext uri="{FF2B5EF4-FFF2-40B4-BE49-F238E27FC236}">
                <a16:creationId xmlns:a16="http://schemas.microsoft.com/office/drawing/2014/main" id="{C03BD248-A048-4BE3-BF26-EC5851EEDE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9642" y="1580252"/>
            <a:ext cx="477900" cy="4779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E0C50D4-93AA-47C1-AAE8-280102C9FB58}"/>
              </a:ext>
            </a:extLst>
          </p:cNvPr>
          <p:cNvGrpSpPr/>
          <p:nvPr/>
        </p:nvGrpSpPr>
        <p:grpSpPr>
          <a:xfrm>
            <a:off x="-773142" y="3773254"/>
            <a:ext cx="748857" cy="748179"/>
            <a:chOff x="-773142" y="3773254"/>
            <a:chExt cx="748857" cy="74817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AA93312-4C91-4091-8B86-3BA8162B9A3F}"/>
                </a:ext>
              </a:extLst>
            </p:cNvPr>
            <p:cNvSpPr/>
            <p:nvPr/>
          </p:nvSpPr>
          <p:spPr>
            <a:xfrm>
              <a:off x="-772464" y="3773254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D15DDA5-395C-414D-BA98-2B4C2200ECE4}"/>
                </a:ext>
              </a:extLst>
            </p:cNvPr>
            <p:cNvSpPr/>
            <p:nvPr/>
          </p:nvSpPr>
          <p:spPr>
            <a:xfrm>
              <a:off x="-772464" y="3773254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1E0487-3D03-44F9-88A0-077ECCF2A0E3}"/>
                </a:ext>
              </a:extLst>
            </p:cNvPr>
            <p:cNvSpPr txBox="1"/>
            <p:nvPr/>
          </p:nvSpPr>
          <p:spPr>
            <a:xfrm>
              <a:off x="-773142" y="4046096"/>
              <a:ext cx="748179" cy="416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a-IR" sz="1053" dirty="0">
                  <a:solidFill>
                    <a:srgbClr val="363062"/>
                  </a:solidFill>
                  <a:latin typeface="Lalezar" panose="00000500000000000000" pitchFamily="2" charset="-78"/>
                  <a:cs typeface="Lalezar" panose="00000500000000000000" pitchFamily="2" charset="-78"/>
                </a:rPr>
                <a:t>جمع‌بندی و</a:t>
              </a:r>
            </a:p>
            <a:p>
              <a:pPr algn="ctr"/>
              <a:r>
                <a:rPr lang="fa-IR" sz="1053" dirty="0">
                  <a:solidFill>
                    <a:srgbClr val="363062"/>
                  </a:solidFill>
                  <a:latin typeface="Lalezar" panose="00000500000000000000" pitchFamily="2" charset="-78"/>
                  <a:cs typeface="Lalezar" panose="00000500000000000000" pitchFamily="2" charset="-78"/>
                </a:rPr>
                <a:t>پیشنهادها</a:t>
              </a:r>
              <a:endParaRPr lang="en-US" sz="1053" dirty="0">
                <a:solidFill>
                  <a:srgbClr val="363062"/>
                </a:soli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  <p:pic>
          <p:nvPicPr>
            <p:cNvPr id="48" name="Graphic 47" descr="Network with solid fill">
              <a:extLst>
                <a:ext uri="{FF2B5EF4-FFF2-40B4-BE49-F238E27FC236}">
                  <a16:creationId xmlns:a16="http://schemas.microsoft.com/office/drawing/2014/main" id="{20810889-E9BF-4003-9C9E-7DDD1D7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-547382" y="3853825"/>
              <a:ext cx="283961" cy="283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9423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D871256-E3D3-4F30-867C-F96DF05977FF}"/>
              </a:ext>
            </a:extLst>
          </p:cNvPr>
          <p:cNvGrpSpPr/>
          <p:nvPr/>
        </p:nvGrpSpPr>
        <p:grpSpPr>
          <a:xfrm>
            <a:off x="-761538" y="648163"/>
            <a:ext cx="748179" cy="748179"/>
            <a:chOff x="6692685" y="1991717"/>
            <a:chExt cx="997572" cy="99757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B1FC6F-2589-439B-AE60-0ECE3B52E90F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C0A96F-E1F2-42F0-A963-E557C810FC4D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pic>
          <p:nvPicPr>
            <p:cNvPr id="9" name="Graphic 8" descr="Document with solid fill">
              <a:extLst>
                <a:ext uri="{FF2B5EF4-FFF2-40B4-BE49-F238E27FC236}">
                  <a16:creationId xmlns:a16="http://schemas.microsoft.com/office/drawing/2014/main" id="{C5308C14-07A2-4AA9-B6C7-C975A019D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55792">
              <a:off x="6982198" y="2103971"/>
              <a:ext cx="396748" cy="3967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B340D6-49EA-4924-A25D-DAF6A5C2CEAD}"/>
                </a:ext>
              </a:extLst>
            </p:cNvPr>
            <p:cNvSpPr txBox="1"/>
            <p:nvPr/>
          </p:nvSpPr>
          <p:spPr>
            <a:xfrm>
              <a:off x="6811305" y="2558494"/>
              <a:ext cx="868053" cy="339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a-IR" sz="1053" dirty="0">
                  <a:solidFill>
                    <a:srgbClr val="363062"/>
                  </a:solidFill>
                  <a:latin typeface="Lalezar" panose="00000500000000000000" pitchFamily="2" charset="-78"/>
                  <a:cs typeface="Lalezar" panose="00000500000000000000" pitchFamily="2" charset="-78"/>
                </a:rPr>
                <a:t>مقدمه</a:t>
              </a:r>
              <a:endParaRPr lang="en-US" sz="1053" dirty="0">
                <a:solidFill>
                  <a:srgbClr val="363062"/>
                </a:soli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3CE8E-4A96-4057-A901-ABE616164995}"/>
              </a:ext>
            </a:extLst>
          </p:cNvPr>
          <p:cNvGrpSpPr/>
          <p:nvPr/>
        </p:nvGrpSpPr>
        <p:grpSpPr>
          <a:xfrm>
            <a:off x="356047" y="3005591"/>
            <a:ext cx="753678" cy="748179"/>
            <a:chOff x="-757830" y="2961796"/>
            <a:chExt cx="753678" cy="74817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88436B2-5FBC-4547-869F-8F12E3BC211C}"/>
                </a:ext>
              </a:extLst>
            </p:cNvPr>
            <p:cNvSpPr/>
            <p:nvPr/>
          </p:nvSpPr>
          <p:spPr>
            <a:xfrm>
              <a:off x="-752331" y="2961796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024310-8654-486B-8F94-3D9F3F0DB665}"/>
                </a:ext>
              </a:extLst>
            </p:cNvPr>
            <p:cNvSpPr/>
            <p:nvPr/>
          </p:nvSpPr>
          <p:spPr>
            <a:xfrm>
              <a:off x="-752331" y="2961796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1C30D8-3CC2-458C-91C3-307E50CD8497}"/>
                </a:ext>
              </a:extLst>
            </p:cNvPr>
            <p:cNvSpPr txBox="1"/>
            <p:nvPr/>
          </p:nvSpPr>
          <p:spPr>
            <a:xfrm>
              <a:off x="-757830" y="3320471"/>
              <a:ext cx="748179" cy="25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a-IR" sz="1053" dirty="0">
                  <a:solidFill>
                    <a:srgbClr val="363062"/>
                  </a:solidFill>
                  <a:latin typeface="Lalezar" panose="00000500000000000000" pitchFamily="2" charset="-78"/>
                  <a:cs typeface="Lalezar" panose="00000500000000000000" pitchFamily="2" charset="-78"/>
                </a:rPr>
                <a:t>شبیه سازی</a:t>
              </a:r>
              <a:endParaRPr lang="en-US" sz="1053" dirty="0">
                <a:solidFill>
                  <a:srgbClr val="363062"/>
                </a:soli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  <p:pic>
          <p:nvPicPr>
            <p:cNvPr id="42" name="Graphic 41" descr="Presentation with bar chart with solid fill">
              <a:extLst>
                <a:ext uri="{FF2B5EF4-FFF2-40B4-BE49-F238E27FC236}">
                  <a16:creationId xmlns:a16="http://schemas.microsoft.com/office/drawing/2014/main" id="{0AAADA77-CFC2-4DB7-9704-1EC090C10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544301" y="3040845"/>
              <a:ext cx="315476" cy="31547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B5234C-1CAD-4D95-8F74-23D93E708C1A}"/>
              </a:ext>
            </a:extLst>
          </p:cNvPr>
          <p:cNvGrpSpPr/>
          <p:nvPr/>
        </p:nvGrpSpPr>
        <p:grpSpPr>
          <a:xfrm>
            <a:off x="-761538" y="2217126"/>
            <a:ext cx="748179" cy="748179"/>
            <a:chOff x="-750649" y="2197660"/>
            <a:chExt cx="748179" cy="74817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24F2E7-5337-46FA-BEB8-F071A189BB07}"/>
                </a:ext>
              </a:extLst>
            </p:cNvPr>
            <p:cNvSpPr/>
            <p:nvPr/>
          </p:nvSpPr>
          <p:spPr>
            <a:xfrm>
              <a:off x="-750649" y="2197660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10E9D4-F125-4D3E-B9BF-C731630BF48E}"/>
                </a:ext>
              </a:extLst>
            </p:cNvPr>
            <p:cNvSpPr/>
            <p:nvPr/>
          </p:nvSpPr>
          <p:spPr>
            <a:xfrm>
              <a:off x="-750649" y="2197660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C6D06B-0DAE-411C-899F-602CF7A29B97}"/>
                </a:ext>
              </a:extLst>
            </p:cNvPr>
            <p:cNvSpPr txBox="1"/>
            <p:nvPr/>
          </p:nvSpPr>
          <p:spPr>
            <a:xfrm>
              <a:off x="-702080" y="2511921"/>
              <a:ext cx="651040" cy="416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a-IR" sz="1053" dirty="0">
                  <a:solidFill>
                    <a:srgbClr val="363062"/>
                  </a:solidFill>
                  <a:latin typeface="Lalezar" panose="00000500000000000000" pitchFamily="2" charset="-78"/>
                  <a:cs typeface="Lalezar" panose="00000500000000000000" pitchFamily="2" charset="-78"/>
                </a:rPr>
                <a:t>راهکار پیشنهادی</a:t>
              </a:r>
              <a:endParaRPr lang="en-US" sz="1053" dirty="0">
                <a:solidFill>
                  <a:srgbClr val="363062"/>
                </a:soli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  <p:pic>
          <p:nvPicPr>
            <p:cNvPr id="30" name="Graphic 29" descr="Lightbulb and gear with solid fill">
              <a:extLst>
                <a:ext uri="{FF2B5EF4-FFF2-40B4-BE49-F238E27FC236}">
                  <a16:creationId xmlns:a16="http://schemas.microsoft.com/office/drawing/2014/main" id="{6516B3A0-203B-48BA-B66B-8CC4221EE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526651" y="2262503"/>
              <a:ext cx="301984" cy="30198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1EE7A-80B5-4D7E-9BE8-E4A5494D4405}"/>
              </a:ext>
            </a:extLst>
          </p:cNvPr>
          <p:cNvGrpSpPr/>
          <p:nvPr/>
        </p:nvGrpSpPr>
        <p:grpSpPr>
          <a:xfrm>
            <a:off x="-773142" y="1452807"/>
            <a:ext cx="758573" cy="748179"/>
            <a:chOff x="5327823" y="-1198076"/>
            <a:chExt cx="1011431" cy="99757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26486A4-ABDE-432B-88FD-08EDCE305BE2}"/>
                </a:ext>
              </a:extLst>
            </p:cNvPr>
            <p:cNvSpPr/>
            <p:nvPr/>
          </p:nvSpPr>
          <p:spPr>
            <a:xfrm>
              <a:off x="5327823" y="-1198076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1DC2960-1F95-4ABF-BDFE-424045D91769}"/>
                </a:ext>
              </a:extLst>
            </p:cNvPr>
            <p:cNvSpPr/>
            <p:nvPr/>
          </p:nvSpPr>
          <p:spPr>
            <a:xfrm>
              <a:off x="5327823" y="-1198076"/>
              <a:ext cx="997572" cy="997572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4AF1F6-8B76-41BB-BBF1-5332A144C381}"/>
                </a:ext>
              </a:extLst>
            </p:cNvPr>
            <p:cNvSpPr txBox="1"/>
            <p:nvPr/>
          </p:nvSpPr>
          <p:spPr>
            <a:xfrm>
              <a:off x="5471200" y="-686472"/>
              <a:ext cx="868054" cy="339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a-IR" sz="1053" dirty="0">
                  <a:solidFill>
                    <a:srgbClr val="363062"/>
                  </a:solidFill>
                  <a:latin typeface="Lalezar" panose="00000500000000000000" pitchFamily="2" charset="-78"/>
                  <a:cs typeface="Lalezar" panose="00000500000000000000" pitchFamily="2" charset="-78"/>
                </a:rPr>
                <a:t>تعاریف</a:t>
              </a:r>
              <a:endParaRPr lang="en-US" sz="1053" dirty="0">
                <a:solidFill>
                  <a:srgbClr val="363062"/>
                </a:soli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  <p:pic>
          <p:nvPicPr>
            <p:cNvPr id="35" name="Graphic 34" descr="Map with pin with solid fill">
              <a:extLst>
                <a:ext uri="{FF2B5EF4-FFF2-40B4-BE49-F238E27FC236}">
                  <a16:creationId xmlns:a16="http://schemas.microsoft.com/office/drawing/2014/main" id="{B97FD465-8B43-483B-A814-5757EC0E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13519" y="-1119630"/>
              <a:ext cx="426179" cy="426179"/>
            </a:xfrm>
            <a:prstGeom prst="rect">
              <a:avLst/>
            </a:prstGeom>
          </p:spPr>
        </p:pic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5AC37A-FA95-4563-86C7-3B5EC94A8828}"/>
              </a:ext>
            </a:extLst>
          </p:cNvPr>
          <p:cNvSpPr/>
          <p:nvPr/>
        </p:nvSpPr>
        <p:spPr>
          <a:xfrm>
            <a:off x="0" y="-2306284"/>
            <a:ext cx="748232" cy="11341100"/>
          </a:xfrm>
          <a:custGeom>
            <a:avLst/>
            <a:gdLst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0 w 748179"/>
              <a:gd name="connsiteY3" fmla="*/ 0 h 11341100"/>
              <a:gd name="connsiteX4" fmla="*/ 748179 w 748179"/>
              <a:gd name="connsiteY4" fmla="*/ 0 h 11341100"/>
              <a:gd name="connsiteX5" fmla="*/ 748179 w 748179"/>
              <a:gd name="connsiteY5" fmla="*/ 11341100 h 11341100"/>
              <a:gd name="connsiteX6" fmla="*/ 0 w 748179"/>
              <a:gd name="connsiteY6" fmla="*/ 11341100 h 11341100"/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179"/>
              <a:gd name="connsiteY0" fmla="*/ 4940300 h 11341100"/>
              <a:gd name="connsiteX1" fmla="*/ 270156 w 748179"/>
              <a:gd name="connsiteY1" fmla="*/ 567055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26"/>
              <a:gd name="connsiteY0" fmla="*/ 4940300 h 11341100"/>
              <a:gd name="connsiteX1" fmla="*/ 232056 w 748226"/>
              <a:gd name="connsiteY1" fmla="*/ 5676900 h 11341100"/>
              <a:gd name="connsiteX2" fmla="*/ 748179 w 748226"/>
              <a:gd name="connsiteY2" fmla="*/ 6413500 h 11341100"/>
              <a:gd name="connsiteX3" fmla="*/ 748179 w 748226"/>
              <a:gd name="connsiteY3" fmla="*/ 4940300 h 11341100"/>
              <a:gd name="connsiteX4" fmla="*/ 0 w 748226"/>
              <a:gd name="connsiteY4" fmla="*/ 0 h 11341100"/>
              <a:gd name="connsiteX5" fmla="*/ 748179 w 748226"/>
              <a:gd name="connsiteY5" fmla="*/ 0 h 11341100"/>
              <a:gd name="connsiteX6" fmla="*/ 748179 w 748226"/>
              <a:gd name="connsiteY6" fmla="*/ 11341100 h 11341100"/>
              <a:gd name="connsiteX7" fmla="*/ 0 w 748226"/>
              <a:gd name="connsiteY7" fmla="*/ 11341100 h 11341100"/>
              <a:gd name="connsiteX8" fmla="*/ 0 w 748226"/>
              <a:gd name="connsiteY8" fmla="*/ 0 h 11341100"/>
              <a:gd name="connsiteX0" fmla="*/ 748179 w 748232"/>
              <a:gd name="connsiteY0" fmla="*/ 4940300 h 11341100"/>
              <a:gd name="connsiteX1" fmla="*/ 289206 w 748232"/>
              <a:gd name="connsiteY1" fmla="*/ 5670550 h 11341100"/>
              <a:gd name="connsiteX2" fmla="*/ 748179 w 748232"/>
              <a:gd name="connsiteY2" fmla="*/ 6413500 h 11341100"/>
              <a:gd name="connsiteX3" fmla="*/ 748179 w 748232"/>
              <a:gd name="connsiteY3" fmla="*/ 4940300 h 11341100"/>
              <a:gd name="connsiteX4" fmla="*/ 0 w 748232"/>
              <a:gd name="connsiteY4" fmla="*/ 0 h 11341100"/>
              <a:gd name="connsiteX5" fmla="*/ 748179 w 748232"/>
              <a:gd name="connsiteY5" fmla="*/ 0 h 11341100"/>
              <a:gd name="connsiteX6" fmla="*/ 748179 w 748232"/>
              <a:gd name="connsiteY6" fmla="*/ 11341100 h 11341100"/>
              <a:gd name="connsiteX7" fmla="*/ 0 w 748232"/>
              <a:gd name="connsiteY7" fmla="*/ 11341100 h 11341100"/>
              <a:gd name="connsiteX8" fmla="*/ 0 w 748232"/>
              <a:gd name="connsiteY8" fmla="*/ 0 h 1134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232" h="11341100">
                <a:moveTo>
                  <a:pt x="748179" y="4940300"/>
                </a:moveTo>
                <a:cubicBezTo>
                  <a:pt x="753938" y="5293783"/>
                  <a:pt x="289797" y="5291667"/>
                  <a:pt x="289206" y="5670550"/>
                </a:cubicBezTo>
                <a:cubicBezTo>
                  <a:pt x="288615" y="6049433"/>
                  <a:pt x="741238" y="6060017"/>
                  <a:pt x="748179" y="6413500"/>
                </a:cubicBezTo>
                <a:lnTo>
                  <a:pt x="748179" y="4940300"/>
                </a:lnTo>
                <a:close/>
                <a:moveTo>
                  <a:pt x="0" y="0"/>
                </a:moveTo>
                <a:lnTo>
                  <a:pt x="748179" y="0"/>
                </a:lnTo>
                <a:lnTo>
                  <a:pt x="748179" y="11341100"/>
                </a:lnTo>
                <a:lnTo>
                  <a:pt x="0" y="113411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001"/>
          </a:p>
        </p:txBody>
      </p:sp>
      <p:pic>
        <p:nvPicPr>
          <p:cNvPr id="23" name="Graphic 22" descr="Lightbulb and gear with solid fill">
            <a:extLst>
              <a:ext uri="{FF2B5EF4-FFF2-40B4-BE49-F238E27FC236}">
                <a16:creationId xmlns:a16="http://schemas.microsoft.com/office/drawing/2014/main" id="{E8863797-930E-4BBC-A89D-ADA149BD8C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0954" y="2355974"/>
            <a:ext cx="477900" cy="477900"/>
          </a:xfrm>
          <a:prstGeom prst="rect">
            <a:avLst/>
          </a:prstGeom>
        </p:spPr>
      </p:pic>
      <p:pic>
        <p:nvPicPr>
          <p:cNvPr id="27" name="Graphic 26" descr="Network with solid fill">
            <a:extLst>
              <a:ext uri="{FF2B5EF4-FFF2-40B4-BE49-F238E27FC236}">
                <a16:creationId xmlns:a16="http://schemas.microsoft.com/office/drawing/2014/main" id="{4BF67D02-BAAF-4A79-A877-BA9DD8CF5B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2266" y="3908394"/>
            <a:ext cx="477900" cy="477900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DDC14696-5076-478E-B290-B87F262B63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62346">
            <a:off x="178328" y="875006"/>
            <a:ext cx="407424" cy="407424"/>
          </a:xfrm>
          <a:prstGeom prst="rect">
            <a:avLst/>
          </a:prstGeom>
        </p:spPr>
      </p:pic>
      <p:pic>
        <p:nvPicPr>
          <p:cNvPr id="29" name="Graphic 28" descr="Presentation with bar chart with solid fill">
            <a:extLst>
              <a:ext uri="{FF2B5EF4-FFF2-40B4-BE49-F238E27FC236}">
                <a16:creationId xmlns:a16="http://schemas.microsoft.com/office/drawing/2014/main" id="{26091CF1-7FF0-4685-BD19-031D477EB33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2602" y="3131696"/>
            <a:ext cx="478876" cy="478876"/>
          </a:xfrm>
          <a:prstGeom prst="rect">
            <a:avLst/>
          </a:prstGeom>
        </p:spPr>
      </p:pic>
      <p:pic>
        <p:nvPicPr>
          <p:cNvPr id="19" name="Graphic 18" descr="Map with pin with solid fill">
            <a:extLst>
              <a:ext uri="{FF2B5EF4-FFF2-40B4-BE49-F238E27FC236}">
                <a16:creationId xmlns:a16="http://schemas.microsoft.com/office/drawing/2014/main" id="{C03BD248-A048-4BE3-BF26-EC5851EEDEF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9642" y="1580252"/>
            <a:ext cx="477900" cy="4779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E5B468-5BF8-4026-AD81-D004244DA929}"/>
              </a:ext>
            </a:extLst>
          </p:cNvPr>
          <p:cNvGrpSpPr/>
          <p:nvPr/>
        </p:nvGrpSpPr>
        <p:grpSpPr>
          <a:xfrm>
            <a:off x="-773142" y="3773254"/>
            <a:ext cx="748857" cy="748179"/>
            <a:chOff x="-773142" y="3773254"/>
            <a:chExt cx="748857" cy="74817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AA93312-4C91-4091-8B86-3BA8162B9A3F}"/>
                </a:ext>
              </a:extLst>
            </p:cNvPr>
            <p:cNvSpPr/>
            <p:nvPr/>
          </p:nvSpPr>
          <p:spPr>
            <a:xfrm>
              <a:off x="-772464" y="3773254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D15DDA5-395C-414D-BA98-2B4C2200ECE4}"/>
                </a:ext>
              </a:extLst>
            </p:cNvPr>
            <p:cNvSpPr/>
            <p:nvPr/>
          </p:nvSpPr>
          <p:spPr>
            <a:xfrm>
              <a:off x="-772464" y="3773254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1E0487-3D03-44F9-88A0-077ECCF2A0E3}"/>
                </a:ext>
              </a:extLst>
            </p:cNvPr>
            <p:cNvSpPr txBox="1"/>
            <p:nvPr/>
          </p:nvSpPr>
          <p:spPr>
            <a:xfrm>
              <a:off x="-773142" y="4046096"/>
              <a:ext cx="748179" cy="416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a-IR" sz="1053" dirty="0">
                  <a:solidFill>
                    <a:srgbClr val="363062"/>
                  </a:solidFill>
                  <a:latin typeface="Lalezar" panose="00000500000000000000" pitchFamily="2" charset="-78"/>
                  <a:cs typeface="Lalezar" panose="00000500000000000000" pitchFamily="2" charset="-78"/>
                </a:rPr>
                <a:t>جمع‌بندی و</a:t>
              </a:r>
            </a:p>
            <a:p>
              <a:pPr algn="ctr"/>
              <a:r>
                <a:rPr lang="fa-IR" sz="1053" dirty="0">
                  <a:solidFill>
                    <a:srgbClr val="363062"/>
                  </a:solidFill>
                  <a:latin typeface="Lalezar" panose="00000500000000000000" pitchFamily="2" charset="-78"/>
                  <a:cs typeface="Lalezar" panose="00000500000000000000" pitchFamily="2" charset="-78"/>
                </a:rPr>
                <a:t>پیشنهادها</a:t>
              </a:r>
              <a:endParaRPr lang="en-US" sz="1053" dirty="0">
                <a:solidFill>
                  <a:srgbClr val="363062"/>
                </a:soli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  <p:pic>
          <p:nvPicPr>
            <p:cNvPr id="48" name="Graphic 47" descr="Network with solid fill">
              <a:extLst>
                <a:ext uri="{FF2B5EF4-FFF2-40B4-BE49-F238E27FC236}">
                  <a16:creationId xmlns:a16="http://schemas.microsoft.com/office/drawing/2014/main" id="{20810889-E9BF-4003-9C9E-7DDD1D7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-547382" y="3853825"/>
              <a:ext cx="283961" cy="28396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FB23F900-A915-4B2C-BE33-3930B726720C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7" y="37888"/>
            <a:ext cx="526085" cy="53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68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D871256-E3D3-4F30-867C-F96DF05977FF}"/>
              </a:ext>
            </a:extLst>
          </p:cNvPr>
          <p:cNvGrpSpPr/>
          <p:nvPr/>
        </p:nvGrpSpPr>
        <p:grpSpPr>
          <a:xfrm>
            <a:off x="-761538" y="648163"/>
            <a:ext cx="748179" cy="748179"/>
            <a:chOff x="6692685" y="1991717"/>
            <a:chExt cx="997572" cy="99757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B1FC6F-2589-439B-AE60-0ECE3B52E90F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C0A96F-E1F2-42F0-A963-E557C810FC4D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pic>
          <p:nvPicPr>
            <p:cNvPr id="9" name="Graphic 8" descr="Document with solid fill">
              <a:extLst>
                <a:ext uri="{FF2B5EF4-FFF2-40B4-BE49-F238E27FC236}">
                  <a16:creationId xmlns:a16="http://schemas.microsoft.com/office/drawing/2014/main" id="{C5308C14-07A2-4AA9-B6C7-C975A019D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55792">
              <a:off x="6982198" y="2103971"/>
              <a:ext cx="396748" cy="3967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B340D6-49EA-4924-A25D-DAF6A5C2CEAD}"/>
                </a:ext>
              </a:extLst>
            </p:cNvPr>
            <p:cNvSpPr txBox="1"/>
            <p:nvPr/>
          </p:nvSpPr>
          <p:spPr>
            <a:xfrm>
              <a:off x="6811305" y="2558494"/>
              <a:ext cx="868053" cy="339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a-IR" sz="1053" dirty="0">
                  <a:solidFill>
                    <a:srgbClr val="363062"/>
                  </a:solidFill>
                  <a:latin typeface="Lalezar" panose="00000500000000000000" pitchFamily="2" charset="-78"/>
                  <a:cs typeface="Lalezar" panose="00000500000000000000" pitchFamily="2" charset="-78"/>
                </a:rPr>
                <a:t>مقدمه</a:t>
              </a:r>
              <a:endParaRPr lang="en-US" sz="1053" dirty="0">
                <a:solidFill>
                  <a:srgbClr val="363062"/>
                </a:soli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3CE8E-4A96-4057-A901-ABE616164995}"/>
              </a:ext>
            </a:extLst>
          </p:cNvPr>
          <p:cNvGrpSpPr/>
          <p:nvPr/>
        </p:nvGrpSpPr>
        <p:grpSpPr>
          <a:xfrm>
            <a:off x="-775892" y="3005591"/>
            <a:ext cx="753678" cy="748179"/>
            <a:chOff x="-757830" y="2961796"/>
            <a:chExt cx="753678" cy="74817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88436B2-5FBC-4547-869F-8F12E3BC211C}"/>
                </a:ext>
              </a:extLst>
            </p:cNvPr>
            <p:cNvSpPr/>
            <p:nvPr/>
          </p:nvSpPr>
          <p:spPr>
            <a:xfrm>
              <a:off x="-752331" y="2961796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024310-8654-486B-8F94-3D9F3F0DB665}"/>
                </a:ext>
              </a:extLst>
            </p:cNvPr>
            <p:cNvSpPr/>
            <p:nvPr/>
          </p:nvSpPr>
          <p:spPr>
            <a:xfrm>
              <a:off x="-752331" y="2961796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1C30D8-3CC2-458C-91C3-307E50CD8497}"/>
                </a:ext>
              </a:extLst>
            </p:cNvPr>
            <p:cNvSpPr txBox="1"/>
            <p:nvPr/>
          </p:nvSpPr>
          <p:spPr>
            <a:xfrm>
              <a:off x="-757830" y="3320471"/>
              <a:ext cx="748179" cy="25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a-IR" sz="1053" dirty="0">
                  <a:solidFill>
                    <a:srgbClr val="363062"/>
                  </a:solidFill>
                  <a:latin typeface="Lalezar" panose="00000500000000000000" pitchFamily="2" charset="-78"/>
                  <a:cs typeface="Lalezar" panose="00000500000000000000" pitchFamily="2" charset="-78"/>
                </a:rPr>
                <a:t>شبیه سازی</a:t>
              </a:r>
              <a:endParaRPr lang="en-US" sz="1053" dirty="0">
                <a:solidFill>
                  <a:srgbClr val="363062"/>
                </a:soli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  <p:pic>
          <p:nvPicPr>
            <p:cNvPr id="42" name="Graphic 41" descr="Presentation with bar chart with solid fill">
              <a:extLst>
                <a:ext uri="{FF2B5EF4-FFF2-40B4-BE49-F238E27FC236}">
                  <a16:creationId xmlns:a16="http://schemas.microsoft.com/office/drawing/2014/main" id="{0AAADA77-CFC2-4DB7-9704-1EC090C10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544301" y="3040845"/>
              <a:ext cx="315476" cy="31547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B5234C-1CAD-4D95-8F74-23D93E708C1A}"/>
              </a:ext>
            </a:extLst>
          </p:cNvPr>
          <p:cNvGrpSpPr/>
          <p:nvPr/>
        </p:nvGrpSpPr>
        <p:grpSpPr>
          <a:xfrm>
            <a:off x="-761538" y="2217126"/>
            <a:ext cx="748179" cy="748179"/>
            <a:chOff x="-750649" y="2197660"/>
            <a:chExt cx="748179" cy="74817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24F2E7-5337-46FA-BEB8-F071A189BB07}"/>
                </a:ext>
              </a:extLst>
            </p:cNvPr>
            <p:cNvSpPr/>
            <p:nvPr/>
          </p:nvSpPr>
          <p:spPr>
            <a:xfrm>
              <a:off x="-750649" y="2197660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10E9D4-F125-4D3E-B9BF-C731630BF48E}"/>
                </a:ext>
              </a:extLst>
            </p:cNvPr>
            <p:cNvSpPr/>
            <p:nvPr/>
          </p:nvSpPr>
          <p:spPr>
            <a:xfrm>
              <a:off x="-750649" y="2197660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C6D06B-0DAE-411C-899F-602CF7A29B97}"/>
                </a:ext>
              </a:extLst>
            </p:cNvPr>
            <p:cNvSpPr txBox="1"/>
            <p:nvPr/>
          </p:nvSpPr>
          <p:spPr>
            <a:xfrm>
              <a:off x="-702080" y="2511921"/>
              <a:ext cx="651040" cy="416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a-IR" sz="1053" dirty="0">
                  <a:solidFill>
                    <a:srgbClr val="363062"/>
                  </a:solidFill>
                  <a:latin typeface="Lalezar" panose="00000500000000000000" pitchFamily="2" charset="-78"/>
                  <a:cs typeface="Lalezar" panose="00000500000000000000" pitchFamily="2" charset="-78"/>
                </a:rPr>
                <a:t>راهکار پیشنهادی</a:t>
              </a:r>
              <a:endParaRPr lang="en-US" sz="1053" dirty="0">
                <a:solidFill>
                  <a:srgbClr val="363062"/>
                </a:soli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  <p:pic>
          <p:nvPicPr>
            <p:cNvPr id="30" name="Graphic 29" descr="Lightbulb and gear with solid fill">
              <a:extLst>
                <a:ext uri="{FF2B5EF4-FFF2-40B4-BE49-F238E27FC236}">
                  <a16:creationId xmlns:a16="http://schemas.microsoft.com/office/drawing/2014/main" id="{6516B3A0-203B-48BA-B66B-8CC4221EE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526651" y="2262503"/>
              <a:ext cx="301984" cy="30198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1EE7A-80B5-4D7E-9BE8-E4A5494D4405}"/>
              </a:ext>
            </a:extLst>
          </p:cNvPr>
          <p:cNvGrpSpPr/>
          <p:nvPr/>
        </p:nvGrpSpPr>
        <p:grpSpPr>
          <a:xfrm>
            <a:off x="-773144" y="1452807"/>
            <a:ext cx="758571" cy="748179"/>
            <a:chOff x="5327825" y="-1198076"/>
            <a:chExt cx="1011429" cy="99757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26486A4-ABDE-432B-88FD-08EDCE305BE2}"/>
                </a:ext>
              </a:extLst>
            </p:cNvPr>
            <p:cNvSpPr/>
            <p:nvPr/>
          </p:nvSpPr>
          <p:spPr>
            <a:xfrm>
              <a:off x="5327825" y="-1198076"/>
              <a:ext cx="997573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1DC2960-1F95-4ABF-BDFE-424045D91769}"/>
                </a:ext>
              </a:extLst>
            </p:cNvPr>
            <p:cNvSpPr/>
            <p:nvPr/>
          </p:nvSpPr>
          <p:spPr>
            <a:xfrm>
              <a:off x="5327826" y="-1198076"/>
              <a:ext cx="997572" cy="997572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4AF1F6-8B76-41BB-BBF1-5332A144C381}"/>
                </a:ext>
              </a:extLst>
            </p:cNvPr>
            <p:cNvSpPr txBox="1"/>
            <p:nvPr/>
          </p:nvSpPr>
          <p:spPr>
            <a:xfrm>
              <a:off x="5471200" y="-686472"/>
              <a:ext cx="868054" cy="339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a-IR" sz="1053" dirty="0">
                  <a:solidFill>
                    <a:srgbClr val="363062"/>
                  </a:solidFill>
                  <a:latin typeface="Lalezar" panose="00000500000000000000" pitchFamily="2" charset="-78"/>
                  <a:cs typeface="Lalezar" panose="00000500000000000000" pitchFamily="2" charset="-78"/>
                </a:rPr>
                <a:t>تعاریف</a:t>
              </a:r>
              <a:endParaRPr lang="en-US" sz="1053" dirty="0">
                <a:solidFill>
                  <a:srgbClr val="363062"/>
                </a:soli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  <p:pic>
          <p:nvPicPr>
            <p:cNvPr id="35" name="Graphic 34" descr="Map with pin with solid fill">
              <a:extLst>
                <a:ext uri="{FF2B5EF4-FFF2-40B4-BE49-F238E27FC236}">
                  <a16:creationId xmlns:a16="http://schemas.microsoft.com/office/drawing/2014/main" id="{B97FD465-8B43-483B-A814-5757EC0E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13519" y="-1119630"/>
              <a:ext cx="426179" cy="426179"/>
            </a:xfrm>
            <a:prstGeom prst="rect">
              <a:avLst/>
            </a:prstGeom>
          </p:spPr>
        </p:pic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5AC37A-FA95-4563-86C7-3B5EC94A8828}"/>
              </a:ext>
            </a:extLst>
          </p:cNvPr>
          <p:cNvSpPr/>
          <p:nvPr/>
        </p:nvSpPr>
        <p:spPr>
          <a:xfrm>
            <a:off x="0" y="-1532764"/>
            <a:ext cx="748232" cy="11341100"/>
          </a:xfrm>
          <a:custGeom>
            <a:avLst/>
            <a:gdLst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0 w 748179"/>
              <a:gd name="connsiteY3" fmla="*/ 0 h 11341100"/>
              <a:gd name="connsiteX4" fmla="*/ 748179 w 748179"/>
              <a:gd name="connsiteY4" fmla="*/ 0 h 11341100"/>
              <a:gd name="connsiteX5" fmla="*/ 748179 w 748179"/>
              <a:gd name="connsiteY5" fmla="*/ 11341100 h 11341100"/>
              <a:gd name="connsiteX6" fmla="*/ 0 w 748179"/>
              <a:gd name="connsiteY6" fmla="*/ 11341100 h 11341100"/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179"/>
              <a:gd name="connsiteY0" fmla="*/ 4940300 h 11341100"/>
              <a:gd name="connsiteX1" fmla="*/ 270156 w 748179"/>
              <a:gd name="connsiteY1" fmla="*/ 567055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26"/>
              <a:gd name="connsiteY0" fmla="*/ 4940300 h 11341100"/>
              <a:gd name="connsiteX1" fmla="*/ 232056 w 748226"/>
              <a:gd name="connsiteY1" fmla="*/ 5676900 h 11341100"/>
              <a:gd name="connsiteX2" fmla="*/ 748179 w 748226"/>
              <a:gd name="connsiteY2" fmla="*/ 6413500 h 11341100"/>
              <a:gd name="connsiteX3" fmla="*/ 748179 w 748226"/>
              <a:gd name="connsiteY3" fmla="*/ 4940300 h 11341100"/>
              <a:gd name="connsiteX4" fmla="*/ 0 w 748226"/>
              <a:gd name="connsiteY4" fmla="*/ 0 h 11341100"/>
              <a:gd name="connsiteX5" fmla="*/ 748179 w 748226"/>
              <a:gd name="connsiteY5" fmla="*/ 0 h 11341100"/>
              <a:gd name="connsiteX6" fmla="*/ 748179 w 748226"/>
              <a:gd name="connsiteY6" fmla="*/ 11341100 h 11341100"/>
              <a:gd name="connsiteX7" fmla="*/ 0 w 748226"/>
              <a:gd name="connsiteY7" fmla="*/ 11341100 h 11341100"/>
              <a:gd name="connsiteX8" fmla="*/ 0 w 748226"/>
              <a:gd name="connsiteY8" fmla="*/ 0 h 11341100"/>
              <a:gd name="connsiteX0" fmla="*/ 748179 w 748232"/>
              <a:gd name="connsiteY0" fmla="*/ 4940300 h 11341100"/>
              <a:gd name="connsiteX1" fmla="*/ 289206 w 748232"/>
              <a:gd name="connsiteY1" fmla="*/ 5670550 h 11341100"/>
              <a:gd name="connsiteX2" fmla="*/ 748179 w 748232"/>
              <a:gd name="connsiteY2" fmla="*/ 6413500 h 11341100"/>
              <a:gd name="connsiteX3" fmla="*/ 748179 w 748232"/>
              <a:gd name="connsiteY3" fmla="*/ 4940300 h 11341100"/>
              <a:gd name="connsiteX4" fmla="*/ 0 w 748232"/>
              <a:gd name="connsiteY4" fmla="*/ 0 h 11341100"/>
              <a:gd name="connsiteX5" fmla="*/ 748179 w 748232"/>
              <a:gd name="connsiteY5" fmla="*/ 0 h 11341100"/>
              <a:gd name="connsiteX6" fmla="*/ 748179 w 748232"/>
              <a:gd name="connsiteY6" fmla="*/ 11341100 h 11341100"/>
              <a:gd name="connsiteX7" fmla="*/ 0 w 748232"/>
              <a:gd name="connsiteY7" fmla="*/ 11341100 h 11341100"/>
              <a:gd name="connsiteX8" fmla="*/ 0 w 748232"/>
              <a:gd name="connsiteY8" fmla="*/ 0 h 1134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232" h="11341100">
                <a:moveTo>
                  <a:pt x="748179" y="4940300"/>
                </a:moveTo>
                <a:cubicBezTo>
                  <a:pt x="753938" y="5293783"/>
                  <a:pt x="289797" y="5291667"/>
                  <a:pt x="289206" y="5670550"/>
                </a:cubicBezTo>
                <a:cubicBezTo>
                  <a:pt x="288615" y="6049433"/>
                  <a:pt x="741238" y="6060017"/>
                  <a:pt x="748179" y="6413500"/>
                </a:cubicBezTo>
                <a:lnTo>
                  <a:pt x="748179" y="4940300"/>
                </a:lnTo>
                <a:close/>
                <a:moveTo>
                  <a:pt x="0" y="0"/>
                </a:moveTo>
                <a:lnTo>
                  <a:pt x="748179" y="0"/>
                </a:lnTo>
                <a:lnTo>
                  <a:pt x="748179" y="11341100"/>
                </a:lnTo>
                <a:lnTo>
                  <a:pt x="0" y="113411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001"/>
          </a:p>
        </p:txBody>
      </p:sp>
      <p:pic>
        <p:nvPicPr>
          <p:cNvPr id="23" name="Graphic 22" descr="Lightbulb and gear with solid fill">
            <a:extLst>
              <a:ext uri="{FF2B5EF4-FFF2-40B4-BE49-F238E27FC236}">
                <a16:creationId xmlns:a16="http://schemas.microsoft.com/office/drawing/2014/main" id="{E8863797-930E-4BBC-A89D-ADA149BD8C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0954" y="2355974"/>
            <a:ext cx="477900" cy="477900"/>
          </a:xfrm>
          <a:prstGeom prst="rect">
            <a:avLst/>
          </a:prstGeom>
        </p:spPr>
      </p:pic>
      <p:pic>
        <p:nvPicPr>
          <p:cNvPr id="27" name="Graphic 26" descr="Network with solid fill">
            <a:extLst>
              <a:ext uri="{FF2B5EF4-FFF2-40B4-BE49-F238E27FC236}">
                <a16:creationId xmlns:a16="http://schemas.microsoft.com/office/drawing/2014/main" id="{4BF67D02-BAAF-4A79-A877-BA9DD8CF5B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2266" y="3908394"/>
            <a:ext cx="477900" cy="477900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DDC14696-5076-478E-B290-B87F262B63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62346">
            <a:off x="178328" y="875006"/>
            <a:ext cx="407424" cy="407424"/>
          </a:xfrm>
          <a:prstGeom prst="rect">
            <a:avLst/>
          </a:prstGeom>
        </p:spPr>
      </p:pic>
      <p:pic>
        <p:nvPicPr>
          <p:cNvPr id="29" name="Graphic 28" descr="Presentation with bar chart with solid fill">
            <a:extLst>
              <a:ext uri="{FF2B5EF4-FFF2-40B4-BE49-F238E27FC236}">
                <a16:creationId xmlns:a16="http://schemas.microsoft.com/office/drawing/2014/main" id="{26091CF1-7FF0-4685-BD19-031D477EB33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2602" y="3131696"/>
            <a:ext cx="478876" cy="478876"/>
          </a:xfrm>
          <a:prstGeom prst="rect">
            <a:avLst/>
          </a:prstGeom>
        </p:spPr>
      </p:pic>
      <p:pic>
        <p:nvPicPr>
          <p:cNvPr id="19" name="Graphic 18" descr="Map with pin with solid fill">
            <a:extLst>
              <a:ext uri="{FF2B5EF4-FFF2-40B4-BE49-F238E27FC236}">
                <a16:creationId xmlns:a16="http://schemas.microsoft.com/office/drawing/2014/main" id="{C03BD248-A048-4BE3-BF26-EC5851EEDEF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9642" y="1580252"/>
            <a:ext cx="477900" cy="4779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E5B468-5BF8-4026-AD81-D004244DA929}"/>
              </a:ext>
            </a:extLst>
          </p:cNvPr>
          <p:cNvGrpSpPr/>
          <p:nvPr/>
        </p:nvGrpSpPr>
        <p:grpSpPr>
          <a:xfrm>
            <a:off x="365146" y="3773254"/>
            <a:ext cx="748857" cy="748179"/>
            <a:chOff x="-773142" y="3773254"/>
            <a:chExt cx="748857" cy="74817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AA93312-4C91-4091-8B86-3BA8162B9A3F}"/>
                </a:ext>
              </a:extLst>
            </p:cNvPr>
            <p:cNvSpPr/>
            <p:nvPr/>
          </p:nvSpPr>
          <p:spPr>
            <a:xfrm>
              <a:off x="-772464" y="3773254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D15DDA5-395C-414D-BA98-2B4C2200ECE4}"/>
                </a:ext>
              </a:extLst>
            </p:cNvPr>
            <p:cNvSpPr/>
            <p:nvPr/>
          </p:nvSpPr>
          <p:spPr>
            <a:xfrm>
              <a:off x="-772464" y="3773254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1E0487-3D03-44F9-88A0-077ECCF2A0E3}"/>
                </a:ext>
              </a:extLst>
            </p:cNvPr>
            <p:cNvSpPr txBox="1"/>
            <p:nvPr/>
          </p:nvSpPr>
          <p:spPr>
            <a:xfrm>
              <a:off x="-773142" y="4046096"/>
              <a:ext cx="748179" cy="416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a-IR" sz="1053" dirty="0">
                  <a:solidFill>
                    <a:srgbClr val="363062"/>
                  </a:solidFill>
                  <a:latin typeface="Lalezar" panose="00000500000000000000" pitchFamily="2" charset="-78"/>
                  <a:cs typeface="Lalezar" panose="00000500000000000000" pitchFamily="2" charset="-78"/>
                </a:rPr>
                <a:t>جمع‌بندی و</a:t>
              </a:r>
            </a:p>
            <a:p>
              <a:pPr algn="ctr"/>
              <a:r>
                <a:rPr lang="fa-IR" sz="1053" dirty="0">
                  <a:solidFill>
                    <a:srgbClr val="363062"/>
                  </a:solidFill>
                  <a:latin typeface="Lalezar" panose="00000500000000000000" pitchFamily="2" charset="-78"/>
                  <a:cs typeface="Lalezar" panose="00000500000000000000" pitchFamily="2" charset="-78"/>
                </a:rPr>
                <a:t>پیشنهادها</a:t>
              </a:r>
              <a:endParaRPr lang="en-US" sz="1053" dirty="0">
                <a:solidFill>
                  <a:srgbClr val="363062"/>
                </a:soli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  <p:pic>
          <p:nvPicPr>
            <p:cNvPr id="48" name="Graphic 47" descr="Network with solid fill">
              <a:extLst>
                <a:ext uri="{FF2B5EF4-FFF2-40B4-BE49-F238E27FC236}">
                  <a16:creationId xmlns:a16="http://schemas.microsoft.com/office/drawing/2014/main" id="{20810889-E9BF-4003-9C9E-7DDD1D7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-547382" y="3853825"/>
              <a:ext cx="283961" cy="283961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046954E-E3B9-461B-B0A7-474A3CA93BB1}"/>
              </a:ext>
            </a:extLst>
          </p:cNvPr>
          <p:cNvGrpSpPr/>
          <p:nvPr/>
        </p:nvGrpSpPr>
        <p:grpSpPr>
          <a:xfrm>
            <a:off x="1904897" y="1804224"/>
            <a:ext cx="1576441" cy="1584478"/>
            <a:chOff x="-772803" y="3781146"/>
            <a:chExt cx="748179" cy="75199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767D239-4C4D-4A03-8CB5-9197B6CB0A03}"/>
                </a:ext>
              </a:extLst>
            </p:cNvPr>
            <p:cNvSpPr/>
            <p:nvPr/>
          </p:nvSpPr>
          <p:spPr>
            <a:xfrm>
              <a:off x="-772803" y="3784960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06400" dist="63500" dir="13500000" sx="109000" sy="109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9483C9C-4CA5-49E6-8D32-B3CE335C2EB0}"/>
                </a:ext>
              </a:extLst>
            </p:cNvPr>
            <p:cNvSpPr/>
            <p:nvPr/>
          </p:nvSpPr>
          <p:spPr>
            <a:xfrm>
              <a:off x="-772803" y="3781146"/>
              <a:ext cx="748179" cy="748179"/>
            </a:xfrm>
            <a:prstGeom prst="ellipse">
              <a:avLst/>
            </a:prstGeom>
            <a:gradFill>
              <a:gsLst>
                <a:gs pos="0">
                  <a:srgbClr val="B02A6D"/>
                </a:gs>
                <a:gs pos="100000">
                  <a:srgbClr val="363062"/>
                </a:gs>
              </a:gsLst>
              <a:lin ang="2400000" scaled="0"/>
            </a:gra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1D6382-8630-4820-8319-AFFAA5173E3C}"/>
              </a:ext>
            </a:extLst>
          </p:cNvPr>
          <p:cNvGrpSpPr/>
          <p:nvPr/>
        </p:nvGrpSpPr>
        <p:grpSpPr>
          <a:xfrm>
            <a:off x="2115572" y="2022936"/>
            <a:ext cx="1155089" cy="1155089"/>
            <a:chOff x="3195892" y="436544"/>
            <a:chExt cx="1141782" cy="11417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38BC23A-7895-4D1C-AB1C-5A051B3C7F91}"/>
                </a:ext>
              </a:extLst>
            </p:cNvPr>
            <p:cNvSpPr/>
            <p:nvPr/>
          </p:nvSpPr>
          <p:spPr>
            <a:xfrm>
              <a:off x="3195892" y="436544"/>
              <a:ext cx="1141782" cy="1141782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ffectLst>
              <a:innerShdw blurRad="127000" dist="635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C16A093-EE37-47BB-80CC-E753DBE1A0F0}"/>
                </a:ext>
              </a:extLst>
            </p:cNvPr>
            <p:cNvSpPr/>
            <p:nvPr/>
          </p:nvSpPr>
          <p:spPr>
            <a:xfrm>
              <a:off x="3195892" y="436544"/>
              <a:ext cx="1141782" cy="1141782"/>
            </a:xfrm>
            <a:prstGeom prst="ellipse">
              <a:avLst/>
            </a:prstGeom>
            <a:solidFill>
              <a:srgbClr val="D9D9D9">
                <a:alpha val="56000"/>
              </a:srgbClr>
            </a:solidFill>
            <a:ln>
              <a:noFill/>
            </a:ln>
            <a:effectLst>
              <a:innerShdw blurRad="63500" dist="50800" dir="2700000">
                <a:schemeClr val="bg1"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B3044FF-14B2-43C0-B2A8-F7F607F16E2B}"/>
              </a:ext>
            </a:extLst>
          </p:cNvPr>
          <p:cNvSpPr txBox="1"/>
          <p:nvPr/>
        </p:nvSpPr>
        <p:spPr>
          <a:xfrm>
            <a:off x="2399440" y="2124785"/>
            <a:ext cx="6510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7200" dirty="0">
                <a:gradFill flip="none" rotWithShape="1">
                  <a:gsLst>
                    <a:gs pos="0">
                      <a:srgbClr val="B02A6D"/>
                    </a:gs>
                    <a:gs pos="100000">
                      <a:srgbClr val="363062"/>
                    </a:gs>
                  </a:gsLst>
                  <a:lin ang="2700000" scaled="1"/>
                  <a:tileRect/>
                </a:gradFill>
                <a:latin typeface="Lalezar" panose="00000500000000000000" pitchFamily="2" charset="-78"/>
                <a:cs typeface="Lalezar" panose="00000500000000000000" pitchFamily="2" charset="-78"/>
              </a:rPr>
              <a:t>1</a:t>
            </a:r>
            <a:endParaRPr lang="en-US" sz="7200" dirty="0">
              <a:gradFill flip="none" rotWithShape="1">
                <a:gsLst>
                  <a:gs pos="0">
                    <a:srgbClr val="B02A6D"/>
                  </a:gs>
                  <a:gs pos="100000">
                    <a:srgbClr val="363062"/>
                  </a:gs>
                </a:gsLst>
                <a:lin ang="2700000" scaled="1"/>
                <a:tileRect/>
              </a:gradFill>
              <a:latin typeface="Lalezar" panose="00000500000000000000" pitchFamily="2" charset="-78"/>
              <a:cs typeface="Lalezar" panose="00000500000000000000" pitchFamily="2" charset="-78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2822934-8E4D-4FEF-949C-A6A84F65D339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7" y="37888"/>
            <a:ext cx="526085" cy="53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53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46</Words>
  <Application>Microsoft Office PowerPoint</Application>
  <PresentationFormat>On-screen Show (16:9)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Lalezar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Hamid Arabsorkhi</dc:creator>
  <cp:lastModifiedBy>Hamid Arabsorkhi</cp:lastModifiedBy>
  <cp:revision>5</cp:revision>
  <dcterms:created xsi:type="dcterms:W3CDTF">2024-02-25T19:16:12Z</dcterms:created>
  <dcterms:modified xsi:type="dcterms:W3CDTF">2024-02-26T07:15:52Z</dcterms:modified>
</cp:coreProperties>
</file>