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3" r:id="rId4"/>
    <p:sldId id="264" r:id="rId5"/>
    <p:sldId id="265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A6D"/>
    <a:srgbClr val="363062"/>
    <a:srgbClr val="D9D9D9"/>
    <a:srgbClr val="EEEEE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1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0992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4272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6336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2244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4591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5964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967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0101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4424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7679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7918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681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15.svg"/><Relationship Id="rId7" Type="http://schemas.openxmlformats.org/officeDocument/2006/relationships/image" Target="../media/image13.sv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1.wdp"/><Relationship Id="rId3" Type="http://schemas.openxmlformats.org/officeDocument/2006/relationships/image" Target="../media/image19.svg"/><Relationship Id="rId7" Type="http://schemas.openxmlformats.org/officeDocument/2006/relationships/image" Target="../media/image13.svg"/><Relationship Id="rId12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1.wdp"/><Relationship Id="rId3" Type="http://schemas.openxmlformats.org/officeDocument/2006/relationships/image" Target="../media/image19.svg"/><Relationship Id="rId7" Type="http://schemas.openxmlformats.org/officeDocument/2006/relationships/image" Target="../media/image13.svg"/><Relationship Id="rId12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373807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9B40E-1BF2-4376-B8B8-52C030119A84}"/>
                </a:ext>
              </a:extLst>
            </p:cNvPr>
            <p:cNvSpPr/>
            <p:nvPr/>
          </p:nvSpPr>
          <p:spPr>
            <a:xfrm rot="1255792">
              <a:off x="7052456" y="2137033"/>
              <a:ext cx="256233" cy="330623"/>
            </a:xfrm>
            <a:custGeom>
              <a:avLst/>
              <a:gdLst>
                <a:gd name="connsiteX0" fmla="*/ 24797 w 256233"/>
                <a:gd name="connsiteY0" fmla="*/ 305827 h 330623"/>
                <a:gd name="connsiteX1" fmla="*/ 24797 w 256233"/>
                <a:gd name="connsiteY1" fmla="*/ 24797 h 330623"/>
                <a:gd name="connsiteX2" fmla="*/ 128117 w 256233"/>
                <a:gd name="connsiteY2" fmla="*/ 24797 h 330623"/>
                <a:gd name="connsiteX3" fmla="*/ 128117 w 256233"/>
                <a:gd name="connsiteY3" fmla="*/ 111585 h 330623"/>
                <a:gd name="connsiteX4" fmla="*/ 231436 w 256233"/>
                <a:gd name="connsiteY4" fmla="*/ 111585 h 330623"/>
                <a:gd name="connsiteX5" fmla="*/ 231436 w 256233"/>
                <a:gd name="connsiteY5" fmla="*/ 305827 h 330623"/>
                <a:gd name="connsiteX6" fmla="*/ 24797 w 256233"/>
                <a:gd name="connsiteY6" fmla="*/ 305827 h 330623"/>
                <a:gd name="connsiteX7" fmla="*/ 152913 w 256233"/>
                <a:gd name="connsiteY7" fmla="*/ 35129 h 330623"/>
                <a:gd name="connsiteX8" fmla="*/ 204573 w 256233"/>
                <a:gd name="connsiteY8" fmla="*/ 86789 h 330623"/>
                <a:gd name="connsiteX9" fmla="*/ 152913 w 256233"/>
                <a:gd name="connsiteY9" fmla="*/ 86789 h 330623"/>
                <a:gd name="connsiteX10" fmla="*/ 152913 w 256233"/>
                <a:gd name="connsiteY10" fmla="*/ 35129 h 330623"/>
                <a:gd name="connsiteX11" fmla="*/ 152913 w 256233"/>
                <a:gd name="connsiteY11" fmla="*/ 0 h 330623"/>
                <a:gd name="connsiteX12" fmla="*/ 0 w 256233"/>
                <a:gd name="connsiteY12" fmla="*/ 0 h 330623"/>
                <a:gd name="connsiteX13" fmla="*/ 0 w 256233"/>
                <a:gd name="connsiteY13" fmla="*/ 330623 h 330623"/>
                <a:gd name="connsiteX14" fmla="*/ 256233 w 256233"/>
                <a:gd name="connsiteY14" fmla="*/ 330623 h 330623"/>
                <a:gd name="connsiteX15" fmla="*/ 256233 w 256233"/>
                <a:gd name="connsiteY15" fmla="*/ 90921 h 330623"/>
                <a:gd name="connsiteX16" fmla="*/ 152913 w 256233"/>
                <a:gd name="connsiteY16" fmla="*/ 0 h 3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233" h="330623">
                  <a:moveTo>
                    <a:pt x="24797" y="305827"/>
                  </a:moveTo>
                  <a:lnTo>
                    <a:pt x="24797" y="24797"/>
                  </a:lnTo>
                  <a:lnTo>
                    <a:pt x="128117" y="24797"/>
                  </a:lnTo>
                  <a:lnTo>
                    <a:pt x="128117" y="111585"/>
                  </a:lnTo>
                  <a:lnTo>
                    <a:pt x="231436" y="111585"/>
                  </a:lnTo>
                  <a:lnTo>
                    <a:pt x="231436" y="305827"/>
                  </a:lnTo>
                  <a:lnTo>
                    <a:pt x="24797" y="305827"/>
                  </a:lnTo>
                  <a:close/>
                  <a:moveTo>
                    <a:pt x="152913" y="35129"/>
                  </a:moveTo>
                  <a:lnTo>
                    <a:pt x="204573" y="86789"/>
                  </a:lnTo>
                  <a:lnTo>
                    <a:pt x="152913" y="86789"/>
                  </a:lnTo>
                  <a:lnTo>
                    <a:pt x="152913" y="35129"/>
                  </a:lnTo>
                  <a:close/>
                  <a:moveTo>
                    <a:pt x="152913" y="0"/>
                  </a:moveTo>
                  <a:lnTo>
                    <a:pt x="0" y="0"/>
                  </a:lnTo>
                  <a:lnTo>
                    <a:pt x="0" y="330623"/>
                  </a:lnTo>
                  <a:lnTo>
                    <a:pt x="256233" y="330623"/>
                  </a:lnTo>
                  <a:lnTo>
                    <a:pt x="256233" y="90921"/>
                  </a:lnTo>
                  <a:lnTo>
                    <a:pt x="152913" y="0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4B121D-05C3-4681-A658-8B69CD1C3C02}"/>
                </a:ext>
              </a:extLst>
            </p:cNvPr>
            <p:cNvSpPr/>
            <p:nvPr/>
          </p:nvSpPr>
          <p:spPr>
            <a:xfrm rot="1255792">
              <a:off x="7103525" y="229022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63F389-0839-483C-B10D-78E6F01B819A}"/>
                </a:ext>
              </a:extLst>
            </p:cNvPr>
            <p:cNvSpPr/>
            <p:nvPr/>
          </p:nvSpPr>
          <p:spPr>
            <a:xfrm rot="1255792">
              <a:off x="7118744" y="2240884"/>
              <a:ext cx="53727" cy="16531"/>
            </a:xfrm>
            <a:custGeom>
              <a:avLst/>
              <a:gdLst>
                <a:gd name="connsiteX0" fmla="*/ 0 w 53726"/>
                <a:gd name="connsiteY0" fmla="*/ 0 h 16531"/>
                <a:gd name="connsiteX1" fmla="*/ 53726 w 53726"/>
                <a:gd name="connsiteY1" fmla="*/ 0 h 16531"/>
                <a:gd name="connsiteX2" fmla="*/ 53726 w 53726"/>
                <a:gd name="connsiteY2" fmla="*/ 16531 h 16531"/>
                <a:gd name="connsiteX3" fmla="*/ 0 w 5372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6" h="16531">
                  <a:moveTo>
                    <a:pt x="0" y="0"/>
                  </a:moveTo>
                  <a:lnTo>
                    <a:pt x="53726" y="0"/>
                  </a:lnTo>
                  <a:lnTo>
                    <a:pt x="5372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F353320-511A-497F-89E0-AF103E9D191A}"/>
                </a:ext>
              </a:extLst>
            </p:cNvPr>
            <p:cNvSpPr/>
            <p:nvPr/>
          </p:nvSpPr>
          <p:spPr>
            <a:xfrm rot="1255792">
              <a:off x="7091714" y="232110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707327-CC5E-48D9-962E-DD2C9257227E}"/>
                </a:ext>
              </a:extLst>
            </p:cNvPr>
            <p:cNvSpPr/>
            <p:nvPr/>
          </p:nvSpPr>
          <p:spPr>
            <a:xfrm rot="1255792">
              <a:off x="7079904" y="235198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308E910-4487-4C61-BE0A-6B2C159D6206}"/>
                </a:ext>
              </a:extLst>
            </p:cNvPr>
            <p:cNvSpPr/>
            <p:nvPr/>
          </p:nvSpPr>
          <p:spPr>
            <a:xfrm rot="1255792">
              <a:off x="7068093" y="238286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757444" y="2538712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67036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/>
                <a:t>شبیه سازی</a:t>
              </a:r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7B16A5-ED40-47B1-B602-B32DE5CEA201}"/>
                </a:ext>
              </a:extLst>
            </p:cNvPr>
            <p:cNvSpPr/>
            <p:nvPr/>
          </p:nvSpPr>
          <p:spPr>
            <a:xfrm>
              <a:off x="-511438" y="3076993"/>
              <a:ext cx="249751" cy="246465"/>
            </a:xfrm>
            <a:custGeom>
              <a:avLst/>
              <a:gdLst>
                <a:gd name="connsiteX0" fmla="*/ 216890 w 249751"/>
                <a:gd name="connsiteY0" fmla="*/ 36148 h 246465"/>
                <a:gd name="connsiteX1" fmla="*/ 216890 w 249751"/>
                <a:gd name="connsiteY1" fmla="*/ 154452 h 246465"/>
                <a:gd name="connsiteX2" fmla="*/ 32862 w 249751"/>
                <a:gd name="connsiteY2" fmla="*/ 154452 h 246465"/>
                <a:gd name="connsiteX3" fmla="*/ 32862 w 249751"/>
                <a:gd name="connsiteY3" fmla="*/ 36148 h 246465"/>
                <a:gd name="connsiteX4" fmla="*/ 243179 w 249751"/>
                <a:gd name="connsiteY4" fmla="*/ 161024 h 246465"/>
                <a:gd name="connsiteX5" fmla="*/ 236607 w 249751"/>
                <a:gd name="connsiteY5" fmla="*/ 161024 h 246465"/>
                <a:gd name="connsiteX6" fmla="*/ 236607 w 249751"/>
                <a:gd name="connsiteY6" fmla="*/ 26290 h 246465"/>
                <a:gd name="connsiteX7" fmla="*/ 243179 w 249751"/>
                <a:gd name="connsiteY7" fmla="*/ 26290 h 246465"/>
                <a:gd name="connsiteX8" fmla="*/ 249752 w 249751"/>
                <a:gd name="connsiteY8" fmla="*/ 19717 h 246465"/>
                <a:gd name="connsiteX9" fmla="*/ 243179 w 249751"/>
                <a:gd name="connsiteY9" fmla="*/ 13145 h 246465"/>
                <a:gd name="connsiteX10" fmla="*/ 131448 w 249751"/>
                <a:gd name="connsiteY10" fmla="*/ 13145 h 246465"/>
                <a:gd name="connsiteX11" fmla="*/ 131448 w 249751"/>
                <a:gd name="connsiteY11" fmla="*/ 6572 h 246465"/>
                <a:gd name="connsiteX12" fmla="*/ 124876 w 249751"/>
                <a:gd name="connsiteY12" fmla="*/ 0 h 246465"/>
                <a:gd name="connsiteX13" fmla="*/ 118304 w 249751"/>
                <a:gd name="connsiteY13" fmla="*/ 6572 h 246465"/>
                <a:gd name="connsiteX14" fmla="*/ 118304 w 249751"/>
                <a:gd name="connsiteY14" fmla="*/ 13145 h 246465"/>
                <a:gd name="connsiteX15" fmla="*/ 6572 w 249751"/>
                <a:gd name="connsiteY15" fmla="*/ 13145 h 246465"/>
                <a:gd name="connsiteX16" fmla="*/ 0 w 249751"/>
                <a:gd name="connsiteY16" fmla="*/ 19717 h 246465"/>
                <a:gd name="connsiteX17" fmla="*/ 6572 w 249751"/>
                <a:gd name="connsiteY17" fmla="*/ 26290 h 246465"/>
                <a:gd name="connsiteX18" fmla="*/ 13145 w 249751"/>
                <a:gd name="connsiteY18" fmla="*/ 26290 h 246465"/>
                <a:gd name="connsiteX19" fmla="*/ 13145 w 249751"/>
                <a:gd name="connsiteY19" fmla="*/ 161024 h 246465"/>
                <a:gd name="connsiteX20" fmla="*/ 6572 w 249751"/>
                <a:gd name="connsiteY20" fmla="*/ 161024 h 246465"/>
                <a:gd name="connsiteX21" fmla="*/ 0 w 249751"/>
                <a:gd name="connsiteY21" fmla="*/ 167597 h 246465"/>
                <a:gd name="connsiteX22" fmla="*/ 6572 w 249751"/>
                <a:gd name="connsiteY22" fmla="*/ 174169 h 246465"/>
                <a:gd name="connsiteX23" fmla="*/ 106933 w 249751"/>
                <a:gd name="connsiteY23" fmla="*/ 174169 h 246465"/>
                <a:gd name="connsiteX24" fmla="*/ 56326 w 249751"/>
                <a:gd name="connsiteY24" fmla="*/ 224777 h 246465"/>
                <a:gd name="connsiteX25" fmla="*/ 56375 w 249751"/>
                <a:gd name="connsiteY25" fmla="*/ 234126 h 246465"/>
                <a:gd name="connsiteX26" fmla="*/ 65724 w 249751"/>
                <a:gd name="connsiteY26" fmla="*/ 234077 h 246465"/>
                <a:gd name="connsiteX27" fmla="*/ 118304 w 249751"/>
                <a:gd name="connsiteY27" fmla="*/ 181497 h 246465"/>
                <a:gd name="connsiteX28" fmla="*/ 118304 w 249751"/>
                <a:gd name="connsiteY28" fmla="*/ 239893 h 246465"/>
                <a:gd name="connsiteX29" fmla="*/ 124876 w 249751"/>
                <a:gd name="connsiteY29" fmla="*/ 246466 h 246465"/>
                <a:gd name="connsiteX30" fmla="*/ 131448 w 249751"/>
                <a:gd name="connsiteY30" fmla="*/ 239893 h 246465"/>
                <a:gd name="connsiteX31" fmla="*/ 131448 w 249751"/>
                <a:gd name="connsiteY31" fmla="*/ 181399 h 246465"/>
                <a:gd name="connsiteX32" fmla="*/ 184028 w 249751"/>
                <a:gd name="connsiteY32" fmla="*/ 233978 h 246465"/>
                <a:gd name="connsiteX33" fmla="*/ 193328 w 249751"/>
                <a:gd name="connsiteY33" fmla="*/ 233978 h 246465"/>
                <a:gd name="connsiteX34" fmla="*/ 193328 w 249751"/>
                <a:gd name="connsiteY34" fmla="*/ 224678 h 246465"/>
                <a:gd name="connsiteX35" fmla="*/ 142819 w 249751"/>
                <a:gd name="connsiteY35" fmla="*/ 174169 h 246465"/>
                <a:gd name="connsiteX36" fmla="*/ 243179 w 249751"/>
                <a:gd name="connsiteY36" fmla="*/ 174169 h 246465"/>
                <a:gd name="connsiteX37" fmla="*/ 249752 w 249751"/>
                <a:gd name="connsiteY37" fmla="*/ 167597 h 246465"/>
                <a:gd name="connsiteX38" fmla="*/ 243179 w 249751"/>
                <a:gd name="connsiteY38" fmla="*/ 161024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751" h="246465">
                  <a:moveTo>
                    <a:pt x="216890" y="36148"/>
                  </a:moveTo>
                  <a:lnTo>
                    <a:pt x="216890" y="154452"/>
                  </a:lnTo>
                  <a:lnTo>
                    <a:pt x="32862" y="154452"/>
                  </a:lnTo>
                  <a:lnTo>
                    <a:pt x="32862" y="36148"/>
                  </a:lnTo>
                  <a:close/>
                  <a:moveTo>
                    <a:pt x="243179" y="161024"/>
                  </a:moveTo>
                  <a:lnTo>
                    <a:pt x="236607" y="161024"/>
                  </a:lnTo>
                  <a:lnTo>
                    <a:pt x="236607" y="26290"/>
                  </a:lnTo>
                  <a:lnTo>
                    <a:pt x="243179" y="26290"/>
                  </a:lnTo>
                  <a:cubicBezTo>
                    <a:pt x="246809" y="26290"/>
                    <a:pt x="249752" y="23347"/>
                    <a:pt x="249752" y="19717"/>
                  </a:cubicBezTo>
                  <a:cubicBezTo>
                    <a:pt x="249752" y="16087"/>
                    <a:pt x="246809" y="13145"/>
                    <a:pt x="243179" y="13145"/>
                  </a:cubicBezTo>
                  <a:lnTo>
                    <a:pt x="131448" y="13145"/>
                  </a:lnTo>
                  <a:lnTo>
                    <a:pt x="131448" y="6572"/>
                  </a:lnTo>
                  <a:cubicBezTo>
                    <a:pt x="131448" y="2942"/>
                    <a:pt x="128506" y="0"/>
                    <a:pt x="124876" y="0"/>
                  </a:cubicBezTo>
                  <a:cubicBezTo>
                    <a:pt x="121246" y="0"/>
                    <a:pt x="118304" y="2942"/>
                    <a:pt x="118304" y="6572"/>
                  </a:cubicBezTo>
                  <a:lnTo>
                    <a:pt x="118304" y="13145"/>
                  </a:lnTo>
                  <a:lnTo>
                    <a:pt x="6572" y="13145"/>
                  </a:lnTo>
                  <a:cubicBezTo>
                    <a:pt x="2942" y="13145"/>
                    <a:pt x="0" y="16087"/>
                    <a:pt x="0" y="19717"/>
                  </a:cubicBezTo>
                  <a:cubicBezTo>
                    <a:pt x="0" y="23347"/>
                    <a:pt x="2942" y="26290"/>
                    <a:pt x="6572" y="26290"/>
                  </a:cubicBezTo>
                  <a:lnTo>
                    <a:pt x="13145" y="26290"/>
                  </a:lnTo>
                  <a:lnTo>
                    <a:pt x="13145" y="161024"/>
                  </a:lnTo>
                  <a:lnTo>
                    <a:pt x="6572" y="161024"/>
                  </a:lnTo>
                  <a:cubicBezTo>
                    <a:pt x="2942" y="161024"/>
                    <a:pt x="0" y="163967"/>
                    <a:pt x="0" y="167597"/>
                  </a:cubicBezTo>
                  <a:cubicBezTo>
                    <a:pt x="0" y="171227"/>
                    <a:pt x="2942" y="174169"/>
                    <a:pt x="6572" y="174169"/>
                  </a:cubicBezTo>
                  <a:lnTo>
                    <a:pt x="106933" y="174169"/>
                  </a:lnTo>
                  <a:lnTo>
                    <a:pt x="56326" y="224777"/>
                  </a:lnTo>
                  <a:cubicBezTo>
                    <a:pt x="53757" y="227372"/>
                    <a:pt x="53779" y="231558"/>
                    <a:pt x="56375" y="234126"/>
                  </a:cubicBezTo>
                  <a:cubicBezTo>
                    <a:pt x="58970" y="236694"/>
                    <a:pt x="63156" y="236672"/>
                    <a:pt x="65724" y="234077"/>
                  </a:cubicBezTo>
                  <a:lnTo>
                    <a:pt x="118304" y="181497"/>
                  </a:lnTo>
                  <a:lnTo>
                    <a:pt x="118304" y="239893"/>
                  </a:lnTo>
                  <a:cubicBezTo>
                    <a:pt x="118304" y="243523"/>
                    <a:pt x="121246" y="246466"/>
                    <a:pt x="124876" y="246466"/>
                  </a:cubicBezTo>
                  <a:cubicBezTo>
                    <a:pt x="128506" y="246466"/>
                    <a:pt x="131448" y="243523"/>
                    <a:pt x="131448" y="239893"/>
                  </a:cubicBezTo>
                  <a:lnTo>
                    <a:pt x="131448" y="181399"/>
                  </a:lnTo>
                  <a:lnTo>
                    <a:pt x="184028" y="233978"/>
                  </a:lnTo>
                  <a:cubicBezTo>
                    <a:pt x="186596" y="236546"/>
                    <a:pt x="190759" y="236546"/>
                    <a:pt x="193328" y="233978"/>
                  </a:cubicBezTo>
                  <a:cubicBezTo>
                    <a:pt x="195896" y="231410"/>
                    <a:pt x="195896" y="227246"/>
                    <a:pt x="193328" y="224678"/>
                  </a:cubicBezTo>
                  <a:lnTo>
                    <a:pt x="142819" y="174169"/>
                  </a:lnTo>
                  <a:lnTo>
                    <a:pt x="243179" y="174169"/>
                  </a:lnTo>
                  <a:cubicBezTo>
                    <a:pt x="246809" y="174169"/>
                    <a:pt x="249752" y="171227"/>
                    <a:pt x="249752" y="167597"/>
                  </a:cubicBezTo>
                  <a:cubicBezTo>
                    <a:pt x="249752" y="163967"/>
                    <a:pt x="246809" y="161024"/>
                    <a:pt x="243179" y="1610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5FFBF8-5367-4988-8A4E-2F5953DF874E}"/>
                </a:ext>
              </a:extLst>
            </p:cNvPr>
            <p:cNvSpPr/>
            <p:nvPr/>
          </p:nvSpPr>
          <p:spPr>
            <a:xfrm>
              <a:off x="-360273" y="3126286"/>
              <a:ext cx="26289" cy="92013"/>
            </a:xfrm>
            <a:custGeom>
              <a:avLst/>
              <a:gdLst>
                <a:gd name="connsiteX0" fmla="*/ 0 w 26289"/>
                <a:gd name="connsiteY0" fmla="*/ 0 h 92013"/>
                <a:gd name="connsiteX1" fmla="*/ 26290 w 26289"/>
                <a:gd name="connsiteY1" fmla="*/ 0 h 92013"/>
                <a:gd name="connsiteX2" fmla="*/ 26290 w 26289"/>
                <a:gd name="connsiteY2" fmla="*/ 92014 h 92013"/>
                <a:gd name="connsiteX3" fmla="*/ 0 w 26289"/>
                <a:gd name="connsiteY3" fmla="*/ 92014 h 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92013">
                  <a:moveTo>
                    <a:pt x="0" y="0"/>
                  </a:moveTo>
                  <a:lnTo>
                    <a:pt x="26290" y="0"/>
                  </a:lnTo>
                  <a:lnTo>
                    <a:pt x="26290" y="92014"/>
                  </a:lnTo>
                  <a:lnTo>
                    <a:pt x="0" y="9201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BB19E9-B871-491D-99F1-81D3CC822C81}"/>
                </a:ext>
              </a:extLst>
            </p:cNvPr>
            <p:cNvSpPr/>
            <p:nvPr/>
          </p:nvSpPr>
          <p:spPr>
            <a:xfrm>
              <a:off x="-399707" y="3155862"/>
              <a:ext cx="26289" cy="62437"/>
            </a:xfrm>
            <a:custGeom>
              <a:avLst/>
              <a:gdLst>
                <a:gd name="connsiteX0" fmla="*/ 0 w 26289"/>
                <a:gd name="connsiteY0" fmla="*/ 0 h 62437"/>
                <a:gd name="connsiteX1" fmla="*/ 26290 w 26289"/>
                <a:gd name="connsiteY1" fmla="*/ 0 h 62437"/>
                <a:gd name="connsiteX2" fmla="*/ 26290 w 26289"/>
                <a:gd name="connsiteY2" fmla="*/ 62438 h 62437"/>
                <a:gd name="connsiteX3" fmla="*/ 0 w 26289"/>
                <a:gd name="connsiteY3" fmla="*/ 62438 h 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62437">
                  <a:moveTo>
                    <a:pt x="0" y="0"/>
                  </a:moveTo>
                  <a:lnTo>
                    <a:pt x="26290" y="0"/>
                  </a:lnTo>
                  <a:lnTo>
                    <a:pt x="26290" y="62438"/>
                  </a:lnTo>
                  <a:lnTo>
                    <a:pt x="0" y="62438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63F51E-84DB-4574-AD6B-69FB14C6F21C}"/>
                </a:ext>
              </a:extLst>
            </p:cNvPr>
            <p:cNvSpPr/>
            <p:nvPr/>
          </p:nvSpPr>
          <p:spPr>
            <a:xfrm>
              <a:off x="-439142" y="3178865"/>
              <a:ext cx="26289" cy="39434"/>
            </a:xfrm>
            <a:custGeom>
              <a:avLst/>
              <a:gdLst>
                <a:gd name="connsiteX0" fmla="*/ 0 w 26289"/>
                <a:gd name="connsiteY0" fmla="*/ 0 h 39434"/>
                <a:gd name="connsiteX1" fmla="*/ 26290 w 26289"/>
                <a:gd name="connsiteY1" fmla="*/ 0 h 39434"/>
                <a:gd name="connsiteX2" fmla="*/ 26290 w 26289"/>
                <a:gd name="connsiteY2" fmla="*/ 39435 h 39434"/>
                <a:gd name="connsiteX3" fmla="*/ 0 w 26289"/>
                <a:gd name="connsiteY3" fmla="*/ 39435 h 3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39434">
                  <a:moveTo>
                    <a:pt x="0" y="0"/>
                  </a:moveTo>
                  <a:lnTo>
                    <a:pt x="26290" y="0"/>
                  </a:lnTo>
                  <a:lnTo>
                    <a:pt x="26290" y="39435"/>
                  </a:lnTo>
                  <a:lnTo>
                    <a:pt x="0" y="39435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54858" y="2217126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sz="1000" dirty="0"/>
                <a:t>راهکار پیشنهادی</a:t>
              </a:r>
              <a:endParaRPr lang="en-US" sz="10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475ADC-3592-47CF-8225-87FE7BB25BEB}"/>
                </a:ext>
              </a:extLst>
            </p:cNvPr>
            <p:cNvSpPr/>
            <p:nvPr/>
          </p:nvSpPr>
          <p:spPr>
            <a:xfrm>
              <a:off x="-414539" y="2364359"/>
              <a:ext cx="72035" cy="71595"/>
            </a:xfrm>
            <a:custGeom>
              <a:avLst/>
              <a:gdLst>
                <a:gd name="connsiteX0" fmla="*/ 61938 w 72035"/>
                <a:gd name="connsiteY0" fmla="*/ 21359 h 71595"/>
                <a:gd name="connsiteX1" fmla="*/ 64612 w 72035"/>
                <a:gd name="connsiteY1" fmla="*/ 13432 h 71595"/>
                <a:gd name="connsiteX2" fmla="*/ 58572 w 72035"/>
                <a:gd name="connsiteY2" fmla="*/ 7392 h 71595"/>
                <a:gd name="connsiteX3" fmla="*/ 50645 w 72035"/>
                <a:gd name="connsiteY3" fmla="*/ 10066 h 71595"/>
                <a:gd name="connsiteX4" fmla="*/ 44102 w 72035"/>
                <a:gd name="connsiteY4" fmla="*/ 7392 h 71595"/>
                <a:gd name="connsiteX5" fmla="*/ 40390 w 72035"/>
                <a:gd name="connsiteY5" fmla="*/ 0 h 71595"/>
                <a:gd name="connsiteX6" fmla="*/ 31960 w 72035"/>
                <a:gd name="connsiteY6" fmla="*/ 0 h 71595"/>
                <a:gd name="connsiteX7" fmla="*/ 28217 w 72035"/>
                <a:gd name="connsiteY7" fmla="*/ 7424 h 71595"/>
                <a:gd name="connsiteX8" fmla="*/ 21642 w 72035"/>
                <a:gd name="connsiteY8" fmla="*/ 10098 h 71595"/>
                <a:gd name="connsiteX9" fmla="*/ 13715 w 72035"/>
                <a:gd name="connsiteY9" fmla="*/ 7424 h 71595"/>
                <a:gd name="connsiteX10" fmla="*/ 7675 w 72035"/>
                <a:gd name="connsiteY10" fmla="*/ 13463 h 71595"/>
                <a:gd name="connsiteX11" fmla="*/ 10192 w 72035"/>
                <a:gd name="connsiteY11" fmla="*/ 21391 h 71595"/>
                <a:gd name="connsiteX12" fmla="*/ 7424 w 72035"/>
                <a:gd name="connsiteY12" fmla="*/ 27934 h 71595"/>
                <a:gd name="connsiteX13" fmla="*/ 0 w 72035"/>
                <a:gd name="connsiteY13" fmla="*/ 31645 h 71595"/>
                <a:gd name="connsiteX14" fmla="*/ 0 w 72035"/>
                <a:gd name="connsiteY14" fmla="*/ 39950 h 71595"/>
                <a:gd name="connsiteX15" fmla="*/ 7424 w 72035"/>
                <a:gd name="connsiteY15" fmla="*/ 43693 h 71595"/>
                <a:gd name="connsiteX16" fmla="*/ 10098 w 72035"/>
                <a:gd name="connsiteY16" fmla="*/ 50236 h 71595"/>
                <a:gd name="connsiteX17" fmla="*/ 7424 w 72035"/>
                <a:gd name="connsiteY17" fmla="*/ 58163 h 71595"/>
                <a:gd name="connsiteX18" fmla="*/ 13715 w 72035"/>
                <a:gd name="connsiteY18" fmla="*/ 64203 h 71595"/>
                <a:gd name="connsiteX19" fmla="*/ 21642 w 72035"/>
                <a:gd name="connsiteY19" fmla="*/ 61498 h 71595"/>
                <a:gd name="connsiteX20" fmla="*/ 28185 w 72035"/>
                <a:gd name="connsiteY20" fmla="*/ 64203 h 71595"/>
                <a:gd name="connsiteX21" fmla="*/ 31897 w 72035"/>
                <a:gd name="connsiteY21" fmla="*/ 71595 h 71595"/>
                <a:gd name="connsiteX22" fmla="*/ 40327 w 72035"/>
                <a:gd name="connsiteY22" fmla="*/ 71595 h 71595"/>
                <a:gd name="connsiteX23" fmla="*/ 44071 w 72035"/>
                <a:gd name="connsiteY23" fmla="*/ 64329 h 71595"/>
                <a:gd name="connsiteX24" fmla="*/ 50519 w 72035"/>
                <a:gd name="connsiteY24" fmla="*/ 61718 h 71595"/>
                <a:gd name="connsiteX25" fmla="*/ 58415 w 72035"/>
                <a:gd name="connsiteY25" fmla="*/ 64423 h 71595"/>
                <a:gd name="connsiteX26" fmla="*/ 64455 w 72035"/>
                <a:gd name="connsiteY26" fmla="*/ 58352 h 71595"/>
                <a:gd name="connsiteX27" fmla="*/ 61781 w 72035"/>
                <a:gd name="connsiteY27" fmla="*/ 50456 h 71595"/>
                <a:gd name="connsiteX28" fmla="*/ 64643 w 72035"/>
                <a:gd name="connsiteY28" fmla="*/ 43882 h 71595"/>
                <a:gd name="connsiteX29" fmla="*/ 72036 w 72035"/>
                <a:gd name="connsiteY29" fmla="*/ 40170 h 71595"/>
                <a:gd name="connsiteX30" fmla="*/ 72036 w 72035"/>
                <a:gd name="connsiteY30" fmla="*/ 31645 h 71595"/>
                <a:gd name="connsiteX31" fmla="*/ 64612 w 72035"/>
                <a:gd name="connsiteY31" fmla="*/ 27902 h 71595"/>
                <a:gd name="connsiteX32" fmla="*/ 61938 w 72035"/>
                <a:gd name="connsiteY32" fmla="*/ 21359 h 71595"/>
                <a:gd name="connsiteX33" fmla="*/ 36144 w 72035"/>
                <a:gd name="connsiteY33" fmla="*/ 48506 h 71595"/>
                <a:gd name="connsiteX34" fmla="*/ 23561 w 72035"/>
                <a:gd name="connsiteY34" fmla="*/ 35924 h 71595"/>
                <a:gd name="connsiteX35" fmla="*/ 36144 w 72035"/>
                <a:gd name="connsiteY35" fmla="*/ 23341 h 71595"/>
                <a:gd name="connsiteX36" fmla="*/ 48726 w 72035"/>
                <a:gd name="connsiteY36" fmla="*/ 35924 h 71595"/>
                <a:gd name="connsiteX37" fmla="*/ 36144 w 72035"/>
                <a:gd name="connsiteY37" fmla="*/ 48506 h 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35" h="71595">
                  <a:moveTo>
                    <a:pt x="61938" y="21359"/>
                  </a:moveTo>
                  <a:lnTo>
                    <a:pt x="64612" y="13432"/>
                  </a:lnTo>
                  <a:lnTo>
                    <a:pt x="58572" y="7392"/>
                  </a:lnTo>
                  <a:lnTo>
                    <a:pt x="50645" y="10066"/>
                  </a:lnTo>
                  <a:cubicBezTo>
                    <a:pt x="48585" y="8905"/>
                    <a:pt x="46386" y="8007"/>
                    <a:pt x="44102" y="7392"/>
                  </a:cubicBezTo>
                  <a:lnTo>
                    <a:pt x="40390" y="0"/>
                  </a:lnTo>
                  <a:lnTo>
                    <a:pt x="31960" y="0"/>
                  </a:lnTo>
                  <a:lnTo>
                    <a:pt x="28217" y="7424"/>
                  </a:lnTo>
                  <a:cubicBezTo>
                    <a:pt x="25924" y="8044"/>
                    <a:pt x="23716" y="8942"/>
                    <a:pt x="21642" y="10098"/>
                  </a:cubicBezTo>
                  <a:lnTo>
                    <a:pt x="13715" y="7424"/>
                  </a:lnTo>
                  <a:lnTo>
                    <a:pt x="7675" y="13463"/>
                  </a:lnTo>
                  <a:lnTo>
                    <a:pt x="10192" y="21391"/>
                  </a:lnTo>
                  <a:cubicBezTo>
                    <a:pt x="8985" y="23440"/>
                    <a:pt x="8054" y="25640"/>
                    <a:pt x="7424" y="27934"/>
                  </a:cubicBezTo>
                  <a:lnTo>
                    <a:pt x="0" y="31645"/>
                  </a:lnTo>
                  <a:lnTo>
                    <a:pt x="0" y="39950"/>
                  </a:lnTo>
                  <a:lnTo>
                    <a:pt x="7424" y="43693"/>
                  </a:lnTo>
                  <a:cubicBezTo>
                    <a:pt x="8036" y="45978"/>
                    <a:pt x="8934" y="48177"/>
                    <a:pt x="10098" y="50236"/>
                  </a:cubicBezTo>
                  <a:lnTo>
                    <a:pt x="7424" y="58163"/>
                  </a:lnTo>
                  <a:lnTo>
                    <a:pt x="13715" y="64203"/>
                  </a:lnTo>
                  <a:lnTo>
                    <a:pt x="21642" y="61498"/>
                  </a:lnTo>
                  <a:cubicBezTo>
                    <a:pt x="23701" y="62670"/>
                    <a:pt x="25900" y="63579"/>
                    <a:pt x="28185" y="64203"/>
                  </a:cubicBezTo>
                  <a:lnTo>
                    <a:pt x="31897" y="71595"/>
                  </a:lnTo>
                  <a:lnTo>
                    <a:pt x="40327" y="71595"/>
                  </a:lnTo>
                  <a:lnTo>
                    <a:pt x="44071" y="64329"/>
                  </a:lnTo>
                  <a:cubicBezTo>
                    <a:pt x="46316" y="63718"/>
                    <a:pt x="48481" y="62842"/>
                    <a:pt x="50519" y="61718"/>
                  </a:cubicBezTo>
                  <a:lnTo>
                    <a:pt x="58415" y="64423"/>
                  </a:lnTo>
                  <a:lnTo>
                    <a:pt x="64455" y="58352"/>
                  </a:lnTo>
                  <a:lnTo>
                    <a:pt x="61781" y="50456"/>
                  </a:lnTo>
                  <a:cubicBezTo>
                    <a:pt x="62983" y="48381"/>
                    <a:pt x="63943" y="46176"/>
                    <a:pt x="64643" y="43882"/>
                  </a:cubicBezTo>
                  <a:lnTo>
                    <a:pt x="72036" y="40170"/>
                  </a:lnTo>
                  <a:lnTo>
                    <a:pt x="72036" y="31645"/>
                  </a:lnTo>
                  <a:lnTo>
                    <a:pt x="64612" y="27902"/>
                  </a:lnTo>
                  <a:cubicBezTo>
                    <a:pt x="64011" y="25613"/>
                    <a:pt x="63112" y="23414"/>
                    <a:pt x="61938" y="21359"/>
                  </a:cubicBezTo>
                  <a:close/>
                  <a:moveTo>
                    <a:pt x="36144" y="48506"/>
                  </a:moveTo>
                  <a:cubicBezTo>
                    <a:pt x="29195" y="48506"/>
                    <a:pt x="23561" y="42873"/>
                    <a:pt x="23561" y="35924"/>
                  </a:cubicBezTo>
                  <a:cubicBezTo>
                    <a:pt x="23561" y="28974"/>
                    <a:pt x="29195" y="23341"/>
                    <a:pt x="36144" y="23341"/>
                  </a:cubicBezTo>
                  <a:cubicBezTo>
                    <a:pt x="43051" y="23442"/>
                    <a:pt x="48625" y="29017"/>
                    <a:pt x="48726" y="35924"/>
                  </a:cubicBezTo>
                  <a:cubicBezTo>
                    <a:pt x="48726" y="42873"/>
                    <a:pt x="43093" y="48506"/>
                    <a:pt x="36144" y="4850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AD2C5D-5A64-4387-8DC3-0298924BDF80}"/>
                </a:ext>
              </a:extLst>
            </p:cNvPr>
            <p:cNvSpPr/>
            <p:nvPr/>
          </p:nvSpPr>
          <p:spPr>
            <a:xfrm>
              <a:off x="-414068" y="2497767"/>
              <a:ext cx="71250" cy="18150"/>
            </a:xfrm>
            <a:custGeom>
              <a:avLst/>
              <a:gdLst>
                <a:gd name="connsiteX0" fmla="*/ 62694 w 71250"/>
                <a:gd name="connsiteY0" fmla="*/ 0 h 18150"/>
                <a:gd name="connsiteX1" fmla="*/ 8557 w 71250"/>
                <a:gd name="connsiteY1" fmla="*/ 0 h 18150"/>
                <a:gd name="connsiteX2" fmla="*/ 16 w 71250"/>
                <a:gd name="connsiteY2" fmla="*/ 9610 h 18150"/>
                <a:gd name="connsiteX3" fmla="*/ 8557 w 71250"/>
                <a:gd name="connsiteY3" fmla="*/ 18150 h 18150"/>
                <a:gd name="connsiteX4" fmla="*/ 62694 w 71250"/>
                <a:gd name="connsiteY4" fmla="*/ 18150 h 18150"/>
                <a:gd name="connsiteX5" fmla="*/ 71235 w 71250"/>
                <a:gd name="connsiteY5" fmla="*/ 8541 h 18150"/>
                <a:gd name="connsiteX6" fmla="*/ 62694 w 71250"/>
                <a:gd name="connsiteY6" fmla="*/ 0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0" h="18150">
                  <a:moveTo>
                    <a:pt x="62694" y="0"/>
                  </a:moveTo>
                  <a:lnTo>
                    <a:pt x="8557" y="0"/>
                  </a:lnTo>
                  <a:cubicBezTo>
                    <a:pt x="3545" y="295"/>
                    <a:pt x="-279" y="4598"/>
                    <a:pt x="16" y="9610"/>
                  </a:cubicBezTo>
                  <a:cubicBezTo>
                    <a:pt x="287" y="14210"/>
                    <a:pt x="3957" y="17880"/>
                    <a:pt x="8557" y="18150"/>
                  </a:cubicBezTo>
                  <a:lnTo>
                    <a:pt x="62694" y="18150"/>
                  </a:lnTo>
                  <a:cubicBezTo>
                    <a:pt x="67706" y="17855"/>
                    <a:pt x="71530" y="13553"/>
                    <a:pt x="71235" y="8541"/>
                  </a:cubicBezTo>
                  <a:cubicBezTo>
                    <a:pt x="70963" y="3941"/>
                    <a:pt x="67294" y="271"/>
                    <a:pt x="62694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E53CD4C-0B9D-4D6E-88FA-42EA606C5E44}"/>
                </a:ext>
              </a:extLst>
            </p:cNvPr>
            <p:cNvSpPr/>
            <p:nvPr/>
          </p:nvSpPr>
          <p:spPr>
            <a:xfrm>
              <a:off x="-398087" y="2528500"/>
              <a:ext cx="39289" cy="18150"/>
            </a:xfrm>
            <a:custGeom>
              <a:avLst/>
              <a:gdLst>
                <a:gd name="connsiteX0" fmla="*/ 19660 w 39289"/>
                <a:gd name="connsiteY0" fmla="*/ 18151 h 18150"/>
                <a:gd name="connsiteX1" fmla="*/ 39289 w 39289"/>
                <a:gd name="connsiteY1" fmla="*/ 0 h 18150"/>
                <a:gd name="connsiteX2" fmla="*/ 0 w 39289"/>
                <a:gd name="connsiteY2" fmla="*/ 0 h 18150"/>
                <a:gd name="connsiteX3" fmla="*/ 19660 w 39289"/>
                <a:gd name="connsiteY3" fmla="*/ 18151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9" h="18150">
                  <a:moveTo>
                    <a:pt x="19660" y="18151"/>
                  </a:moveTo>
                  <a:cubicBezTo>
                    <a:pt x="29931" y="18134"/>
                    <a:pt x="38470" y="10238"/>
                    <a:pt x="39289" y="0"/>
                  </a:cubicBezTo>
                  <a:lnTo>
                    <a:pt x="0" y="0"/>
                  </a:lnTo>
                  <a:cubicBezTo>
                    <a:pt x="835" y="10243"/>
                    <a:pt x="9384" y="18135"/>
                    <a:pt x="19660" y="1815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D90024-52DB-49EA-8B91-01DBC1B8C378}"/>
                </a:ext>
              </a:extLst>
            </p:cNvPr>
            <p:cNvSpPr/>
            <p:nvPr/>
          </p:nvSpPr>
          <p:spPr>
            <a:xfrm>
              <a:off x="-457163" y="2322019"/>
              <a:ext cx="157283" cy="163165"/>
            </a:xfrm>
            <a:custGeom>
              <a:avLst/>
              <a:gdLst>
                <a:gd name="connsiteX0" fmla="*/ 157283 w 157283"/>
                <a:gd name="connsiteY0" fmla="*/ 80372 h 163165"/>
                <a:gd name="connsiteX1" fmla="*/ 157283 w 157283"/>
                <a:gd name="connsiteY1" fmla="*/ 77667 h 163165"/>
                <a:gd name="connsiteX2" fmla="*/ 78642 w 157283"/>
                <a:gd name="connsiteY2" fmla="*/ 0 h 163165"/>
                <a:gd name="connsiteX3" fmla="*/ 78642 w 157283"/>
                <a:gd name="connsiteY3" fmla="*/ 0 h 163165"/>
                <a:gd name="connsiteX4" fmla="*/ 0 w 157283"/>
                <a:gd name="connsiteY4" fmla="*/ 77667 h 163165"/>
                <a:gd name="connsiteX5" fmla="*/ 0 w 157283"/>
                <a:gd name="connsiteY5" fmla="*/ 80372 h 163165"/>
                <a:gd name="connsiteX6" fmla="*/ 5473 w 157283"/>
                <a:gd name="connsiteY6" fmla="*/ 107582 h 163165"/>
                <a:gd name="connsiteX7" fmla="*/ 19126 w 157283"/>
                <a:gd name="connsiteY7" fmla="*/ 129947 h 163165"/>
                <a:gd name="connsiteX8" fmla="*/ 37528 w 157283"/>
                <a:gd name="connsiteY8" fmla="*/ 159831 h 163165"/>
                <a:gd name="connsiteX9" fmla="*/ 42938 w 157283"/>
                <a:gd name="connsiteY9" fmla="*/ 163166 h 163165"/>
                <a:gd name="connsiteX10" fmla="*/ 114345 w 157283"/>
                <a:gd name="connsiteY10" fmla="*/ 163166 h 163165"/>
                <a:gd name="connsiteX11" fmla="*/ 119756 w 157283"/>
                <a:gd name="connsiteY11" fmla="*/ 159831 h 163165"/>
                <a:gd name="connsiteX12" fmla="*/ 138158 w 157283"/>
                <a:gd name="connsiteY12" fmla="*/ 129947 h 163165"/>
                <a:gd name="connsiteX13" fmla="*/ 151810 w 157283"/>
                <a:gd name="connsiteY13" fmla="*/ 107582 h 163165"/>
                <a:gd name="connsiteX14" fmla="*/ 157283 w 157283"/>
                <a:gd name="connsiteY14" fmla="*/ 80372 h 163165"/>
                <a:gd name="connsiteX15" fmla="*/ 139164 w 157283"/>
                <a:gd name="connsiteY15" fmla="*/ 80089 h 163165"/>
                <a:gd name="connsiteX16" fmla="*/ 134981 w 157283"/>
                <a:gd name="connsiteY16" fmla="*/ 101228 h 163165"/>
                <a:gd name="connsiteX17" fmla="*/ 124789 w 157283"/>
                <a:gd name="connsiteY17" fmla="*/ 117837 h 163165"/>
                <a:gd name="connsiteX18" fmla="*/ 106953 w 157283"/>
                <a:gd name="connsiteY18" fmla="*/ 144952 h 163165"/>
                <a:gd name="connsiteX19" fmla="*/ 50331 w 157283"/>
                <a:gd name="connsiteY19" fmla="*/ 144952 h 163165"/>
                <a:gd name="connsiteX20" fmla="*/ 32652 w 157283"/>
                <a:gd name="connsiteY20" fmla="*/ 117742 h 163165"/>
                <a:gd name="connsiteX21" fmla="*/ 22460 w 157283"/>
                <a:gd name="connsiteY21" fmla="*/ 101133 h 163165"/>
                <a:gd name="connsiteX22" fmla="*/ 18119 w 157283"/>
                <a:gd name="connsiteY22" fmla="*/ 79994 h 163165"/>
                <a:gd name="connsiteX23" fmla="*/ 18119 w 157283"/>
                <a:gd name="connsiteY23" fmla="*/ 77729 h 163165"/>
                <a:gd name="connsiteX24" fmla="*/ 78547 w 157283"/>
                <a:gd name="connsiteY24" fmla="*/ 17962 h 163165"/>
                <a:gd name="connsiteX25" fmla="*/ 78547 w 157283"/>
                <a:gd name="connsiteY25" fmla="*/ 17962 h 163165"/>
                <a:gd name="connsiteX26" fmla="*/ 138976 w 157283"/>
                <a:gd name="connsiteY26" fmla="*/ 77729 h 16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7283" h="163165">
                  <a:moveTo>
                    <a:pt x="157283" y="80372"/>
                  </a:moveTo>
                  <a:lnTo>
                    <a:pt x="157283" y="77667"/>
                  </a:lnTo>
                  <a:cubicBezTo>
                    <a:pt x="156482" y="34729"/>
                    <a:pt x="121585" y="265"/>
                    <a:pt x="78642" y="0"/>
                  </a:cubicBezTo>
                  <a:lnTo>
                    <a:pt x="78642" y="0"/>
                  </a:lnTo>
                  <a:cubicBezTo>
                    <a:pt x="35698" y="265"/>
                    <a:pt x="802" y="34729"/>
                    <a:pt x="0" y="77667"/>
                  </a:cubicBezTo>
                  <a:lnTo>
                    <a:pt x="0" y="80372"/>
                  </a:lnTo>
                  <a:cubicBezTo>
                    <a:pt x="288" y="89684"/>
                    <a:pt x="2138" y="98882"/>
                    <a:pt x="5473" y="107582"/>
                  </a:cubicBezTo>
                  <a:cubicBezTo>
                    <a:pt x="8657" y="115790"/>
                    <a:pt x="13280" y="123364"/>
                    <a:pt x="19126" y="129947"/>
                  </a:cubicBezTo>
                  <a:cubicBezTo>
                    <a:pt x="26329" y="137780"/>
                    <a:pt x="34193" y="153037"/>
                    <a:pt x="37528" y="159831"/>
                  </a:cubicBezTo>
                  <a:cubicBezTo>
                    <a:pt x="38548" y="161884"/>
                    <a:pt x="40646" y="163177"/>
                    <a:pt x="42938" y="163166"/>
                  </a:cubicBezTo>
                  <a:lnTo>
                    <a:pt x="114345" y="163166"/>
                  </a:lnTo>
                  <a:cubicBezTo>
                    <a:pt x="116637" y="163177"/>
                    <a:pt x="118736" y="161884"/>
                    <a:pt x="119756" y="159831"/>
                  </a:cubicBezTo>
                  <a:cubicBezTo>
                    <a:pt x="123090" y="153037"/>
                    <a:pt x="130954" y="137812"/>
                    <a:pt x="138158" y="129947"/>
                  </a:cubicBezTo>
                  <a:cubicBezTo>
                    <a:pt x="144003" y="123364"/>
                    <a:pt x="148626" y="115790"/>
                    <a:pt x="151810" y="107582"/>
                  </a:cubicBezTo>
                  <a:cubicBezTo>
                    <a:pt x="155146" y="98882"/>
                    <a:pt x="156996" y="89684"/>
                    <a:pt x="157283" y="80372"/>
                  </a:cubicBezTo>
                  <a:close/>
                  <a:moveTo>
                    <a:pt x="139164" y="80089"/>
                  </a:moveTo>
                  <a:cubicBezTo>
                    <a:pt x="138941" y="87317"/>
                    <a:pt x="137527" y="94459"/>
                    <a:pt x="134981" y="101228"/>
                  </a:cubicBezTo>
                  <a:cubicBezTo>
                    <a:pt x="132592" y="107323"/>
                    <a:pt x="129141" y="112946"/>
                    <a:pt x="124789" y="117837"/>
                  </a:cubicBezTo>
                  <a:cubicBezTo>
                    <a:pt x="117806" y="126149"/>
                    <a:pt x="111820" y="135249"/>
                    <a:pt x="106953" y="144952"/>
                  </a:cubicBezTo>
                  <a:lnTo>
                    <a:pt x="50331" y="144952"/>
                  </a:lnTo>
                  <a:cubicBezTo>
                    <a:pt x="45519" y="135224"/>
                    <a:pt x="39586" y="126092"/>
                    <a:pt x="32652" y="117742"/>
                  </a:cubicBezTo>
                  <a:cubicBezTo>
                    <a:pt x="28299" y="112852"/>
                    <a:pt x="24849" y="107229"/>
                    <a:pt x="22460" y="101133"/>
                  </a:cubicBezTo>
                  <a:cubicBezTo>
                    <a:pt x="19860" y="94374"/>
                    <a:pt x="18393" y="87232"/>
                    <a:pt x="18119" y="79994"/>
                  </a:cubicBezTo>
                  <a:lnTo>
                    <a:pt x="18119" y="77729"/>
                  </a:lnTo>
                  <a:cubicBezTo>
                    <a:pt x="18682" y="44700"/>
                    <a:pt x="45513" y="18162"/>
                    <a:pt x="78547" y="17962"/>
                  </a:cubicBezTo>
                  <a:lnTo>
                    <a:pt x="78547" y="17962"/>
                  </a:lnTo>
                  <a:cubicBezTo>
                    <a:pt x="111581" y="18162"/>
                    <a:pt x="138412" y="44700"/>
                    <a:pt x="138976" y="77729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000D25-18DC-4237-9773-2788B1C6F641}"/>
                </a:ext>
              </a:extLst>
            </p:cNvPr>
            <p:cNvSpPr/>
            <p:nvPr/>
          </p:nvSpPr>
          <p:spPr>
            <a:xfrm>
              <a:off x="-384120" y="2275085"/>
              <a:ext cx="12582" cy="34602"/>
            </a:xfrm>
            <a:custGeom>
              <a:avLst/>
              <a:gdLst>
                <a:gd name="connsiteX0" fmla="*/ 6291 w 12582"/>
                <a:gd name="connsiteY0" fmla="*/ 34602 h 34602"/>
                <a:gd name="connsiteX1" fmla="*/ 12583 w 12582"/>
                <a:gd name="connsiteY1" fmla="*/ 28311 h 34602"/>
                <a:gd name="connsiteX2" fmla="*/ 12583 w 12582"/>
                <a:gd name="connsiteY2" fmla="*/ 6291 h 34602"/>
                <a:gd name="connsiteX3" fmla="*/ 6291 w 12582"/>
                <a:gd name="connsiteY3" fmla="*/ 0 h 34602"/>
                <a:gd name="connsiteX4" fmla="*/ 0 w 12582"/>
                <a:gd name="connsiteY4" fmla="*/ 6291 h 34602"/>
                <a:gd name="connsiteX5" fmla="*/ 0 w 12582"/>
                <a:gd name="connsiteY5" fmla="*/ 28311 h 34602"/>
                <a:gd name="connsiteX6" fmla="*/ 6291 w 12582"/>
                <a:gd name="connsiteY6" fmla="*/ 34602 h 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" h="34602">
                  <a:moveTo>
                    <a:pt x="6291" y="34602"/>
                  </a:moveTo>
                  <a:cubicBezTo>
                    <a:pt x="9766" y="34602"/>
                    <a:pt x="12583" y="31786"/>
                    <a:pt x="12583" y="28311"/>
                  </a:cubicBezTo>
                  <a:lnTo>
                    <a:pt x="12583" y="6291"/>
                  </a:lnTo>
                  <a:cubicBezTo>
                    <a:pt x="12583" y="2817"/>
                    <a:pt x="9766" y="0"/>
                    <a:pt x="6291" y="0"/>
                  </a:cubicBezTo>
                  <a:cubicBezTo>
                    <a:pt x="2817" y="0"/>
                    <a:pt x="0" y="2817"/>
                    <a:pt x="0" y="6291"/>
                  </a:cubicBezTo>
                  <a:lnTo>
                    <a:pt x="0" y="28311"/>
                  </a:lnTo>
                  <a:cubicBezTo>
                    <a:pt x="0" y="31786"/>
                    <a:pt x="2817" y="34602"/>
                    <a:pt x="6291" y="34602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5383CE-5903-4151-AB4A-0D3F7B2BD79A}"/>
                </a:ext>
              </a:extLst>
            </p:cNvPr>
            <p:cNvSpPr/>
            <p:nvPr/>
          </p:nvSpPr>
          <p:spPr>
            <a:xfrm>
              <a:off x="-469683" y="2311211"/>
              <a:ext cx="27907" cy="27955"/>
            </a:xfrm>
            <a:custGeom>
              <a:avLst/>
              <a:gdLst>
                <a:gd name="connsiteX0" fmla="*/ 17208 w 27907"/>
                <a:gd name="connsiteY0" fmla="*/ 26127 h 27955"/>
                <a:gd name="connsiteX1" fmla="*/ 26079 w 27907"/>
                <a:gd name="connsiteY1" fmla="*/ 26127 h 27955"/>
                <a:gd name="connsiteX2" fmla="*/ 26079 w 27907"/>
                <a:gd name="connsiteY2" fmla="*/ 17256 h 27955"/>
                <a:gd name="connsiteX3" fmla="*/ 10508 w 27907"/>
                <a:gd name="connsiteY3" fmla="*/ 1622 h 27955"/>
                <a:gd name="connsiteX4" fmla="*/ 1622 w 27907"/>
                <a:gd name="connsiteY4" fmla="*/ 2075 h 27955"/>
                <a:gd name="connsiteX5" fmla="*/ 1637 w 27907"/>
                <a:gd name="connsiteY5" fmla="*/ 10524 h 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07" h="27955">
                  <a:moveTo>
                    <a:pt x="17208" y="26127"/>
                  </a:moveTo>
                  <a:cubicBezTo>
                    <a:pt x="19662" y="28566"/>
                    <a:pt x="23625" y="28566"/>
                    <a:pt x="26079" y="26127"/>
                  </a:cubicBezTo>
                  <a:cubicBezTo>
                    <a:pt x="28518" y="23673"/>
                    <a:pt x="28518" y="19710"/>
                    <a:pt x="26079" y="17256"/>
                  </a:cubicBezTo>
                  <a:lnTo>
                    <a:pt x="10508" y="1622"/>
                  </a:lnTo>
                  <a:cubicBezTo>
                    <a:pt x="7929" y="-707"/>
                    <a:pt x="3950" y="-504"/>
                    <a:pt x="1622" y="2075"/>
                  </a:cubicBezTo>
                  <a:cubicBezTo>
                    <a:pt x="-546" y="4476"/>
                    <a:pt x="-540" y="8130"/>
                    <a:pt x="1637" y="105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5CCF7A-4325-4DB6-90DA-8B3950E8068C}"/>
                </a:ext>
              </a:extLst>
            </p:cNvPr>
            <p:cNvSpPr/>
            <p:nvPr/>
          </p:nvSpPr>
          <p:spPr>
            <a:xfrm>
              <a:off x="-313945" y="2312844"/>
              <a:ext cx="27610" cy="27552"/>
            </a:xfrm>
            <a:custGeom>
              <a:avLst/>
              <a:gdLst>
                <a:gd name="connsiteX0" fmla="*/ 6422 w 27610"/>
                <a:gd name="connsiteY0" fmla="*/ 27546 h 27552"/>
                <a:gd name="connsiteX1" fmla="*/ 10889 w 27610"/>
                <a:gd name="connsiteY1" fmla="*/ 25690 h 27552"/>
                <a:gd name="connsiteX2" fmla="*/ 26428 w 27610"/>
                <a:gd name="connsiteY2" fmla="*/ 9961 h 27552"/>
                <a:gd name="connsiteX3" fmla="*/ 24988 w 27610"/>
                <a:gd name="connsiteY3" fmla="*/ 1181 h 27552"/>
                <a:gd name="connsiteX4" fmla="*/ 17558 w 27610"/>
                <a:gd name="connsiteY4" fmla="*/ 1248 h 27552"/>
                <a:gd name="connsiteX5" fmla="*/ 1829 w 27610"/>
                <a:gd name="connsiteY5" fmla="*/ 16976 h 27552"/>
                <a:gd name="connsiteX6" fmla="*/ 1829 w 27610"/>
                <a:gd name="connsiteY6" fmla="*/ 25847 h 27552"/>
                <a:gd name="connsiteX7" fmla="*/ 6422 w 27610"/>
                <a:gd name="connsiteY7" fmla="*/ 27546 h 2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10" h="27552">
                  <a:moveTo>
                    <a:pt x="6422" y="27546"/>
                  </a:moveTo>
                  <a:cubicBezTo>
                    <a:pt x="8099" y="27547"/>
                    <a:pt x="9707" y="26879"/>
                    <a:pt x="10889" y="25690"/>
                  </a:cubicBezTo>
                  <a:lnTo>
                    <a:pt x="26428" y="9961"/>
                  </a:lnTo>
                  <a:cubicBezTo>
                    <a:pt x="28455" y="7139"/>
                    <a:pt x="27811" y="3208"/>
                    <a:pt x="24988" y="1181"/>
                  </a:cubicBezTo>
                  <a:cubicBezTo>
                    <a:pt x="22762" y="-418"/>
                    <a:pt x="19756" y="-391"/>
                    <a:pt x="17558" y="1248"/>
                  </a:cubicBezTo>
                  <a:lnTo>
                    <a:pt x="1829" y="16976"/>
                  </a:lnTo>
                  <a:cubicBezTo>
                    <a:pt x="-610" y="19430"/>
                    <a:pt x="-610" y="23393"/>
                    <a:pt x="1829" y="25847"/>
                  </a:cubicBezTo>
                  <a:cubicBezTo>
                    <a:pt x="3068" y="27010"/>
                    <a:pt x="4725" y="27623"/>
                    <a:pt x="6422" y="275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3A4260D-CCC3-453B-8D1B-F294F11A9B8C}"/>
                </a:ext>
              </a:extLst>
            </p:cNvPr>
            <p:cNvSpPr/>
            <p:nvPr/>
          </p:nvSpPr>
          <p:spPr>
            <a:xfrm>
              <a:off x="-503844" y="2393048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C046C3-D664-4DC8-9A5B-B2F3B75F9390}"/>
                </a:ext>
              </a:extLst>
            </p:cNvPr>
            <p:cNvSpPr/>
            <p:nvPr/>
          </p:nvSpPr>
          <p:spPr>
            <a:xfrm>
              <a:off x="-470246" y="2459607"/>
              <a:ext cx="28154" cy="28311"/>
            </a:xfrm>
            <a:custGeom>
              <a:avLst/>
              <a:gdLst>
                <a:gd name="connsiteX0" fmla="*/ 17770 w 28154"/>
                <a:gd name="connsiteY0" fmla="*/ 1513 h 28311"/>
                <a:gd name="connsiteX1" fmla="*/ 2199 w 28154"/>
                <a:gd name="connsiteY1" fmla="*/ 17241 h 28311"/>
                <a:gd name="connsiteX2" fmla="*/ 1513 w 28154"/>
                <a:gd name="connsiteY2" fmla="*/ 26112 h 28311"/>
                <a:gd name="connsiteX3" fmla="*/ 10384 w 28154"/>
                <a:gd name="connsiteY3" fmla="*/ 26798 h 28311"/>
                <a:gd name="connsiteX4" fmla="*/ 11070 w 28154"/>
                <a:gd name="connsiteY4" fmla="*/ 26112 h 28311"/>
                <a:gd name="connsiteX5" fmla="*/ 26641 w 28154"/>
                <a:gd name="connsiteY5" fmla="*/ 10384 h 28311"/>
                <a:gd name="connsiteX6" fmla="*/ 25955 w 28154"/>
                <a:gd name="connsiteY6" fmla="*/ 1513 h 28311"/>
                <a:gd name="connsiteX7" fmla="*/ 17770 w 28154"/>
                <a:gd name="connsiteY7" fmla="*/ 1513 h 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4" h="28311">
                  <a:moveTo>
                    <a:pt x="17770" y="1513"/>
                  </a:moveTo>
                  <a:lnTo>
                    <a:pt x="2199" y="17241"/>
                  </a:lnTo>
                  <a:cubicBezTo>
                    <a:pt x="-440" y="19501"/>
                    <a:pt x="-747" y="23473"/>
                    <a:pt x="1513" y="26112"/>
                  </a:cubicBezTo>
                  <a:cubicBezTo>
                    <a:pt x="3773" y="28751"/>
                    <a:pt x="7745" y="29058"/>
                    <a:pt x="10384" y="26798"/>
                  </a:cubicBezTo>
                  <a:cubicBezTo>
                    <a:pt x="10630" y="26587"/>
                    <a:pt x="10859" y="26358"/>
                    <a:pt x="11070" y="26112"/>
                  </a:cubicBezTo>
                  <a:lnTo>
                    <a:pt x="26641" y="10384"/>
                  </a:lnTo>
                  <a:cubicBezTo>
                    <a:pt x="28901" y="7744"/>
                    <a:pt x="28594" y="3773"/>
                    <a:pt x="25955" y="1513"/>
                  </a:cubicBezTo>
                  <a:cubicBezTo>
                    <a:pt x="23600" y="-504"/>
                    <a:pt x="20126" y="-504"/>
                    <a:pt x="17770" y="1513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326A47-E25E-4810-ACE9-2D4824569832}"/>
                </a:ext>
              </a:extLst>
            </p:cNvPr>
            <p:cNvSpPr/>
            <p:nvPr/>
          </p:nvSpPr>
          <p:spPr>
            <a:xfrm>
              <a:off x="-314017" y="2457849"/>
              <a:ext cx="28912" cy="28939"/>
            </a:xfrm>
            <a:custGeom>
              <a:avLst/>
              <a:gdLst>
                <a:gd name="connsiteX0" fmla="*/ 10961 w 28912"/>
                <a:gd name="connsiteY0" fmla="*/ 2075 h 28939"/>
                <a:gd name="connsiteX1" fmla="*/ 2075 w 28912"/>
                <a:gd name="connsiteY1" fmla="*/ 1622 h 28939"/>
                <a:gd name="connsiteX2" fmla="*/ 1622 w 28912"/>
                <a:gd name="connsiteY2" fmla="*/ 10508 h 28939"/>
                <a:gd name="connsiteX3" fmla="*/ 2059 w 28912"/>
                <a:gd name="connsiteY3" fmla="*/ 10946 h 28939"/>
                <a:gd name="connsiteX4" fmla="*/ 17787 w 28912"/>
                <a:gd name="connsiteY4" fmla="*/ 26674 h 28939"/>
                <a:gd name="connsiteX5" fmla="*/ 26648 w 28912"/>
                <a:gd name="connsiteY5" fmla="*/ 27481 h 28939"/>
                <a:gd name="connsiteX6" fmla="*/ 27455 w 28912"/>
                <a:gd name="connsiteY6" fmla="*/ 18621 h 28939"/>
                <a:gd name="connsiteX7" fmla="*/ 26438 w 28912"/>
                <a:gd name="connsiteY7" fmla="*/ 17646 h 2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12" h="28939">
                  <a:moveTo>
                    <a:pt x="10961" y="2075"/>
                  </a:moveTo>
                  <a:cubicBezTo>
                    <a:pt x="8633" y="-504"/>
                    <a:pt x="4654" y="-707"/>
                    <a:pt x="2075" y="1622"/>
                  </a:cubicBezTo>
                  <a:cubicBezTo>
                    <a:pt x="-504" y="3950"/>
                    <a:pt x="-707" y="7929"/>
                    <a:pt x="1622" y="10508"/>
                  </a:cubicBezTo>
                  <a:cubicBezTo>
                    <a:pt x="1760" y="10661"/>
                    <a:pt x="1906" y="10807"/>
                    <a:pt x="2059" y="10946"/>
                  </a:cubicBezTo>
                  <a:lnTo>
                    <a:pt x="17787" y="26674"/>
                  </a:lnTo>
                  <a:cubicBezTo>
                    <a:pt x="20011" y="29344"/>
                    <a:pt x="23978" y="29705"/>
                    <a:pt x="26648" y="27481"/>
                  </a:cubicBezTo>
                  <a:cubicBezTo>
                    <a:pt x="29317" y="25258"/>
                    <a:pt x="29679" y="21291"/>
                    <a:pt x="27455" y="18621"/>
                  </a:cubicBezTo>
                  <a:cubicBezTo>
                    <a:pt x="27153" y="18259"/>
                    <a:pt x="26812" y="17932"/>
                    <a:pt x="26438" y="176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B4715A-38EB-4797-8117-35FEB6850F24}"/>
                </a:ext>
              </a:extLst>
            </p:cNvPr>
            <p:cNvSpPr/>
            <p:nvPr/>
          </p:nvSpPr>
          <p:spPr>
            <a:xfrm>
              <a:off x="-287580" y="2392827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58572" y="1452807"/>
            <a:ext cx="748179" cy="748179"/>
            <a:chOff x="5327823" y="-1198076"/>
            <a:chExt cx="997572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388630" y="-686695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تعاریف</a:t>
              </a:r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AC49EC-CBC5-4275-96ED-069B2080052F}"/>
                </a:ext>
              </a:extLst>
            </p:cNvPr>
            <p:cNvSpPr/>
            <p:nvPr/>
          </p:nvSpPr>
          <p:spPr>
            <a:xfrm>
              <a:off x="5868757" y="-1050861"/>
              <a:ext cx="93252" cy="142101"/>
            </a:xfrm>
            <a:custGeom>
              <a:avLst/>
              <a:gdLst>
                <a:gd name="connsiteX0" fmla="*/ 46639 w 93252"/>
                <a:gd name="connsiteY0" fmla="*/ 65301 h 142102"/>
                <a:gd name="connsiteX1" fmla="*/ 27550 w 93252"/>
                <a:gd name="connsiteY1" fmla="*/ 45324 h 142102"/>
                <a:gd name="connsiteX2" fmla="*/ 47083 w 93252"/>
                <a:gd name="connsiteY2" fmla="*/ 25791 h 142102"/>
                <a:gd name="connsiteX3" fmla="*/ 66616 w 93252"/>
                <a:gd name="connsiteY3" fmla="*/ 45324 h 142102"/>
                <a:gd name="connsiteX4" fmla="*/ 60845 w 93252"/>
                <a:gd name="connsiteY4" fmla="*/ 59086 h 142102"/>
                <a:gd name="connsiteX5" fmla="*/ 46639 w 93252"/>
                <a:gd name="connsiteY5" fmla="*/ 65301 h 142102"/>
                <a:gd name="connsiteX6" fmla="*/ 27550 w 93252"/>
                <a:gd name="connsiteY6" fmla="*/ 3594 h 142102"/>
                <a:gd name="connsiteX7" fmla="*/ 5353 w 93252"/>
                <a:gd name="connsiteY7" fmla="*/ 23571 h 142102"/>
                <a:gd name="connsiteX8" fmla="*/ 3133 w 93252"/>
                <a:gd name="connsiteY8" fmla="*/ 61750 h 142102"/>
                <a:gd name="connsiteX9" fmla="*/ 24442 w 93252"/>
                <a:gd name="connsiteY9" fmla="*/ 107919 h 142102"/>
                <a:gd name="connsiteX10" fmla="*/ 38648 w 93252"/>
                <a:gd name="connsiteY10" fmla="*/ 137219 h 142102"/>
                <a:gd name="connsiteX11" fmla="*/ 46639 w 93252"/>
                <a:gd name="connsiteY11" fmla="*/ 142102 h 142102"/>
                <a:gd name="connsiteX12" fmla="*/ 54630 w 93252"/>
                <a:gd name="connsiteY12" fmla="*/ 137219 h 142102"/>
                <a:gd name="connsiteX13" fmla="*/ 68836 w 93252"/>
                <a:gd name="connsiteY13" fmla="*/ 107919 h 142102"/>
                <a:gd name="connsiteX14" fmla="*/ 90145 w 93252"/>
                <a:gd name="connsiteY14" fmla="*/ 62194 h 142102"/>
                <a:gd name="connsiteX15" fmla="*/ 93253 w 93252"/>
                <a:gd name="connsiteY15" fmla="*/ 45324 h 142102"/>
                <a:gd name="connsiteX16" fmla="*/ 27550 w 93252"/>
                <a:gd name="connsiteY16" fmla="*/ 3594 h 1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252" h="142102">
                  <a:moveTo>
                    <a:pt x="46639" y="65301"/>
                  </a:moveTo>
                  <a:cubicBezTo>
                    <a:pt x="35985" y="65301"/>
                    <a:pt x="27106" y="56422"/>
                    <a:pt x="27550" y="45324"/>
                  </a:cubicBezTo>
                  <a:cubicBezTo>
                    <a:pt x="27550" y="34669"/>
                    <a:pt x="36429" y="25791"/>
                    <a:pt x="47083" y="25791"/>
                  </a:cubicBezTo>
                  <a:cubicBezTo>
                    <a:pt x="57738" y="25791"/>
                    <a:pt x="66616" y="34669"/>
                    <a:pt x="66616" y="45324"/>
                  </a:cubicBezTo>
                  <a:cubicBezTo>
                    <a:pt x="66616" y="50651"/>
                    <a:pt x="64397" y="55535"/>
                    <a:pt x="60845" y="59086"/>
                  </a:cubicBezTo>
                  <a:cubicBezTo>
                    <a:pt x="56850" y="63081"/>
                    <a:pt x="51966" y="65301"/>
                    <a:pt x="46639" y="65301"/>
                  </a:cubicBezTo>
                  <a:close/>
                  <a:moveTo>
                    <a:pt x="27550" y="3594"/>
                  </a:moveTo>
                  <a:cubicBezTo>
                    <a:pt x="17783" y="7145"/>
                    <a:pt x="10236" y="14692"/>
                    <a:pt x="5353" y="23571"/>
                  </a:cubicBezTo>
                  <a:cubicBezTo>
                    <a:pt x="-862" y="35557"/>
                    <a:pt x="-1750" y="49319"/>
                    <a:pt x="3133" y="61750"/>
                  </a:cubicBezTo>
                  <a:lnTo>
                    <a:pt x="24442" y="107919"/>
                  </a:lnTo>
                  <a:lnTo>
                    <a:pt x="38648" y="137219"/>
                  </a:lnTo>
                  <a:cubicBezTo>
                    <a:pt x="39980" y="140326"/>
                    <a:pt x="43088" y="142102"/>
                    <a:pt x="46639" y="142102"/>
                  </a:cubicBezTo>
                  <a:cubicBezTo>
                    <a:pt x="50191" y="142102"/>
                    <a:pt x="53298" y="140326"/>
                    <a:pt x="54630" y="137219"/>
                  </a:cubicBezTo>
                  <a:lnTo>
                    <a:pt x="68836" y="107919"/>
                  </a:lnTo>
                  <a:lnTo>
                    <a:pt x="90145" y="62194"/>
                  </a:lnTo>
                  <a:cubicBezTo>
                    <a:pt x="92365" y="56866"/>
                    <a:pt x="93253" y="51095"/>
                    <a:pt x="93253" y="45324"/>
                  </a:cubicBezTo>
                  <a:cubicBezTo>
                    <a:pt x="93253" y="14248"/>
                    <a:pt x="61289" y="-9280"/>
                    <a:pt x="27550" y="359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76F801-FC6B-4882-A361-0A8D5685DE39}"/>
                </a:ext>
              </a:extLst>
            </p:cNvPr>
            <p:cNvSpPr/>
            <p:nvPr/>
          </p:nvSpPr>
          <p:spPr>
            <a:xfrm>
              <a:off x="5649032" y="-1010864"/>
              <a:ext cx="355149" cy="248604"/>
            </a:xfrm>
            <a:custGeom>
              <a:avLst/>
              <a:gdLst>
                <a:gd name="connsiteX0" fmla="*/ 168696 w 355149"/>
                <a:gd name="connsiteY0" fmla="*/ 214421 h 248604"/>
                <a:gd name="connsiteX1" fmla="*/ 97666 w 355149"/>
                <a:gd name="connsiteY1" fmla="*/ 178906 h 248604"/>
                <a:gd name="connsiteX2" fmla="*/ 97666 w 355149"/>
                <a:gd name="connsiteY2" fmla="*/ 34183 h 248604"/>
                <a:gd name="connsiteX3" fmla="*/ 168696 w 355149"/>
                <a:gd name="connsiteY3" fmla="*/ 69698 h 248604"/>
                <a:gd name="connsiteX4" fmla="*/ 168696 w 355149"/>
                <a:gd name="connsiteY4" fmla="*/ 214421 h 248604"/>
                <a:gd name="connsiteX5" fmla="*/ 79909 w 355149"/>
                <a:gd name="connsiteY5" fmla="*/ 178906 h 248604"/>
                <a:gd name="connsiteX6" fmla="*/ 26636 w 355149"/>
                <a:gd name="connsiteY6" fmla="*/ 205543 h 248604"/>
                <a:gd name="connsiteX7" fmla="*/ 26636 w 355149"/>
                <a:gd name="connsiteY7" fmla="*/ 60819 h 248604"/>
                <a:gd name="connsiteX8" fmla="*/ 79909 w 355149"/>
                <a:gd name="connsiteY8" fmla="*/ 34183 h 248604"/>
                <a:gd name="connsiteX9" fmla="*/ 79909 w 355149"/>
                <a:gd name="connsiteY9" fmla="*/ 178906 h 248604"/>
                <a:gd name="connsiteX10" fmla="*/ 325849 w 355149"/>
                <a:gd name="connsiteY10" fmla="*/ 29744 h 248604"/>
                <a:gd name="connsiteX11" fmla="*/ 325849 w 355149"/>
                <a:gd name="connsiteY11" fmla="*/ 29744 h 248604"/>
                <a:gd name="connsiteX12" fmla="*/ 314751 w 355149"/>
                <a:gd name="connsiteY12" fmla="*/ 53716 h 248604"/>
                <a:gd name="connsiteX13" fmla="*/ 328513 w 355149"/>
                <a:gd name="connsiteY13" fmla="*/ 60819 h 248604"/>
                <a:gd name="connsiteX14" fmla="*/ 328513 w 355149"/>
                <a:gd name="connsiteY14" fmla="*/ 205543 h 248604"/>
                <a:gd name="connsiteX15" fmla="*/ 275241 w 355149"/>
                <a:gd name="connsiteY15" fmla="*/ 178906 h 248604"/>
                <a:gd name="connsiteX16" fmla="*/ 275241 w 355149"/>
                <a:gd name="connsiteY16" fmla="*/ 119863 h 248604"/>
                <a:gd name="connsiteX17" fmla="*/ 257483 w 355149"/>
                <a:gd name="connsiteY17" fmla="*/ 119863 h 248604"/>
                <a:gd name="connsiteX18" fmla="*/ 257483 w 355149"/>
                <a:gd name="connsiteY18" fmla="*/ 178906 h 248604"/>
                <a:gd name="connsiteX19" fmla="*/ 186453 w 355149"/>
                <a:gd name="connsiteY19" fmla="*/ 214421 h 248604"/>
                <a:gd name="connsiteX20" fmla="*/ 186453 w 355149"/>
                <a:gd name="connsiteY20" fmla="*/ 69698 h 248604"/>
                <a:gd name="connsiteX21" fmla="*/ 217973 w 355149"/>
                <a:gd name="connsiteY21" fmla="*/ 53716 h 248604"/>
                <a:gd name="connsiteX22" fmla="*/ 206874 w 355149"/>
                <a:gd name="connsiteY22" fmla="*/ 29744 h 248604"/>
                <a:gd name="connsiteX23" fmla="*/ 177575 w 355149"/>
                <a:gd name="connsiteY23" fmla="*/ 44394 h 248604"/>
                <a:gd name="connsiteX24" fmla="*/ 88787 w 355149"/>
                <a:gd name="connsiteY24" fmla="*/ 0 h 248604"/>
                <a:gd name="connsiteX25" fmla="*/ 0 w 355149"/>
                <a:gd name="connsiteY25" fmla="*/ 44394 h 248604"/>
                <a:gd name="connsiteX26" fmla="*/ 0 w 355149"/>
                <a:gd name="connsiteY26" fmla="*/ 248604 h 248604"/>
                <a:gd name="connsiteX27" fmla="*/ 88787 w 355149"/>
                <a:gd name="connsiteY27" fmla="*/ 204211 h 248604"/>
                <a:gd name="connsiteX28" fmla="*/ 177575 w 355149"/>
                <a:gd name="connsiteY28" fmla="*/ 248604 h 248604"/>
                <a:gd name="connsiteX29" fmla="*/ 266362 w 355149"/>
                <a:gd name="connsiteY29" fmla="*/ 204211 h 248604"/>
                <a:gd name="connsiteX30" fmla="*/ 355149 w 355149"/>
                <a:gd name="connsiteY30" fmla="*/ 248604 h 248604"/>
                <a:gd name="connsiteX31" fmla="*/ 355149 w 355149"/>
                <a:gd name="connsiteY31" fmla="*/ 44394 h 248604"/>
                <a:gd name="connsiteX32" fmla="*/ 325849 w 355149"/>
                <a:gd name="connsiteY32" fmla="*/ 29744 h 2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5149" h="248604">
                  <a:moveTo>
                    <a:pt x="168696" y="214421"/>
                  </a:moveTo>
                  <a:lnTo>
                    <a:pt x="97666" y="178906"/>
                  </a:lnTo>
                  <a:lnTo>
                    <a:pt x="97666" y="34183"/>
                  </a:lnTo>
                  <a:lnTo>
                    <a:pt x="168696" y="69698"/>
                  </a:lnTo>
                  <a:lnTo>
                    <a:pt x="168696" y="214421"/>
                  </a:lnTo>
                  <a:close/>
                  <a:moveTo>
                    <a:pt x="79909" y="178906"/>
                  </a:moveTo>
                  <a:lnTo>
                    <a:pt x="26636" y="205543"/>
                  </a:lnTo>
                  <a:lnTo>
                    <a:pt x="26636" y="60819"/>
                  </a:lnTo>
                  <a:lnTo>
                    <a:pt x="79909" y="34183"/>
                  </a:lnTo>
                  <a:lnTo>
                    <a:pt x="79909" y="178906"/>
                  </a:lnTo>
                  <a:close/>
                  <a:moveTo>
                    <a:pt x="325849" y="29744"/>
                  </a:moveTo>
                  <a:lnTo>
                    <a:pt x="325849" y="29744"/>
                  </a:lnTo>
                  <a:lnTo>
                    <a:pt x="314751" y="53716"/>
                  </a:lnTo>
                  <a:lnTo>
                    <a:pt x="328513" y="60819"/>
                  </a:lnTo>
                  <a:lnTo>
                    <a:pt x="328513" y="205543"/>
                  </a:lnTo>
                  <a:lnTo>
                    <a:pt x="275241" y="178906"/>
                  </a:lnTo>
                  <a:lnTo>
                    <a:pt x="275241" y="119863"/>
                  </a:lnTo>
                  <a:lnTo>
                    <a:pt x="257483" y="119863"/>
                  </a:lnTo>
                  <a:lnTo>
                    <a:pt x="257483" y="178906"/>
                  </a:lnTo>
                  <a:lnTo>
                    <a:pt x="186453" y="214421"/>
                  </a:lnTo>
                  <a:lnTo>
                    <a:pt x="186453" y="69698"/>
                  </a:lnTo>
                  <a:lnTo>
                    <a:pt x="217973" y="53716"/>
                  </a:lnTo>
                  <a:lnTo>
                    <a:pt x="206874" y="29744"/>
                  </a:lnTo>
                  <a:lnTo>
                    <a:pt x="177575" y="44394"/>
                  </a:lnTo>
                  <a:lnTo>
                    <a:pt x="88787" y="0"/>
                  </a:lnTo>
                  <a:lnTo>
                    <a:pt x="0" y="44394"/>
                  </a:lnTo>
                  <a:lnTo>
                    <a:pt x="0" y="248604"/>
                  </a:lnTo>
                  <a:lnTo>
                    <a:pt x="88787" y="204211"/>
                  </a:lnTo>
                  <a:lnTo>
                    <a:pt x="177575" y="248604"/>
                  </a:lnTo>
                  <a:lnTo>
                    <a:pt x="266362" y="204211"/>
                  </a:lnTo>
                  <a:lnTo>
                    <a:pt x="355149" y="248604"/>
                  </a:lnTo>
                  <a:lnTo>
                    <a:pt x="355149" y="44394"/>
                  </a:lnTo>
                  <a:lnTo>
                    <a:pt x="325849" y="2974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4648297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706E8C3-3560-4AAE-A277-F648040D573A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جمع‌بندی و</a:t>
              </a:r>
            </a:p>
            <a:p>
              <a:r>
                <a:rPr lang="fa-IR"/>
                <a:t>پیشنهادها</a:t>
              </a:r>
              <a:endParaRPr lang="en-US" dirty="0"/>
            </a:p>
          </p:txBody>
        </p:sp>
        <p:sp>
          <p:nvSpPr>
            <p:cNvPr id="86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SpPr/>
            <p:nvPr/>
          </p:nvSpPr>
          <p:spPr>
            <a:xfrm>
              <a:off x="-516684" y="3891390"/>
              <a:ext cx="222525" cy="208903"/>
            </a:xfrm>
            <a:custGeom>
              <a:avLst/>
              <a:gdLst>
                <a:gd name="connsiteX0" fmla="*/ 220726 w 222525"/>
                <a:gd name="connsiteY0" fmla="*/ 73061 h 208903"/>
                <a:gd name="connsiteX1" fmla="*/ 189668 w 222525"/>
                <a:gd name="connsiteY1" fmla="*/ 60342 h 208903"/>
                <a:gd name="connsiteX2" fmla="*/ 175174 w 222525"/>
                <a:gd name="connsiteY2" fmla="*/ 85484 h 208903"/>
                <a:gd name="connsiteX3" fmla="*/ 137017 w 222525"/>
                <a:gd name="connsiteY3" fmla="*/ 101457 h 208903"/>
                <a:gd name="connsiteX4" fmla="*/ 117199 w 222525"/>
                <a:gd name="connsiteY4" fmla="*/ 87555 h 208903"/>
                <a:gd name="connsiteX5" fmla="*/ 117199 w 222525"/>
                <a:gd name="connsiteY5" fmla="*/ 46439 h 208903"/>
                <a:gd name="connsiteX6" fmla="*/ 134946 w 222525"/>
                <a:gd name="connsiteY6" fmla="*/ 23663 h 208903"/>
                <a:gd name="connsiteX7" fmla="*/ 111283 w 222525"/>
                <a:gd name="connsiteY7" fmla="*/ 0 h 208903"/>
                <a:gd name="connsiteX8" fmla="*/ 111283 w 222525"/>
                <a:gd name="connsiteY8" fmla="*/ 0 h 208903"/>
                <a:gd name="connsiteX9" fmla="*/ 87619 w 222525"/>
                <a:gd name="connsiteY9" fmla="*/ 23663 h 208903"/>
                <a:gd name="connsiteX10" fmla="*/ 105367 w 222525"/>
                <a:gd name="connsiteY10" fmla="*/ 46439 h 208903"/>
                <a:gd name="connsiteX11" fmla="*/ 105367 w 222525"/>
                <a:gd name="connsiteY11" fmla="*/ 87259 h 208903"/>
                <a:gd name="connsiteX12" fmla="*/ 85549 w 222525"/>
                <a:gd name="connsiteY12" fmla="*/ 101161 h 208903"/>
                <a:gd name="connsiteX13" fmla="*/ 47392 w 222525"/>
                <a:gd name="connsiteY13" fmla="*/ 85188 h 208903"/>
                <a:gd name="connsiteX14" fmla="*/ 32898 w 222525"/>
                <a:gd name="connsiteY14" fmla="*/ 60046 h 208903"/>
                <a:gd name="connsiteX15" fmla="*/ 1840 w 222525"/>
                <a:gd name="connsiteY15" fmla="*/ 72765 h 208903"/>
                <a:gd name="connsiteX16" fmla="*/ 14559 w 222525"/>
                <a:gd name="connsiteY16" fmla="*/ 103823 h 208903"/>
                <a:gd name="connsiteX17" fmla="*/ 42363 w 222525"/>
                <a:gd name="connsiteY17" fmla="*/ 96133 h 208903"/>
                <a:gd name="connsiteX18" fmla="*/ 81408 w 222525"/>
                <a:gd name="connsiteY18" fmla="*/ 112105 h 208903"/>
                <a:gd name="connsiteX19" fmla="*/ 81112 w 222525"/>
                <a:gd name="connsiteY19" fmla="*/ 115951 h 208903"/>
                <a:gd name="connsiteX20" fmla="*/ 87028 w 222525"/>
                <a:gd name="connsiteY20" fmla="*/ 133698 h 208903"/>
                <a:gd name="connsiteX21" fmla="*/ 56265 w 222525"/>
                <a:gd name="connsiteY21" fmla="*/ 164757 h 208903"/>
                <a:gd name="connsiteX22" fmla="*/ 27574 w 222525"/>
                <a:gd name="connsiteY22" fmla="*/ 168306 h 208903"/>
                <a:gd name="connsiteX23" fmla="*/ 27574 w 222525"/>
                <a:gd name="connsiteY23" fmla="*/ 201731 h 208903"/>
                <a:gd name="connsiteX24" fmla="*/ 60998 w 222525"/>
                <a:gd name="connsiteY24" fmla="*/ 201731 h 208903"/>
                <a:gd name="connsiteX25" fmla="*/ 64548 w 222525"/>
                <a:gd name="connsiteY25" fmla="*/ 173039 h 208903"/>
                <a:gd name="connsiteX26" fmla="*/ 95902 w 222525"/>
                <a:gd name="connsiteY26" fmla="*/ 141685 h 208903"/>
                <a:gd name="connsiteX27" fmla="*/ 110691 w 222525"/>
                <a:gd name="connsiteY27" fmla="*/ 145826 h 208903"/>
                <a:gd name="connsiteX28" fmla="*/ 111283 w 222525"/>
                <a:gd name="connsiteY28" fmla="*/ 145826 h 208903"/>
                <a:gd name="connsiteX29" fmla="*/ 111874 w 222525"/>
                <a:gd name="connsiteY29" fmla="*/ 145826 h 208903"/>
                <a:gd name="connsiteX30" fmla="*/ 126664 w 222525"/>
                <a:gd name="connsiteY30" fmla="*/ 141685 h 208903"/>
                <a:gd name="connsiteX31" fmla="*/ 158018 w 222525"/>
                <a:gd name="connsiteY31" fmla="*/ 173039 h 208903"/>
                <a:gd name="connsiteX32" fmla="*/ 161568 w 222525"/>
                <a:gd name="connsiteY32" fmla="*/ 202026 h 208903"/>
                <a:gd name="connsiteX33" fmla="*/ 194992 w 222525"/>
                <a:gd name="connsiteY33" fmla="*/ 202026 h 208903"/>
                <a:gd name="connsiteX34" fmla="*/ 194992 w 222525"/>
                <a:gd name="connsiteY34" fmla="*/ 168602 h 208903"/>
                <a:gd name="connsiteX35" fmla="*/ 166300 w 222525"/>
                <a:gd name="connsiteY35" fmla="*/ 165052 h 208903"/>
                <a:gd name="connsiteX36" fmla="*/ 135538 w 222525"/>
                <a:gd name="connsiteY36" fmla="*/ 133994 h 208903"/>
                <a:gd name="connsiteX37" fmla="*/ 141454 w 222525"/>
                <a:gd name="connsiteY37" fmla="*/ 116247 h 208903"/>
                <a:gd name="connsiteX38" fmla="*/ 141158 w 222525"/>
                <a:gd name="connsiteY38" fmla="*/ 112401 h 208903"/>
                <a:gd name="connsiteX39" fmla="*/ 180203 w 222525"/>
                <a:gd name="connsiteY39" fmla="*/ 96428 h 208903"/>
                <a:gd name="connsiteX40" fmla="*/ 208007 w 222525"/>
                <a:gd name="connsiteY40" fmla="*/ 104119 h 208903"/>
                <a:gd name="connsiteX41" fmla="*/ 220726 w 222525"/>
                <a:gd name="connsiteY41" fmla="*/ 73061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2525" h="208903">
                  <a:moveTo>
                    <a:pt x="220726" y="73061"/>
                  </a:moveTo>
                  <a:cubicBezTo>
                    <a:pt x="215698" y="60933"/>
                    <a:pt x="201795" y="55313"/>
                    <a:pt x="189668" y="60342"/>
                  </a:cubicBezTo>
                  <a:cubicBezTo>
                    <a:pt x="179611" y="64483"/>
                    <a:pt x="173695" y="75131"/>
                    <a:pt x="175174" y="85484"/>
                  </a:cubicBezTo>
                  <a:lnTo>
                    <a:pt x="137017" y="101457"/>
                  </a:lnTo>
                  <a:cubicBezTo>
                    <a:pt x="132876" y="94358"/>
                    <a:pt x="125481" y="89034"/>
                    <a:pt x="117199" y="87555"/>
                  </a:cubicBezTo>
                  <a:lnTo>
                    <a:pt x="117199" y="46439"/>
                  </a:lnTo>
                  <a:cubicBezTo>
                    <a:pt x="127256" y="43777"/>
                    <a:pt x="134946" y="34608"/>
                    <a:pt x="134946" y="23663"/>
                  </a:cubicBezTo>
                  <a:cubicBezTo>
                    <a:pt x="134946" y="10649"/>
                    <a:pt x="124298" y="0"/>
                    <a:pt x="111283" y="0"/>
                  </a:cubicBezTo>
                  <a:lnTo>
                    <a:pt x="111283" y="0"/>
                  </a:lnTo>
                  <a:cubicBezTo>
                    <a:pt x="98268" y="0"/>
                    <a:pt x="87619" y="10649"/>
                    <a:pt x="87619" y="23663"/>
                  </a:cubicBezTo>
                  <a:cubicBezTo>
                    <a:pt x="87619" y="34608"/>
                    <a:pt x="95310" y="43777"/>
                    <a:pt x="105367" y="46439"/>
                  </a:cubicBezTo>
                  <a:lnTo>
                    <a:pt x="105367" y="87259"/>
                  </a:lnTo>
                  <a:cubicBezTo>
                    <a:pt x="96789" y="88738"/>
                    <a:pt x="89690" y="94062"/>
                    <a:pt x="85549" y="101161"/>
                  </a:cubicBezTo>
                  <a:lnTo>
                    <a:pt x="47392" y="85188"/>
                  </a:lnTo>
                  <a:cubicBezTo>
                    <a:pt x="48871" y="74836"/>
                    <a:pt x="43251" y="64187"/>
                    <a:pt x="32898" y="60046"/>
                  </a:cubicBezTo>
                  <a:cubicBezTo>
                    <a:pt x="20770" y="55017"/>
                    <a:pt x="6868" y="60638"/>
                    <a:pt x="1840" y="72765"/>
                  </a:cubicBezTo>
                  <a:cubicBezTo>
                    <a:pt x="-3189" y="84893"/>
                    <a:pt x="2431" y="98795"/>
                    <a:pt x="14559" y="103823"/>
                  </a:cubicBezTo>
                  <a:cubicBezTo>
                    <a:pt x="24616" y="107964"/>
                    <a:pt x="36152" y="104711"/>
                    <a:pt x="42363" y="96133"/>
                  </a:cubicBezTo>
                  <a:lnTo>
                    <a:pt x="81408" y="112105"/>
                  </a:lnTo>
                  <a:cubicBezTo>
                    <a:pt x="81112" y="113289"/>
                    <a:pt x="81112" y="114768"/>
                    <a:pt x="81112" y="115951"/>
                  </a:cubicBezTo>
                  <a:cubicBezTo>
                    <a:pt x="81112" y="122458"/>
                    <a:pt x="83183" y="128670"/>
                    <a:pt x="87028" y="133698"/>
                  </a:cubicBezTo>
                  <a:lnTo>
                    <a:pt x="56265" y="164757"/>
                  </a:lnTo>
                  <a:cubicBezTo>
                    <a:pt x="47096" y="159432"/>
                    <a:pt x="35264" y="160615"/>
                    <a:pt x="27574" y="168306"/>
                  </a:cubicBezTo>
                  <a:cubicBezTo>
                    <a:pt x="18404" y="177476"/>
                    <a:pt x="18404" y="192561"/>
                    <a:pt x="27574" y="201731"/>
                  </a:cubicBezTo>
                  <a:cubicBezTo>
                    <a:pt x="36743" y="210900"/>
                    <a:pt x="51829" y="210900"/>
                    <a:pt x="60998" y="201731"/>
                  </a:cubicBezTo>
                  <a:cubicBezTo>
                    <a:pt x="68689" y="194040"/>
                    <a:pt x="69872" y="182208"/>
                    <a:pt x="64548" y="173039"/>
                  </a:cubicBezTo>
                  <a:lnTo>
                    <a:pt x="95902" y="141685"/>
                  </a:lnTo>
                  <a:cubicBezTo>
                    <a:pt x="100339" y="144347"/>
                    <a:pt x="105367" y="145826"/>
                    <a:pt x="110691" y="145826"/>
                  </a:cubicBezTo>
                  <a:cubicBezTo>
                    <a:pt x="110987" y="145826"/>
                    <a:pt x="110987" y="145826"/>
                    <a:pt x="111283" y="145826"/>
                  </a:cubicBezTo>
                  <a:cubicBezTo>
                    <a:pt x="111579" y="145826"/>
                    <a:pt x="111579" y="145826"/>
                    <a:pt x="111874" y="145826"/>
                  </a:cubicBezTo>
                  <a:cubicBezTo>
                    <a:pt x="117199" y="145826"/>
                    <a:pt x="122227" y="144347"/>
                    <a:pt x="126664" y="141685"/>
                  </a:cubicBezTo>
                  <a:lnTo>
                    <a:pt x="158018" y="173039"/>
                  </a:lnTo>
                  <a:cubicBezTo>
                    <a:pt x="152694" y="182208"/>
                    <a:pt x="153877" y="194040"/>
                    <a:pt x="161568" y="202026"/>
                  </a:cubicBezTo>
                  <a:cubicBezTo>
                    <a:pt x="170737" y="211196"/>
                    <a:pt x="185823" y="211196"/>
                    <a:pt x="194992" y="202026"/>
                  </a:cubicBezTo>
                  <a:cubicBezTo>
                    <a:pt x="204162" y="192857"/>
                    <a:pt x="204162" y="177771"/>
                    <a:pt x="194992" y="168602"/>
                  </a:cubicBezTo>
                  <a:cubicBezTo>
                    <a:pt x="187302" y="160911"/>
                    <a:pt x="175470" y="159728"/>
                    <a:pt x="166300" y="165052"/>
                  </a:cubicBezTo>
                  <a:lnTo>
                    <a:pt x="135538" y="133994"/>
                  </a:lnTo>
                  <a:cubicBezTo>
                    <a:pt x="139383" y="128966"/>
                    <a:pt x="141454" y="123050"/>
                    <a:pt x="141454" y="116247"/>
                  </a:cubicBezTo>
                  <a:cubicBezTo>
                    <a:pt x="141454" y="115063"/>
                    <a:pt x="141454" y="113584"/>
                    <a:pt x="141158" y="112401"/>
                  </a:cubicBezTo>
                  <a:lnTo>
                    <a:pt x="180203" y="96428"/>
                  </a:lnTo>
                  <a:cubicBezTo>
                    <a:pt x="186414" y="104711"/>
                    <a:pt x="197950" y="108260"/>
                    <a:pt x="208007" y="104119"/>
                  </a:cubicBezTo>
                  <a:cubicBezTo>
                    <a:pt x="219839" y="98795"/>
                    <a:pt x="225755" y="85188"/>
                    <a:pt x="220726" y="7306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D577BEE-880A-4F1B-871C-C6D69A7B617E}"/>
              </a:ext>
            </a:extLst>
          </p:cNvPr>
          <p:cNvGrpSpPr/>
          <p:nvPr/>
        </p:nvGrpSpPr>
        <p:grpSpPr>
          <a:xfrm>
            <a:off x="8625836" y="541247"/>
            <a:ext cx="146786" cy="4168821"/>
            <a:chOff x="8625836" y="541247"/>
            <a:chExt cx="146786" cy="41688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83DE706-B667-48AC-AE8F-25BE1FD2C1B7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F65A92-0D65-4617-B312-F90D856514B1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EB71C3-5BDE-4305-81F8-70E297D2D125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05DA8-6A87-4694-84B5-3CB17AF45045}"/>
              </a:ext>
            </a:extLst>
          </p:cNvPr>
          <p:cNvGrpSpPr/>
          <p:nvPr/>
        </p:nvGrpSpPr>
        <p:grpSpPr>
          <a:xfrm>
            <a:off x="8640983" y="691564"/>
            <a:ext cx="118500" cy="634539"/>
            <a:chOff x="8635891" y="971644"/>
            <a:chExt cx="118500" cy="6345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2FFAD56-6F32-4D9A-B944-282A3BB27EC6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B48CF10-9D03-4494-9851-1A914C169584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30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7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9B40E-1BF2-4376-B8B8-52C030119A84}"/>
                </a:ext>
              </a:extLst>
            </p:cNvPr>
            <p:cNvSpPr/>
            <p:nvPr/>
          </p:nvSpPr>
          <p:spPr>
            <a:xfrm rot="1255792">
              <a:off x="7052456" y="2137033"/>
              <a:ext cx="256233" cy="330623"/>
            </a:xfrm>
            <a:custGeom>
              <a:avLst/>
              <a:gdLst>
                <a:gd name="connsiteX0" fmla="*/ 24797 w 256233"/>
                <a:gd name="connsiteY0" fmla="*/ 305827 h 330623"/>
                <a:gd name="connsiteX1" fmla="*/ 24797 w 256233"/>
                <a:gd name="connsiteY1" fmla="*/ 24797 h 330623"/>
                <a:gd name="connsiteX2" fmla="*/ 128117 w 256233"/>
                <a:gd name="connsiteY2" fmla="*/ 24797 h 330623"/>
                <a:gd name="connsiteX3" fmla="*/ 128117 w 256233"/>
                <a:gd name="connsiteY3" fmla="*/ 111585 h 330623"/>
                <a:gd name="connsiteX4" fmla="*/ 231436 w 256233"/>
                <a:gd name="connsiteY4" fmla="*/ 111585 h 330623"/>
                <a:gd name="connsiteX5" fmla="*/ 231436 w 256233"/>
                <a:gd name="connsiteY5" fmla="*/ 305827 h 330623"/>
                <a:gd name="connsiteX6" fmla="*/ 24797 w 256233"/>
                <a:gd name="connsiteY6" fmla="*/ 305827 h 330623"/>
                <a:gd name="connsiteX7" fmla="*/ 152913 w 256233"/>
                <a:gd name="connsiteY7" fmla="*/ 35129 h 330623"/>
                <a:gd name="connsiteX8" fmla="*/ 204573 w 256233"/>
                <a:gd name="connsiteY8" fmla="*/ 86789 h 330623"/>
                <a:gd name="connsiteX9" fmla="*/ 152913 w 256233"/>
                <a:gd name="connsiteY9" fmla="*/ 86789 h 330623"/>
                <a:gd name="connsiteX10" fmla="*/ 152913 w 256233"/>
                <a:gd name="connsiteY10" fmla="*/ 35129 h 330623"/>
                <a:gd name="connsiteX11" fmla="*/ 152913 w 256233"/>
                <a:gd name="connsiteY11" fmla="*/ 0 h 330623"/>
                <a:gd name="connsiteX12" fmla="*/ 0 w 256233"/>
                <a:gd name="connsiteY12" fmla="*/ 0 h 330623"/>
                <a:gd name="connsiteX13" fmla="*/ 0 w 256233"/>
                <a:gd name="connsiteY13" fmla="*/ 330623 h 330623"/>
                <a:gd name="connsiteX14" fmla="*/ 256233 w 256233"/>
                <a:gd name="connsiteY14" fmla="*/ 330623 h 330623"/>
                <a:gd name="connsiteX15" fmla="*/ 256233 w 256233"/>
                <a:gd name="connsiteY15" fmla="*/ 90921 h 330623"/>
                <a:gd name="connsiteX16" fmla="*/ 152913 w 256233"/>
                <a:gd name="connsiteY16" fmla="*/ 0 h 3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233" h="330623">
                  <a:moveTo>
                    <a:pt x="24797" y="305827"/>
                  </a:moveTo>
                  <a:lnTo>
                    <a:pt x="24797" y="24797"/>
                  </a:lnTo>
                  <a:lnTo>
                    <a:pt x="128117" y="24797"/>
                  </a:lnTo>
                  <a:lnTo>
                    <a:pt x="128117" y="111585"/>
                  </a:lnTo>
                  <a:lnTo>
                    <a:pt x="231436" y="111585"/>
                  </a:lnTo>
                  <a:lnTo>
                    <a:pt x="231436" y="305827"/>
                  </a:lnTo>
                  <a:lnTo>
                    <a:pt x="24797" y="305827"/>
                  </a:lnTo>
                  <a:close/>
                  <a:moveTo>
                    <a:pt x="152913" y="35129"/>
                  </a:moveTo>
                  <a:lnTo>
                    <a:pt x="204573" y="86789"/>
                  </a:lnTo>
                  <a:lnTo>
                    <a:pt x="152913" y="86789"/>
                  </a:lnTo>
                  <a:lnTo>
                    <a:pt x="152913" y="35129"/>
                  </a:lnTo>
                  <a:close/>
                  <a:moveTo>
                    <a:pt x="152913" y="0"/>
                  </a:moveTo>
                  <a:lnTo>
                    <a:pt x="0" y="0"/>
                  </a:lnTo>
                  <a:lnTo>
                    <a:pt x="0" y="330623"/>
                  </a:lnTo>
                  <a:lnTo>
                    <a:pt x="256233" y="330623"/>
                  </a:lnTo>
                  <a:lnTo>
                    <a:pt x="256233" y="90921"/>
                  </a:lnTo>
                  <a:lnTo>
                    <a:pt x="152913" y="0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4B121D-05C3-4681-A658-8B69CD1C3C02}"/>
                </a:ext>
              </a:extLst>
            </p:cNvPr>
            <p:cNvSpPr/>
            <p:nvPr/>
          </p:nvSpPr>
          <p:spPr>
            <a:xfrm rot="1255792">
              <a:off x="7103525" y="229022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63F389-0839-483C-B10D-78E6F01B819A}"/>
                </a:ext>
              </a:extLst>
            </p:cNvPr>
            <p:cNvSpPr/>
            <p:nvPr/>
          </p:nvSpPr>
          <p:spPr>
            <a:xfrm rot="1255792">
              <a:off x="7118744" y="2240884"/>
              <a:ext cx="53727" cy="16531"/>
            </a:xfrm>
            <a:custGeom>
              <a:avLst/>
              <a:gdLst>
                <a:gd name="connsiteX0" fmla="*/ 0 w 53726"/>
                <a:gd name="connsiteY0" fmla="*/ 0 h 16531"/>
                <a:gd name="connsiteX1" fmla="*/ 53726 w 53726"/>
                <a:gd name="connsiteY1" fmla="*/ 0 h 16531"/>
                <a:gd name="connsiteX2" fmla="*/ 53726 w 53726"/>
                <a:gd name="connsiteY2" fmla="*/ 16531 h 16531"/>
                <a:gd name="connsiteX3" fmla="*/ 0 w 5372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6" h="16531">
                  <a:moveTo>
                    <a:pt x="0" y="0"/>
                  </a:moveTo>
                  <a:lnTo>
                    <a:pt x="53726" y="0"/>
                  </a:lnTo>
                  <a:lnTo>
                    <a:pt x="5372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F353320-511A-497F-89E0-AF103E9D191A}"/>
                </a:ext>
              </a:extLst>
            </p:cNvPr>
            <p:cNvSpPr/>
            <p:nvPr/>
          </p:nvSpPr>
          <p:spPr>
            <a:xfrm rot="1255792">
              <a:off x="7091714" y="232110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707327-CC5E-48D9-962E-DD2C9257227E}"/>
                </a:ext>
              </a:extLst>
            </p:cNvPr>
            <p:cNvSpPr/>
            <p:nvPr/>
          </p:nvSpPr>
          <p:spPr>
            <a:xfrm rot="1255792">
              <a:off x="7079904" y="235198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308E910-4487-4C61-BE0A-6B2C159D6206}"/>
                </a:ext>
              </a:extLst>
            </p:cNvPr>
            <p:cNvSpPr/>
            <p:nvPr/>
          </p:nvSpPr>
          <p:spPr>
            <a:xfrm rot="1255792">
              <a:off x="7068093" y="238286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757444" y="2538712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67036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/>
                <a:t>شبیه سازی</a:t>
              </a:r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7B16A5-ED40-47B1-B602-B32DE5CEA201}"/>
                </a:ext>
              </a:extLst>
            </p:cNvPr>
            <p:cNvSpPr/>
            <p:nvPr/>
          </p:nvSpPr>
          <p:spPr>
            <a:xfrm>
              <a:off x="-511438" y="3076993"/>
              <a:ext cx="249751" cy="246465"/>
            </a:xfrm>
            <a:custGeom>
              <a:avLst/>
              <a:gdLst>
                <a:gd name="connsiteX0" fmla="*/ 216890 w 249751"/>
                <a:gd name="connsiteY0" fmla="*/ 36148 h 246465"/>
                <a:gd name="connsiteX1" fmla="*/ 216890 w 249751"/>
                <a:gd name="connsiteY1" fmla="*/ 154452 h 246465"/>
                <a:gd name="connsiteX2" fmla="*/ 32862 w 249751"/>
                <a:gd name="connsiteY2" fmla="*/ 154452 h 246465"/>
                <a:gd name="connsiteX3" fmla="*/ 32862 w 249751"/>
                <a:gd name="connsiteY3" fmla="*/ 36148 h 246465"/>
                <a:gd name="connsiteX4" fmla="*/ 243179 w 249751"/>
                <a:gd name="connsiteY4" fmla="*/ 161024 h 246465"/>
                <a:gd name="connsiteX5" fmla="*/ 236607 w 249751"/>
                <a:gd name="connsiteY5" fmla="*/ 161024 h 246465"/>
                <a:gd name="connsiteX6" fmla="*/ 236607 w 249751"/>
                <a:gd name="connsiteY6" fmla="*/ 26290 h 246465"/>
                <a:gd name="connsiteX7" fmla="*/ 243179 w 249751"/>
                <a:gd name="connsiteY7" fmla="*/ 26290 h 246465"/>
                <a:gd name="connsiteX8" fmla="*/ 249752 w 249751"/>
                <a:gd name="connsiteY8" fmla="*/ 19717 h 246465"/>
                <a:gd name="connsiteX9" fmla="*/ 243179 w 249751"/>
                <a:gd name="connsiteY9" fmla="*/ 13145 h 246465"/>
                <a:gd name="connsiteX10" fmla="*/ 131448 w 249751"/>
                <a:gd name="connsiteY10" fmla="*/ 13145 h 246465"/>
                <a:gd name="connsiteX11" fmla="*/ 131448 w 249751"/>
                <a:gd name="connsiteY11" fmla="*/ 6572 h 246465"/>
                <a:gd name="connsiteX12" fmla="*/ 124876 w 249751"/>
                <a:gd name="connsiteY12" fmla="*/ 0 h 246465"/>
                <a:gd name="connsiteX13" fmla="*/ 118304 w 249751"/>
                <a:gd name="connsiteY13" fmla="*/ 6572 h 246465"/>
                <a:gd name="connsiteX14" fmla="*/ 118304 w 249751"/>
                <a:gd name="connsiteY14" fmla="*/ 13145 h 246465"/>
                <a:gd name="connsiteX15" fmla="*/ 6572 w 249751"/>
                <a:gd name="connsiteY15" fmla="*/ 13145 h 246465"/>
                <a:gd name="connsiteX16" fmla="*/ 0 w 249751"/>
                <a:gd name="connsiteY16" fmla="*/ 19717 h 246465"/>
                <a:gd name="connsiteX17" fmla="*/ 6572 w 249751"/>
                <a:gd name="connsiteY17" fmla="*/ 26290 h 246465"/>
                <a:gd name="connsiteX18" fmla="*/ 13145 w 249751"/>
                <a:gd name="connsiteY18" fmla="*/ 26290 h 246465"/>
                <a:gd name="connsiteX19" fmla="*/ 13145 w 249751"/>
                <a:gd name="connsiteY19" fmla="*/ 161024 h 246465"/>
                <a:gd name="connsiteX20" fmla="*/ 6572 w 249751"/>
                <a:gd name="connsiteY20" fmla="*/ 161024 h 246465"/>
                <a:gd name="connsiteX21" fmla="*/ 0 w 249751"/>
                <a:gd name="connsiteY21" fmla="*/ 167597 h 246465"/>
                <a:gd name="connsiteX22" fmla="*/ 6572 w 249751"/>
                <a:gd name="connsiteY22" fmla="*/ 174169 h 246465"/>
                <a:gd name="connsiteX23" fmla="*/ 106933 w 249751"/>
                <a:gd name="connsiteY23" fmla="*/ 174169 h 246465"/>
                <a:gd name="connsiteX24" fmla="*/ 56326 w 249751"/>
                <a:gd name="connsiteY24" fmla="*/ 224777 h 246465"/>
                <a:gd name="connsiteX25" fmla="*/ 56375 w 249751"/>
                <a:gd name="connsiteY25" fmla="*/ 234126 h 246465"/>
                <a:gd name="connsiteX26" fmla="*/ 65724 w 249751"/>
                <a:gd name="connsiteY26" fmla="*/ 234077 h 246465"/>
                <a:gd name="connsiteX27" fmla="*/ 118304 w 249751"/>
                <a:gd name="connsiteY27" fmla="*/ 181497 h 246465"/>
                <a:gd name="connsiteX28" fmla="*/ 118304 w 249751"/>
                <a:gd name="connsiteY28" fmla="*/ 239893 h 246465"/>
                <a:gd name="connsiteX29" fmla="*/ 124876 w 249751"/>
                <a:gd name="connsiteY29" fmla="*/ 246466 h 246465"/>
                <a:gd name="connsiteX30" fmla="*/ 131448 w 249751"/>
                <a:gd name="connsiteY30" fmla="*/ 239893 h 246465"/>
                <a:gd name="connsiteX31" fmla="*/ 131448 w 249751"/>
                <a:gd name="connsiteY31" fmla="*/ 181399 h 246465"/>
                <a:gd name="connsiteX32" fmla="*/ 184028 w 249751"/>
                <a:gd name="connsiteY32" fmla="*/ 233978 h 246465"/>
                <a:gd name="connsiteX33" fmla="*/ 193328 w 249751"/>
                <a:gd name="connsiteY33" fmla="*/ 233978 h 246465"/>
                <a:gd name="connsiteX34" fmla="*/ 193328 w 249751"/>
                <a:gd name="connsiteY34" fmla="*/ 224678 h 246465"/>
                <a:gd name="connsiteX35" fmla="*/ 142819 w 249751"/>
                <a:gd name="connsiteY35" fmla="*/ 174169 h 246465"/>
                <a:gd name="connsiteX36" fmla="*/ 243179 w 249751"/>
                <a:gd name="connsiteY36" fmla="*/ 174169 h 246465"/>
                <a:gd name="connsiteX37" fmla="*/ 249752 w 249751"/>
                <a:gd name="connsiteY37" fmla="*/ 167597 h 246465"/>
                <a:gd name="connsiteX38" fmla="*/ 243179 w 249751"/>
                <a:gd name="connsiteY38" fmla="*/ 161024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751" h="246465">
                  <a:moveTo>
                    <a:pt x="216890" y="36148"/>
                  </a:moveTo>
                  <a:lnTo>
                    <a:pt x="216890" y="154452"/>
                  </a:lnTo>
                  <a:lnTo>
                    <a:pt x="32862" y="154452"/>
                  </a:lnTo>
                  <a:lnTo>
                    <a:pt x="32862" y="36148"/>
                  </a:lnTo>
                  <a:close/>
                  <a:moveTo>
                    <a:pt x="243179" y="161024"/>
                  </a:moveTo>
                  <a:lnTo>
                    <a:pt x="236607" y="161024"/>
                  </a:lnTo>
                  <a:lnTo>
                    <a:pt x="236607" y="26290"/>
                  </a:lnTo>
                  <a:lnTo>
                    <a:pt x="243179" y="26290"/>
                  </a:lnTo>
                  <a:cubicBezTo>
                    <a:pt x="246809" y="26290"/>
                    <a:pt x="249752" y="23347"/>
                    <a:pt x="249752" y="19717"/>
                  </a:cubicBezTo>
                  <a:cubicBezTo>
                    <a:pt x="249752" y="16087"/>
                    <a:pt x="246809" y="13145"/>
                    <a:pt x="243179" y="13145"/>
                  </a:cubicBezTo>
                  <a:lnTo>
                    <a:pt x="131448" y="13145"/>
                  </a:lnTo>
                  <a:lnTo>
                    <a:pt x="131448" y="6572"/>
                  </a:lnTo>
                  <a:cubicBezTo>
                    <a:pt x="131448" y="2942"/>
                    <a:pt x="128506" y="0"/>
                    <a:pt x="124876" y="0"/>
                  </a:cubicBezTo>
                  <a:cubicBezTo>
                    <a:pt x="121246" y="0"/>
                    <a:pt x="118304" y="2942"/>
                    <a:pt x="118304" y="6572"/>
                  </a:cubicBezTo>
                  <a:lnTo>
                    <a:pt x="118304" y="13145"/>
                  </a:lnTo>
                  <a:lnTo>
                    <a:pt x="6572" y="13145"/>
                  </a:lnTo>
                  <a:cubicBezTo>
                    <a:pt x="2942" y="13145"/>
                    <a:pt x="0" y="16087"/>
                    <a:pt x="0" y="19717"/>
                  </a:cubicBezTo>
                  <a:cubicBezTo>
                    <a:pt x="0" y="23347"/>
                    <a:pt x="2942" y="26290"/>
                    <a:pt x="6572" y="26290"/>
                  </a:cubicBezTo>
                  <a:lnTo>
                    <a:pt x="13145" y="26290"/>
                  </a:lnTo>
                  <a:lnTo>
                    <a:pt x="13145" y="161024"/>
                  </a:lnTo>
                  <a:lnTo>
                    <a:pt x="6572" y="161024"/>
                  </a:lnTo>
                  <a:cubicBezTo>
                    <a:pt x="2942" y="161024"/>
                    <a:pt x="0" y="163967"/>
                    <a:pt x="0" y="167597"/>
                  </a:cubicBezTo>
                  <a:cubicBezTo>
                    <a:pt x="0" y="171227"/>
                    <a:pt x="2942" y="174169"/>
                    <a:pt x="6572" y="174169"/>
                  </a:cubicBezTo>
                  <a:lnTo>
                    <a:pt x="106933" y="174169"/>
                  </a:lnTo>
                  <a:lnTo>
                    <a:pt x="56326" y="224777"/>
                  </a:lnTo>
                  <a:cubicBezTo>
                    <a:pt x="53757" y="227372"/>
                    <a:pt x="53779" y="231558"/>
                    <a:pt x="56375" y="234126"/>
                  </a:cubicBezTo>
                  <a:cubicBezTo>
                    <a:pt x="58970" y="236694"/>
                    <a:pt x="63156" y="236672"/>
                    <a:pt x="65724" y="234077"/>
                  </a:cubicBezTo>
                  <a:lnTo>
                    <a:pt x="118304" y="181497"/>
                  </a:lnTo>
                  <a:lnTo>
                    <a:pt x="118304" y="239893"/>
                  </a:lnTo>
                  <a:cubicBezTo>
                    <a:pt x="118304" y="243523"/>
                    <a:pt x="121246" y="246466"/>
                    <a:pt x="124876" y="246466"/>
                  </a:cubicBezTo>
                  <a:cubicBezTo>
                    <a:pt x="128506" y="246466"/>
                    <a:pt x="131448" y="243523"/>
                    <a:pt x="131448" y="239893"/>
                  </a:cubicBezTo>
                  <a:lnTo>
                    <a:pt x="131448" y="181399"/>
                  </a:lnTo>
                  <a:lnTo>
                    <a:pt x="184028" y="233978"/>
                  </a:lnTo>
                  <a:cubicBezTo>
                    <a:pt x="186596" y="236546"/>
                    <a:pt x="190759" y="236546"/>
                    <a:pt x="193328" y="233978"/>
                  </a:cubicBezTo>
                  <a:cubicBezTo>
                    <a:pt x="195896" y="231410"/>
                    <a:pt x="195896" y="227246"/>
                    <a:pt x="193328" y="224678"/>
                  </a:cubicBezTo>
                  <a:lnTo>
                    <a:pt x="142819" y="174169"/>
                  </a:lnTo>
                  <a:lnTo>
                    <a:pt x="243179" y="174169"/>
                  </a:lnTo>
                  <a:cubicBezTo>
                    <a:pt x="246809" y="174169"/>
                    <a:pt x="249752" y="171227"/>
                    <a:pt x="249752" y="167597"/>
                  </a:cubicBezTo>
                  <a:cubicBezTo>
                    <a:pt x="249752" y="163967"/>
                    <a:pt x="246809" y="161024"/>
                    <a:pt x="243179" y="1610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5FFBF8-5367-4988-8A4E-2F5953DF874E}"/>
                </a:ext>
              </a:extLst>
            </p:cNvPr>
            <p:cNvSpPr/>
            <p:nvPr/>
          </p:nvSpPr>
          <p:spPr>
            <a:xfrm>
              <a:off x="-360273" y="3126286"/>
              <a:ext cx="26289" cy="92013"/>
            </a:xfrm>
            <a:custGeom>
              <a:avLst/>
              <a:gdLst>
                <a:gd name="connsiteX0" fmla="*/ 0 w 26289"/>
                <a:gd name="connsiteY0" fmla="*/ 0 h 92013"/>
                <a:gd name="connsiteX1" fmla="*/ 26290 w 26289"/>
                <a:gd name="connsiteY1" fmla="*/ 0 h 92013"/>
                <a:gd name="connsiteX2" fmla="*/ 26290 w 26289"/>
                <a:gd name="connsiteY2" fmla="*/ 92014 h 92013"/>
                <a:gd name="connsiteX3" fmla="*/ 0 w 26289"/>
                <a:gd name="connsiteY3" fmla="*/ 92014 h 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92013">
                  <a:moveTo>
                    <a:pt x="0" y="0"/>
                  </a:moveTo>
                  <a:lnTo>
                    <a:pt x="26290" y="0"/>
                  </a:lnTo>
                  <a:lnTo>
                    <a:pt x="26290" y="92014"/>
                  </a:lnTo>
                  <a:lnTo>
                    <a:pt x="0" y="9201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BB19E9-B871-491D-99F1-81D3CC822C81}"/>
                </a:ext>
              </a:extLst>
            </p:cNvPr>
            <p:cNvSpPr/>
            <p:nvPr/>
          </p:nvSpPr>
          <p:spPr>
            <a:xfrm>
              <a:off x="-399707" y="3155862"/>
              <a:ext cx="26289" cy="62437"/>
            </a:xfrm>
            <a:custGeom>
              <a:avLst/>
              <a:gdLst>
                <a:gd name="connsiteX0" fmla="*/ 0 w 26289"/>
                <a:gd name="connsiteY0" fmla="*/ 0 h 62437"/>
                <a:gd name="connsiteX1" fmla="*/ 26290 w 26289"/>
                <a:gd name="connsiteY1" fmla="*/ 0 h 62437"/>
                <a:gd name="connsiteX2" fmla="*/ 26290 w 26289"/>
                <a:gd name="connsiteY2" fmla="*/ 62438 h 62437"/>
                <a:gd name="connsiteX3" fmla="*/ 0 w 26289"/>
                <a:gd name="connsiteY3" fmla="*/ 62438 h 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62437">
                  <a:moveTo>
                    <a:pt x="0" y="0"/>
                  </a:moveTo>
                  <a:lnTo>
                    <a:pt x="26290" y="0"/>
                  </a:lnTo>
                  <a:lnTo>
                    <a:pt x="26290" y="62438"/>
                  </a:lnTo>
                  <a:lnTo>
                    <a:pt x="0" y="62438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63F51E-84DB-4574-AD6B-69FB14C6F21C}"/>
                </a:ext>
              </a:extLst>
            </p:cNvPr>
            <p:cNvSpPr/>
            <p:nvPr/>
          </p:nvSpPr>
          <p:spPr>
            <a:xfrm>
              <a:off x="-439142" y="3178865"/>
              <a:ext cx="26289" cy="39434"/>
            </a:xfrm>
            <a:custGeom>
              <a:avLst/>
              <a:gdLst>
                <a:gd name="connsiteX0" fmla="*/ 0 w 26289"/>
                <a:gd name="connsiteY0" fmla="*/ 0 h 39434"/>
                <a:gd name="connsiteX1" fmla="*/ 26290 w 26289"/>
                <a:gd name="connsiteY1" fmla="*/ 0 h 39434"/>
                <a:gd name="connsiteX2" fmla="*/ 26290 w 26289"/>
                <a:gd name="connsiteY2" fmla="*/ 39435 h 39434"/>
                <a:gd name="connsiteX3" fmla="*/ 0 w 26289"/>
                <a:gd name="connsiteY3" fmla="*/ 39435 h 3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39434">
                  <a:moveTo>
                    <a:pt x="0" y="0"/>
                  </a:moveTo>
                  <a:lnTo>
                    <a:pt x="26290" y="0"/>
                  </a:lnTo>
                  <a:lnTo>
                    <a:pt x="26290" y="39435"/>
                  </a:lnTo>
                  <a:lnTo>
                    <a:pt x="0" y="39435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54858" y="2217126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sz="1000" dirty="0"/>
                <a:t>راهکار پیشنهادی</a:t>
              </a:r>
              <a:endParaRPr lang="en-US" sz="10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475ADC-3592-47CF-8225-87FE7BB25BEB}"/>
                </a:ext>
              </a:extLst>
            </p:cNvPr>
            <p:cNvSpPr/>
            <p:nvPr/>
          </p:nvSpPr>
          <p:spPr>
            <a:xfrm>
              <a:off x="-414539" y="2364359"/>
              <a:ext cx="72035" cy="71595"/>
            </a:xfrm>
            <a:custGeom>
              <a:avLst/>
              <a:gdLst>
                <a:gd name="connsiteX0" fmla="*/ 61938 w 72035"/>
                <a:gd name="connsiteY0" fmla="*/ 21359 h 71595"/>
                <a:gd name="connsiteX1" fmla="*/ 64612 w 72035"/>
                <a:gd name="connsiteY1" fmla="*/ 13432 h 71595"/>
                <a:gd name="connsiteX2" fmla="*/ 58572 w 72035"/>
                <a:gd name="connsiteY2" fmla="*/ 7392 h 71595"/>
                <a:gd name="connsiteX3" fmla="*/ 50645 w 72035"/>
                <a:gd name="connsiteY3" fmla="*/ 10066 h 71595"/>
                <a:gd name="connsiteX4" fmla="*/ 44102 w 72035"/>
                <a:gd name="connsiteY4" fmla="*/ 7392 h 71595"/>
                <a:gd name="connsiteX5" fmla="*/ 40390 w 72035"/>
                <a:gd name="connsiteY5" fmla="*/ 0 h 71595"/>
                <a:gd name="connsiteX6" fmla="*/ 31960 w 72035"/>
                <a:gd name="connsiteY6" fmla="*/ 0 h 71595"/>
                <a:gd name="connsiteX7" fmla="*/ 28217 w 72035"/>
                <a:gd name="connsiteY7" fmla="*/ 7424 h 71595"/>
                <a:gd name="connsiteX8" fmla="*/ 21642 w 72035"/>
                <a:gd name="connsiteY8" fmla="*/ 10098 h 71595"/>
                <a:gd name="connsiteX9" fmla="*/ 13715 w 72035"/>
                <a:gd name="connsiteY9" fmla="*/ 7424 h 71595"/>
                <a:gd name="connsiteX10" fmla="*/ 7675 w 72035"/>
                <a:gd name="connsiteY10" fmla="*/ 13463 h 71595"/>
                <a:gd name="connsiteX11" fmla="*/ 10192 w 72035"/>
                <a:gd name="connsiteY11" fmla="*/ 21391 h 71595"/>
                <a:gd name="connsiteX12" fmla="*/ 7424 w 72035"/>
                <a:gd name="connsiteY12" fmla="*/ 27934 h 71595"/>
                <a:gd name="connsiteX13" fmla="*/ 0 w 72035"/>
                <a:gd name="connsiteY13" fmla="*/ 31645 h 71595"/>
                <a:gd name="connsiteX14" fmla="*/ 0 w 72035"/>
                <a:gd name="connsiteY14" fmla="*/ 39950 h 71595"/>
                <a:gd name="connsiteX15" fmla="*/ 7424 w 72035"/>
                <a:gd name="connsiteY15" fmla="*/ 43693 h 71595"/>
                <a:gd name="connsiteX16" fmla="*/ 10098 w 72035"/>
                <a:gd name="connsiteY16" fmla="*/ 50236 h 71595"/>
                <a:gd name="connsiteX17" fmla="*/ 7424 w 72035"/>
                <a:gd name="connsiteY17" fmla="*/ 58163 h 71595"/>
                <a:gd name="connsiteX18" fmla="*/ 13715 w 72035"/>
                <a:gd name="connsiteY18" fmla="*/ 64203 h 71595"/>
                <a:gd name="connsiteX19" fmla="*/ 21642 w 72035"/>
                <a:gd name="connsiteY19" fmla="*/ 61498 h 71595"/>
                <a:gd name="connsiteX20" fmla="*/ 28185 w 72035"/>
                <a:gd name="connsiteY20" fmla="*/ 64203 h 71595"/>
                <a:gd name="connsiteX21" fmla="*/ 31897 w 72035"/>
                <a:gd name="connsiteY21" fmla="*/ 71595 h 71595"/>
                <a:gd name="connsiteX22" fmla="*/ 40327 w 72035"/>
                <a:gd name="connsiteY22" fmla="*/ 71595 h 71595"/>
                <a:gd name="connsiteX23" fmla="*/ 44071 w 72035"/>
                <a:gd name="connsiteY23" fmla="*/ 64329 h 71595"/>
                <a:gd name="connsiteX24" fmla="*/ 50519 w 72035"/>
                <a:gd name="connsiteY24" fmla="*/ 61718 h 71595"/>
                <a:gd name="connsiteX25" fmla="*/ 58415 w 72035"/>
                <a:gd name="connsiteY25" fmla="*/ 64423 h 71595"/>
                <a:gd name="connsiteX26" fmla="*/ 64455 w 72035"/>
                <a:gd name="connsiteY26" fmla="*/ 58352 h 71595"/>
                <a:gd name="connsiteX27" fmla="*/ 61781 w 72035"/>
                <a:gd name="connsiteY27" fmla="*/ 50456 h 71595"/>
                <a:gd name="connsiteX28" fmla="*/ 64643 w 72035"/>
                <a:gd name="connsiteY28" fmla="*/ 43882 h 71595"/>
                <a:gd name="connsiteX29" fmla="*/ 72036 w 72035"/>
                <a:gd name="connsiteY29" fmla="*/ 40170 h 71595"/>
                <a:gd name="connsiteX30" fmla="*/ 72036 w 72035"/>
                <a:gd name="connsiteY30" fmla="*/ 31645 h 71595"/>
                <a:gd name="connsiteX31" fmla="*/ 64612 w 72035"/>
                <a:gd name="connsiteY31" fmla="*/ 27902 h 71595"/>
                <a:gd name="connsiteX32" fmla="*/ 61938 w 72035"/>
                <a:gd name="connsiteY32" fmla="*/ 21359 h 71595"/>
                <a:gd name="connsiteX33" fmla="*/ 36144 w 72035"/>
                <a:gd name="connsiteY33" fmla="*/ 48506 h 71595"/>
                <a:gd name="connsiteX34" fmla="*/ 23561 w 72035"/>
                <a:gd name="connsiteY34" fmla="*/ 35924 h 71595"/>
                <a:gd name="connsiteX35" fmla="*/ 36144 w 72035"/>
                <a:gd name="connsiteY35" fmla="*/ 23341 h 71595"/>
                <a:gd name="connsiteX36" fmla="*/ 48726 w 72035"/>
                <a:gd name="connsiteY36" fmla="*/ 35924 h 71595"/>
                <a:gd name="connsiteX37" fmla="*/ 36144 w 72035"/>
                <a:gd name="connsiteY37" fmla="*/ 48506 h 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35" h="71595">
                  <a:moveTo>
                    <a:pt x="61938" y="21359"/>
                  </a:moveTo>
                  <a:lnTo>
                    <a:pt x="64612" y="13432"/>
                  </a:lnTo>
                  <a:lnTo>
                    <a:pt x="58572" y="7392"/>
                  </a:lnTo>
                  <a:lnTo>
                    <a:pt x="50645" y="10066"/>
                  </a:lnTo>
                  <a:cubicBezTo>
                    <a:pt x="48585" y="8905"/>
                    <a:pt x="46386" y="8007"/>
                    <a:pt x="44102" y="7392"/>
                  </a:cubicBezTo>
                  <a:lnTo>
                    <a:pt x="40390" y="0"/>
                  </a:lnTo>
                  <a:lnTo>
                    <a:pt x="31960" y="0"/>
                  </a:lnTo>
                  <a:lnTo>
                    <a:pt x="28217" y="7424"/>
                  </a:lnTo>
                  <a:cubicBezTo>
                    <a:pt x="25924" y="8044"/>
                    <a:pt x="23716" y="8942"/>
                    <a:pt x="21642" y="10098"/>
                  </a:cubicBezTo>
                  <a:lnTo>
                    <a:pt x="13715" y="7424"/>
                  </a:lnTo>
                  <a:lnTo>
                    <a:pt x="7675" y="13463"/>
                  </a:lnTo>
                  <a:lnTo>
                    <a:pt x="10192" y="21391"/>
                  </a:lnTo>
                  <a:cubicBezTo>
                    <a:pt x="8985" y="23440"/>
                    <a:pt x="8054" y="25640"/>
                    <a:pt x="7424" y="27934"/>
                  </a:cubicBezTo>
                  <a:lnTo>
                    <a:pt x="0" y="31645"/>
                  </a:lnTo>
                  <a:lnTo>
                    <a:pt x="0" y="39950"/>
                  </a:lnTo>
                  <a:lnTo>
                    <a:pt x="7424" y="43693"/>
                  </a:lnTo>
                  <a:cubicBezTo>
                    <a:pt x="8036" y="45978"/>
                    <a:pt x="8934" y="48177"/>
                    <a:pt x="10098" y="50236"/>
                  </a:cubicBezTo>
                  <a:lnTo>
                    <a:pt x="7424" y="58163"/>
                  </a:lnTo>
                  <a:lnTo>
                    <a:pt x="13715" y="64203"/>
                  </a:lnTo>
                  <a:lnTo>
                    <a:pt x="21642" y="61498"/>
                  </a:lnTo>
                  <a:cubicBezTo>
                    <a:pt x="23701" y="62670"/>
                    <a:pt x="25900" y="63579"/>
                    <a:pt x="28185" y="64203"/>
                  </a:cubicBezTo>
                  <a:lnTo>
                    <a:pt x="31897" y="71595"/>
                  </a:lnTo>
                  <a:lnTo>
                    <a:pt x="40327" y="71595"/>
                  </a:lnTo>
                  <a:lnTo>
                    <a:pt x="44071" y="64329"/>
                  </a:lnTo>
                  <a:cubicBezTo>
                    <a:pt x="46316" y="63718"/>
                    <a:pt x="48481" y="62842"/>
                    <a:pt x="50519" y="61718"/>
                  </a:cubicBezTo>
                  <a:lnTo>
                    <a:pt x="58415" y="64423"/>
                  </a:lnTo>
                  <a:lnTo>
                    <a:pt x="64455" y="58352"/>
                  </a:lnTo>
                  <a:lnTo>
                    <a:pt x="61781" y="50456"/>
                  </a:lnTo>
                  <a:cubicBezTo>
                    <a:pt x="62983" y="48381"/>
                    <a:pt x="63943" y="46176"/>
                    <a:pt x="64643" y="43882"/>
                  </a:cubicBezTo>
                  <a:lnTo>
                    <a:pt x="72036" y="40170"/>
                  </a:lnTo>
                  <a:lnTo>
                    <a:pt x="72036" y="31645"/>
                  </a:lnTo>
                  <a:lnTo>
                    <a:pt x="64612" y="27902"/>
                  </a:lnTo>
                  <a:cubicBezTo>
                    <a:pt x="64011" y="25613"/>
                    <a:pt x="63112" y="23414"/>
                    <a:pt x="61938" y="21359"/>
                  </a:cubicBezTo>
                  <a:close/>
                  <a:moveTo>
                    <a:pt x="36144" y="48506"/>
                  </a:moveTo>
                  <a:cubicBezTo>
                    <a:pt x="29195" y="48506"/>
                    <a:pt x="23561" y="42873"/>
                    <a:pt x="23561" y="35924"/>
                  </a:cubicBezTo>
                  <a:cubicBezTo>
                    <a:pt x="23561" y="28974"/>
                    <a:pt x="29195" y="23341"/>
                    <a:pt x="36144" y="23341"/>
                  </a:cubicBezTo>
                  <a:cubicBezTo>
                    <a:pt x="43051" y="23442"/>
                    <a:pt x="48625" y="29017"/>
                    <a:pt x="48726" y="35924"/>
                  </a:cubicBezTo>
                  <a:cubicBezTo>
                    <a:pt x="48726" y="42873"/>
                    <a:pt x="43093" y="48506"/>
                    <a:pt x="36144" y="4850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AD2C5D-5A64-4387-8DC3-0298924BDF80}"/>
                </a:ext>
              </a:extLst>
            </p:cNvPr>
            <p:cNvSpPr/>
            <p:nvPr/>
          </p:nvSpPr>
          <p:spPr>
            <a:xfrm>
              <a:off x="-414068" y="2497767"/>
              <a:ext cx="71250" cy="18150"/>
            </a:xfrm>
            <a:custGeom>
              <a:avLst/>
              <a:gdLst>
                <a:gd name="connsiteX0" fmla="*/ 62694 w 71250"/>
                <a:gd name="connsiteY0" fmla="*/ 0 h 18150"/>
                <a:gd name="connsiteX1" fmla="*/ 8557 w 71250"/>
                <a:gd name="connsiteY1" fmla="*/ 0 h 18150"/>
                <a:gd name="connsiteX2" fmla="*/ 16 w 71250"/>
                <a:gd name="connsiteY2" fmla="*/ 9610 h 18150"/>
                <a:gd name="connsiteX3" fmla="*/ 8557 w 71250"/>
                <a:gd name="connsiteY3" fmla="*/ 18150 h 18150"/>
                <a:gd name="connsiteX4" fmla="*/ 62694 w 71250"/>
                <a:gd name="connsiteY4" fmla="*/ 18150 h 18150"/>
                <a:gd name="connsiteX5" fmla="*/ 71235 w 71250"/>
                <a:gd name="connsiteY5" fmla="*/ 8541 h 18150"/>
                <a:gd name="connsiteX6" fmla="*/ 62694 w 71250"/>
                <a:gd name="connsiteY6" fmla="*/ 0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0" h="18150">
                  <a:moveTo>
                    <a:pt x="62694" y="0"/>
                  </a:moveTo>
                  <a:lnTo>
                    <a:pt x="8557" y="0"/>
                  </a:lnTo>
                  <a:cubicBezTo>
                    <a:pt x="3545" y="295"/>
                    <a:pt x="-279" y="4598"/>
                    <a:pt x="16" y="9610"/>
                  </a:cubicBezTo>
                  <a:cubicBezTo>
                    <a:pt x="287" y="14210"/>
                    <a:pt x="3957" y="17880"/>
                    <a:pt x="8557" y="18150"/>
                  </a:cubicBezTo>
                  <a:lnTo>
                    <a:pt x="62694" y="18150"/>
                  </a:lnTo>
                  <a:cubicBezTo>
                    <a:pt x="67706" y="17855"/>
                    <a:pt x="71530" y="13553"/>
                    <a:pt x="71235" y="8541"/>
                  </a:cubicBezTo>
                  <a:cubicBezTo>
                    <a:pt x="70963" y="3941"/>
                    <a:pt x="67294" y="271"/>
                    <a:pt x="62694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E53CD4C-0B9D-4D6E-88FA-42EA606C5E44}"/>
                </a:ext>
              </a:extLst>
            </p:cNvPr>
            <p:cNvSpPr/>
            <p:nvPr/>
          </p:nvSpPr>
          <p:spPr>
            <a:xfrm>
              <a:off x="-398087" y="2528500"/>
              <a:ext cx="39289" cy="18150"/>
            </a:xfrm>
            <a:custGeom>
              <a:avLst/>
              <a:gdLst>
                <a:gd name="connsiteX0" fmla="*/ 19660 w 39289"/>
                <a:gd name="connsiteY0" fmla="*/ 18151 h 18150"/>
                <a:gd name="connsiteX1" fmla="*/ 39289 w 39289"/>
                <a:gd name="connsiteY1" fmla="*/ 0 h 18150"/>
                <a:gd name="connsiteX2" fmla="*/ 0 w 39289"/>
                <a:gd name="connsiteY2" fmla="*/ 0 h 18150"/>
                <a:gd name="connsiteX3" fmla="*/ 19660 w 39289"/>
                <a:gd name="connsiteY3" fmla="*/ 18151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9" h="18150">
                  <a:moveTo>
                    <a:pt x="19660" y="18151"/>
                  </a:moveTo>
                  <a:cubicBezTo>
                    <a:pt x="29931" y="18134"/>
                    <a:pt x="38470" y="10238"/>
                    <a:pt x="39289" y="0"/>
                  </a:cubicBezTo>
                  <a:lnTo>
                    <a:pt x="0" y="0"/>
                  </a:lnTo>
                  <a:cubicBezTo>
                    <a:pt x="835" y="10243"/>
                    <a:pt x="9384" y="18135"/>
                    <a:pt x="19660" y="1815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D90024-52DB-49EA-8B91-01DBC1B8C378}"/>
                </a:ext>
              </a:extLst>
            </p:cNvPr>
            <p:cNvSpPr/>
            <p:nvPr/>
          </p:nvSpPr>
          <p:spPr>
            <a:xfrm>
              <a:off x="-457163" y="2322019"/>
              <a:ext cx="157283" cy="163165"/>
            </a:xfrm>
            <a:custGeom>
              <a:avLst/>
              <a:gdLst>
                <a:gd name="connsiteX0" fmla="*/ 157283 w 157283"/>
                <a:gd name="connsiteY0" fmla="*/ 80372 h 163165"/>
                <a:gd name="connsiteX1" fmla="*/ 157283 w 157283"/>
                <a:gd name="connsiteY1" fmla="*/ 77667 h 163165"/>
                <a:gd name="connsiteX2" fmla="*/ 78642 w 157283"/>
                <a:gd name="connsiteY2" fmla="*/ 0 h 163165"/>
                <a:gd name="connsiteX3" fmla="*/ 78642 w 157283"/>
                <a:gd name="connsiteY3" fmla="*/ 0 h 163165"/>
                <a:gd name="connsiteX4" fmla="*/ 0 w 157283"/>
                <a:gd name="connsiteY4" fmla="*/ 77667 h 163165"/>
                <a:gd name="connsiteX5" fmla="*/ 0 w 157283"/>
                <a:gd name="connsiteY5" fmla="*/ 80372 h 163165"/>
                <a:gd name="connsiteX6" fmla="*/ 5473 w 157283"/>
                <a:gd name="connsiteY6" fmla="*/ 107582 h 163165"/>
                <a:gd name="connsiteX7" fmla="*/ 19126 w 157283"/>
                <a:gd name="connsiteY7" fmla="*/ 129947 h 163165"/>
                <a:gd name="connsiteX8" fmla="*/ 37528 w 157283"/>
                <a:gd name="connsiteY8" fmla="*/ 159831 h 163165"/>
                <a:gd name="connsiteX9" fmla="*/ 42938 w 157283"/>
                <a:gd name="connsiteY9" fmla="*/ 163166 h 163165"/>
                <a:gd name="connsiteX10" fmla="*/ 114345 w 157283"/>
                <a:gd name="connsiteY10" fmla="*/ 163166 h 163165"/>
                <a:gd name="connsiteX11" fmla="*/ 119756 w 157283"/>
                <a:gd name="connsiteY11" fmla="*/ 159831 h 163165"/>
                <a:gd name="connsiteX12" fmla="*/ 138158 w 157283"/>
                <a:gd name="connsiteY12" fmla="*/ 129947 h 163165"/>
                <a:gd name="connsiteX13" fmla="*/ 151810 w 157283"/>
                <a:gd name="connsiteY13" fmla="*/ 107582 h 163165"/>
                <a:gd name="connsiteX14" fmla="*/ 157283 w 157283"/>
                <a:gd name="connsiteY14" fmla="*/ 80372 h 163165"/>
                <a:gd name="connsiteX15" fmla="*/ 139164 w 157283"/>
                <a:gd name="connsiteY15" fmla="*/ 80089 h 163165"/>
                <a:gd name="connsiteX16" fmla="*/ 134981 w 157283"/>
                <a:gd name="connsiteY16" fmla="*/ 101228 h 163165"/>
                <a:gd name="connsiteX17" fmla="*/ 124789 w 157283"/>
                <a:gd name="connsiteY17" fmla="*/ 117837 h 163165"/>
                <a:gd name="connsiteX18" fmla="*/ 106953 w 157283"/>
                <a:gd name="connsiteY18" fmla="*/ 144952 h 163165"/>
                <a:gd name="connsiteX19" fmla="*/ 50331 w 157283"/>
                <a:gd name="connsiteY19" fmla="*/ 144952 h 163165"/>
                <a:gd name="connsiteX20" fmla="*/ 32652 w 157283"/>
                <a:gd name="connsiteY20" fmla="*/ 117742 h 163165"/>
                <a:gd name="connsiteX21" fmla="*/ 22460 w 157283"/>
                <a:gd name="connsiteY21" fmla="*/ 101133 h 163165"/>
                <a:gd name="connsiteX22" fmla="*/ 18119 w 157283"/>
                <a:gd name="connsiteY22" fmla="*/ 79994 h 163165"/>
                <a:gd name="connsiteX23" fmla="*/ 18119 w 157283"/>
                <a:gd name="connsiteY23" fmla="*/ 77729 h 163165"/>
                <a:gd name="connsiteX24" fmla="*/ 78547 w 157283"/>
                <a:gd name="connsiteY24" fmla="*/ 17962 h 163165"/>
                <a:gd name="connsiteX25" fmla="*/ 78547 w 157283"/>
                <a:gd name="connsiteY25" fmla="*/ 17962 h 163165"/>
                <a:gd name="connsiteX26" fmla="*/ 138976 w 157283"/>
                <a:gd name="connsiteY26" fmla="*/ 77729 h 16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7283" h="163165">
                  <a:moveTo>
                    <a:pt x="157283" y="80372"/>
                  </a:moveTo>
                  <a:lnTo>
                    <a:pt x="157283" y="77667"/>
                  </a:lnTo>
                  <a:cubicBezTo>
                    <a:pt x="156482" y="34729"/>
                    <a:pt x="121585" y="265"/>
                    <a:pt x="78642" y="0"/>
                  </a:cubicBezTo>
                  <a:lnTo>
                    <a:pt x="78642" y="0"/>
                  </a:lnTo>
                  <a:cubicBezTo>
                    <a:pt x="35698" y="265"/>
                    <a:pt x="802" y="34729"/>
                    <a:pt x="0" y="77667"/>
                  </a:cubicBezTo>
                  <a:lnTo>
                    <a:pt x="0" y="80372"/>
                  </a:lnTo>
                  <a:cubicBezTo>
                    <a:pt x="288" y="89684"/>
                    <a:pt x="2138" y="98882"/>
                    <a:pt x="5473" y="107582"/>
                  </a:cubicBezTo>
                  <a:cubicBezTo>
                    <a:pt x="8657" y="115790"/>
                    <a:pt x="13280" y="123364"/>
                    <a:pt x="19126" y="129947"/>
                  </a:cubicBezTo>
                  <a:cubicBezTo>
                    <a:pt x="26329" y="137780"/>
                    <a:pt x="34193" y="153037"/>
                    <a:pt x="37528" y="159831"/>
                  </a:cubicBezTo>
                  <a:cubicBezTo>
                    <a:pt x="38548" y="161884"/>
                    <a:pt x="40646" y="163177"/>
                    <a:pt x="42938" y="163166"/>
                  </a:cubicBezTo>
                  <a:lnTo>
                    <a:pt x="114345" y="163166"/>
                  </a:lnTo>
                  <a:cubicBezTo>
                    <a:pt x="116637" y="163177"/>
                    <a:pt x="118736" y="161884"/>
                    <a:pt x="119756" y="159831"/>
                  </a:cubicBezTo>
                  <a:cubicBezTo>
                    <a:pt x="123090" y="153037"/>
                    <a:pt x="130954" y="137812"/>
                    <a:pt x="138158" y="129947"/>
                  </a:cubicBezTo>
                  <a:cubicBezTo>
                    <a:pt x="144003" y="123364"/>
                    <a:pt x="148626" y="115790"/>
                    <a:pt x="151810" y="107582"/>
                  </a:cubicBezTo>
                  <a:cubicBezTo>
                    <a:pt x="155146" y="98882"/>
                    <a:pt x="156996" y="89684"/>
                    <a:pt x="157283" y="80372"/>
                  </a:cubicBezTo>
                  <a:close/>
                  <a:moveTo>
                    <a:pt x="139164" y="80089"/>
                  </a:moveTo>
                  <a:cubicBezTo>
                    <a:pt x="138941" y="87317"/>
                    <a:pt x="137527" y="94459"/>
                    <a:pt x="134981" y="101228"/>
                  </a:cubicBezTo>
                  <a:cubicBezTo>
                    <a:pt x="132592" y="107323"/>
                    <a:pt x="129141" y="112946"/>
                    <a:pt x="124789" y="117837"/>
                  </a:cubicBezTo>
                  <a:cubicBezTo>
                    <a:pt x="117806" y="126149"/>
                    <a:pt x="111820" y="135249"/>
                    <a:pt x="106953" y="144952"/>
                  </a:cubicBezTo>
                  <a:lnTo>
                    <a:pt x="50331" y="144952"/>
                  </a:lnTo>
                  <a:cubicBezTo>
                    <a:pt x="45519" y="135224"/>
                    <a:pt x="39586" y="126092"/>
                    <a:pt x="32652" y="117742"/>
                  </a:cubicBezTo>
                  <a:cubicBezTo>
                    <a:pt x="28299" y="112852"/>
                    <a:pt x="24849" y="107229"/>
                    <a:pt x="22460" y="101133"/>
                  </a:cubicBezTo>
                  <a:cubicBezTo>
                    <a:pt x="19860" y="94374"/>
                    <a:pt x="18393" y="87232"/>
                    <a:pt x="18119" y="79994"/>
                  </a:cubicBezTo>
                  <a:lnTo>
                    <a:pt x="18119" y="77729"/>
                  </a:lnTo>
                  <a:cubicBezTo>
                    <a:pt x="18682" y="44700"/>
                    <a:pt x="45513" y="18162"/>
                    <a:pt x="78547" y="17962"/>
                  </a:cubicBezTo>
                  <a:lnTo>
                    <a:pt x="78547" y="17962"/>
                  </a:lnTo>
                  <a:cubicBezTo>
                    <a:pt x="111581" y="18162"/>
                    <a:pt x="138412" y="44700"/>
                    <a:pt x="138976" y="77729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000D25-18DC-4237-9773-2788B1C6F641}"/>
                </a:ext>
              </a:extLst>
            </p:cNvPr>
            <p:cNvSpPr/>
            <p:nvPr/>
          </p:nvSpPr>
          <p:spPr>
            <a:xfrm>
              <a:off x="-384120" y="2275085"/>
              <a:ext cx="12582" cy="34602"/>
            </a:xfrm>
            <a:custGeom>
              <a:avLst/>
              <a:gdLst>
                <a:gd name="connsiteX0" fmla="*/ 6291 w 12582"/>
                <a:gd name="connsiteY0" fmla="*/ 34602 h 34602"/>
                <a:gd name="connsiteX1" fmla="*/ 12583 w 12582"/>
                <a:gd name="connsiteY1" fmla="*/ 28311 h 34602"/>
                <a:gd name="connsiteX2" fmla="*/ 12583 w 12582"/>
                <a:gd name="connsiteY2" fmla="*/ 6291 h 34602"/>
                <a:gd name="connsiteX3" fmla="*/ 6291 w 12582"/>
                <a:gd name="connsiteY3" fmla="*/ 0 h 34602"/>
                <a:gd name="connsiteX4" fmla="*/ 0 w 12582"/>
                <a:gd name="connsiteY4" fmla="*/ 6291 h 34602"/>
                <a:gd name="connsiteX5" fmla="*/ 0 w 12582"/>
                <a:gd name="connsiteY5" fmla="*/ 28311 h 34602"/>
                <a:gd name="connsiteX6" fmla="*/ 6291 w 12582"/>
                <a:gd name="connsiteY6" fmla="*/ 34602 h 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" h="34602">
                  <a:moveTo>
                    <a:pt x="6291" y="34602"/>
                  </a:moveTo>
                  <a:cubicBezTo>
                    <a:pt x="9766" y="34602"/>
                    <a:pt x="12583" y="31786"/>
                    <a:pt x="12583" y="28311"/>
                  </a:cubicBezTo>
                  <a:lnTo>
                    <a:pt x="12583" y="6291"/>
                  </a:lnTo>
                  <a:cubicBezTo>
                    <a:pt x="12583" y="2817"/>
                    <a:pt x="9766" y="0"/>
                    <a:pt x="6291" y="0"/>
                  </a:cubicBezTo>
                  <a:cubicBezTo>
                    <a:pt x="2817" y="0"/>
                    <a:pt x="0" y="2817"/>
                    <a:pt x="0" y="6291"/>
                  </a:cubicBezTo>
                  <a:lnTo>
                    <a:pt x="0" y="28311"/>
                  </a:lnTo>
                  <a:cubicBezTo>
                    <a:pt x="0" y="31786"/>
                    <a:pt x="2817" y="34602"/>
                    <a:pt x="6291" y="34602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5383CE-5903-4151-AB4A-0D3F7B2BD79A}"/>
                </a:ext>
              </a:extLst>
            </p:cNvPr>
            <p:cNvSpPr/>
            <p:nvPr/>
          </p:nvSpPr>
          <p:spPr>
            <a:xfrm>
              <a:off x="-469683" y="2311211"/>
              <a:ext cx="27907" cy="27955"/>
            </a:xfrm>
            <a:custGeom>
              <a:avLst/>
              <a:gdLst>
                <a:gd name="connsiteX0" fmla="*/ 17208 w 27907"/>
                <a:gd name="connsiteY0" fmla="*/ 26127 h 27955"/>
                <a:gd name="connsiteX1" fmla="*/ 26079 w 27907"/>
                <a:gd name="connsiteY1" fmla="*/ 26127 h 27955"/>
                <a:gd name="connsiteX2" fmla="*/ 26079 w 27907"/>
                <a:gd name="connsiteY2" fmla="*/ 17256 h 27955"/>
                <a:gd name="connsiteX3" fmla="*/ 10508 w 27907"/>
                <a:gd name="connsiteY3" fmla="*/ 1622 h 27955"/>
                <a:gd name="connsiteX4" fmla="*/ 1622 w 27907"/>
                <a:gd name="connsiteY4" fmla="*/ 2075 h 27955"/>
                <a:gd name="connsiteX5" fmla="*/ 1637 w 27907"/>
                <a:gd name="connsiteY5" fmla="*/ 10524 h 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07" h="27955">
                  <a:moveTo>
                    <a:pt x="17208" y="26127"/>
                  </a:moveTo>
                  <a:cubicBezTo>
                    <a:pt x="19662" y="28566"/>
                    <a:pt x="23625" y="28566"/>
                    <a:pt x="26079" y="26127"/>
                  </a:cubicBezTo>
                  <a:cubicBezTo>
                    <a:pt x="28518" y="23673"/>
                    <a:pt x="28518" y="19710"/>
                    <a:pt x="26079" y="17256"/>
                  </a:cubicBezTo>
                  <a:lnTo>
                    <a:pt x="10508" y="1622"/>
                  </a:lnTo>
                  <a:cubicBezTo>
                    <a:pt x="7929" y="-707"/>
                    <a:pt x="3950" y="-504"/>
                    <a:pt x="1622" y="2075"/>
                  </a:cubicBezTo>
                  <a:cubicBezTo>
                    <a:pt x="-546" y="4476"/>
                    <a:pt x="-540" y="8130"/>
                    <a:pt x="1637" y="105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5CCF7A-4325-4DB6-90DA-8B3950E8068C}"/>
                </a:ext>
              </a:extLst>
            </p:cNvPr>
            <p:cNvSpPr/>
            <p:nvPr/>
          </p:nvSpPr>
          <p:spPr>
            <a:xfrm>
              <a:off x="-313945" y="2312844"/>
              <a:ext cx="27610" cy="27552"/>
            </a:xfrm>
            <a:custGeom>
              <a:avLst/>
              <a:gdLst>
                <a:gd name="connsiteX0" fmla="*/ 6422 w 27610"/>
                <a:gd name="connsiteY0" fmla="*/ 27546 h 27552"/>
                <a:gd name="connsiteX1" fmla="*/ 10889 w 27610"/>
                <a:gd name="connsiteY1" fmla="*/ 25690 h 27552"/>
                <a:gd name="connsiteX2" fmla="*/ 26428 w 27610"/>
                <a:gd name="connsiteY2" fmla="*/ 9961 h 27552"/>
                <a:gd name="connsiteX3" fmla="*/ 24988 w 27610"/>
                <a:gd name="connsiteY3" fmla="*/ 1181 h 27552"/>
                <a:gd name="connsiteX4" fmla="*/ 17558 w 27610"/>
                <a:gd name="connsiteY4" fmla="*/ 1248 h 27552"/>
                <a:gd name="connsiteX5" fmla="*/ 1829 w 27610"/>
                <a:gd name="connsiteY5" fmla="*/ 16976 h 27552"/>
                <a:gd name="connsiteX6" fmla="*/ 1829 w 27610"/>
                <a:gd name="connsiteY6" fmla="*/ 25847 h 27552"/>
                <a:gd name="connsiteX7" fmla="*/ 6422 w 27610"/>
                <a:gd name="connsiteY7" fmla="*/ 27546 h 2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10" h="27552">
                  <a:moveTo>
                    <a:pt x="6422" y="27546"/>
                  </a:moveTo>
                  <a:cubicBezTo>
                    <a:pt x="8099" y="27547"/>
                    <a:pt x="9707" y="26879"/>
                    <a:pt x="10889" y="25690"/>
                  </a:cubicBezTo>
                  <a:lnTo>
                    <a:pt x="26428" y="9961"/>
                  </a:lnTo>
                  <a:cubicBezTo>
                    <a:pt x="28455" y="7139"/>
                    <a:pt x="27811" y="3208"/>
                    <a:pt x="24988" y="1181"/>
                  </a:cubicBezTo>
                  <a:cubicBezTo>
                    <a:pt x="22762" y="-418"/>
                    <a:pt x="19756" y="-391"/>
                    <a:pt x="17558" y="1248"/>
                  </a:cubicBezTo>
                  <a:lnTo>
                    <a:pt x="1829" y="16976"/>
                  </a:lnTo>
                  <a:cubicBezTo>
                    <a:pt x="-610" y="19430"/>
                    <a:pt x="-610" y="23393"/>
                    <a:pt x="1829" y="25847"/>
                  </a:cubicBezTo>
                  <a:cubicBezTo>
                    <a:pt x="3068" y="27010"/>
                    <a:pt x="4725" y="27623"/>
                    <a:pt x="6422" y="275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3A4260D-CCC3-453B-8D1B-F294F11A9B8C}"/>
                </a:ext>
              </a:extLst>
            </p:cNvPr>
            <p:cNvSpPr/>
            <p:nvPr/>
          </p:nvSpPr>
          <p:spPr>
            <a:xfrm>
              <a:off x="-503844" y="2393048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C046C3-D664-4DC8-9A5B-B2F3B75F9390}"/>
                </a:ext>
              </a:extLst>
            </p:cNvPr>
            <p:cNvSpPr/>
            <p:nvPr/>
          </p:nvSpPr>
          <p:spPr>
            <a:xfrm>
              <a:off x="-470246" y="2459607"/>
              <a:ext cx="28154" cy="28311"/>
            </a:xfrm>
            <a:custGeom>
              <a:avLst/>
              <a:gdLst>
                <a:gd name="connsiteX0" fmla="*/ 17770 w 28154"/>
                <a:gd name="connsiteY0" fmla="*/ 1513 h 28311"/>
                <a:gd name="connsiteX1" fmla="*/ 2199 w 28154"/>
                <a:gd name="connsiteY1" fmla="*/ 17241 h 28311"/>
                <a:gd name="connsiteX2" fmla="*/ 1513 w 28154"/>
                <a:gd name="connsiteY2" fmla="*/ 26112 h 28311"/>
                <a:gd name="connsiteX3" fmla="*/ 10384 w 28154"/>
                <a:gd name="connsiteY3" fmla="*/ 26798 h 28311"/>
                <a:gd name="connsiteX4" fmla="*/ 11070 w 28154"/>
                <a:gd name="connsiteY4" fmla="*/ 26112 h 28311"/>
                <a:gd name="connsiteX5" fmla="*/ 26641 w 28154"/>
                <a:gd name="connsiteY5" fmla="*/ 10384 h 28311"/>
                <a:gd name="connsiteX6" fmla="*/ 25955 w 28154"/>
                <a:gd name="connsiteY6" fmla="*/ 1513 h 28311"/>
                <a:gd name="connsiteX7" fmla="*/ 17770 w 28154"/>
                <a:gd name="connsiteY7" fmla="*/ 1513 h 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4" h="28311">
                  <a:moveTo>
                    <a:pt x="17770" y="1513"/>
                  </a:moveTo>
                  <a:lnTo>
                    <a:pt x="2199" y="17241"/>
                  </a:lnTo>
                  <a:cubicBezTo>
                    <a:pt x="-440" y="19501"/>
                    <a:pt x="-747" y="23473"/>
                    <a:pt x="1513" y="26112"/>
                  </a:cubicBezTo>
                  <a:cubicBezTo>
                    <a:pt x="3773" y="28751"/>
                    <a:pt x="7745" y="29058"/>
                    <a:pt x="10384" y="26798"/>
                  </a:cubicBezTo>
                  <a:cubicBezTo>
                    <a:pt x="10630" y="26587"/>
                    <a:pt x="10859" y="26358"/>
                    <a:pt x="11070" y="26112"/>
                  </a:cubicBezTo>
                  <a:lnTo>
                    <a:pt x="26641" y="10384"/>
                  </a:lnTo>
                  <a:cubicBezTo>
                    <a:pt x="28901" y="7744"/>
                    <a:pt x="28594" y="3773"/>
                    <a:pt x="25955" y="1513"/>
                  </a:cubicBezTo>
                  <a:cubicBezTo>
                    <a:pt x="23600" y="-504"/>
                    <a:pt x="20126" y="-504"/>
                    <a:pt x="17770" y="1513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326A47-E25E-4810-ACE9-2D4824569832}"/>
                </a:ext>
              </a:extLst>
            </p:cNvPr>
            <p:cNvSpPr/>
            <p:nvPr/>
          </p:nvSpPr>
          <p:spPr>
            <a:xfrm>
              <a:off x="-314017" y="2457849"/>
              <a:ext cx="28912" cy="28939"/>
            </a:xfrm>
            <a:custGeom>
              <a:avLst/>
              <a:gdLst>
                <a:gd name="connsiteX0" fmla="*/ 10961 w 28912"/>
                <a:gd name="connsiteY0" fmla="*/ 2075 h 28939"/>
                <a:gd name="connsiteX1" fmla="*/ 2075 w 28912"/>
                <a:gd name="connsiteY1" fmla="*/ 1622 h 28939"/>
                <a:gd name="connsiteX2" fmla="*/ 1622 w 28912"/>
                <a:gd name="connsiteY2" fmla="*/ 10508 h 28939"/>
                <a:gd name="connsiteX3" fmla="*/ 2059 w 28912"/>
                <a:gd name="connsiteY3" fmla="*/ 10946 h 28939"/>
                <a:gd name="connsiteX4" fmla="*/ 17787 w 28912"/>
                <a:gd name="connsiteY4" fmla="*/ 26674 h 28939"/>
                <a:gd name="connsiteX5" fmla="*/ 26648 w 28912"/>
                <a:gd name="connsiteY5" fmla="*/ 27481 h 28939"/>
                <a:gd name="connsiteX6" fmla="*/ 27455 w 28912"/>
                <a:gd name="connsiteY6" fmla="*/ 18621 h 28939"/>
                <a:gd name="connsiteX7" fmla="*/ 26438 w 28912"/>
                <a:gd name="connsiteY7" fmla="*/ 17646 h 2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12" h="28939">
                  <a:moveTo>
                    <a:pt x="10961" y="2075"/>
                  </a:moveTo>
                  <a:cubicBezTo>
                    <a:pt x="8633" y="-504"/>
                    <a:pt x="4654" y="-707"/>
                    <a:pt x="2075" y="1622"/>
                  </a:cubicBezTo>
                  <a:cubicBezTo>
                    <a:pt x="-504" y="3950"/>
                    <a:pt x="-707" y="7929"/>
                    <a:pt x="1622" y="10508"/>
                  </a:cubicBezTo>
                  <a:cubicBezTo>
                    <a:pt x="1760" y="10661"/>
                    <a:pt x="1906" y="10807"/>
                    <a:pt x="2059" y="10946"/>
                  </a:cubicBezTo>
                  <a:lnTo>
                    <a:pt x="17787" y="26674"/>
                  </a:lnTo>
                  <a:cubicBezTo>
                    <a:pt x="20011" y="29344"/>
                    <a:pt x="23978" y="29705"/>
                    <a:pt x="26648" y="27481"/>
                  </a:cubicBezTo>
                  <a:cubicBezTo>
                    <a:pt x="29317" y="25258"/>
                    <a:pt x="29679" y="21291"/>
                    <a:pt x="27455" y="18621"/>
                  </a:cubicBezTo>
                  <a:cubicBezTo>
                    <a:pt x="27153" y="18259"/>
                    <a:pt x="26812" y="17932"/>
                    <a:pt x="26438" y="176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B4715A-38EB-4797-8117-35FEB6850F24}"/>
                </a:ext>
              </a:extLst>
            </p:cNvPr>
            <p:cNvSpPr/>
            <p:nvPr/>
          </p:nvSpPr>
          <p:spPr>
            <a:xfrm>
              <a:off x="-287580" y="2392827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374142" y="1452807"/>
            <a:ext cx="748179" cy="748179"/>
            <a:chOff x="5327823" y="-1198076"/>
            <a:chExt cx="997572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388630" y="-686695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تعاریف</a:t>
              </a:r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AC49EC-CBC5-4275-96ED-069B2080052F}"/>
                </a:ext>
              </a:extLst>
            </p:cNvPr>
            <p:cNvSpPr/>
            <p:nvPr/>
          </p:nvSpPr>
          <p:spPr>
            <a:xfrm>
              <a:off x="5868757" y="-1050861"/>
              <a:ext cx="93252" cy="142101"/>
            </a:xfrm>
            <a:custGeom>
              <a:avLst/>
              <a:gdLst>
                <a:gd name="connsiteX0" fmla="*/ 46639 w 93252"/>
                <a:gd name="connsiteY0" fmla="*/ 65301 h 142102"/>
                <a:gd name="connsiteX1" fmla="*/ 27550 w 93252"/>
                <a:gd name="connsiteY1" fmla="*/ 45324 h 142102"/>
                <a:gd name="connsiteX2" fmla="*/ 47083 w 93252"/>
                <a:gd name="connsiteY2" fmla="*/ 25791 h 142102"/>
                <a:gd name="connsiteX3" fmla="*/ 66616 w 93252"/>
                <a:gd name="connsiteY3" fmla="*/ 45324 h 142102"/>
                <a:gd name="connsiteX4" fmla="*/ 60845 w 93252"/>
                <a:gd name="connsiteY4" fmla="*/ 59086 h 142102"/>
                <a:gd name="connsiteX5" fmla="*/ 46639 w 93252"/>
                <a:gd name="connsiteY5" fmla="*/ 65301 h 142102"/>
                <a:gd name="connsiteX6" fmla="*/ 27550 w 93252"/>
                <a:gd name="connsiteY6" fmla="*/ 3594 h 142102"/>
                <a:gd name="connsiteX7" fmla="*/ 5353 w 93252"/>
                <a:gd name="connsiteY7" fmla="*/ 23571 h 142102"/>
                <a:gd name="connsiteX8" fmla="*/ 3133 w 93252"/>
                <a:gd name="connsiteY8" fmla="*/ 61750 h 142102"/>
                <a:gd name="connsiteX9" fmla="*/ 24442 w 93252"/>
                <a:gd name="connsiteY9" fmla="*/ 107919 h 142102"/>
                <a:gd name="connsiteX10" fmla="*/ 38648 w 93252"/>
                <a:gd name="connsiteY10" fmla="*/ 137219 h 142102"/>
                <a:gd name="connsiteX11" fmla="*/ 46639 w 93252"/>
                <a:gd name="connsiteY11" fmla="*/ 142102 h 142102"/>
                <a:gd name="connsiteX12" fmla="*/ 54630 w 93252"/>
                <a:gd name="connsiteY12" fmla="*/ 137219 h 142102"/>
                <a:gd name="connsiteX13" fmla="*/ 68836 w 93252"/>
                <a:gd name="connsiteY13" fmla="*/ 107919 h 142102"/>
                <a:gd name="connsiteX14" fmla="*/ 90145 w 93252"/>
                <a:gd name="connsiteY14" fmla="*/ 62194 h 142102"/>
                <a:gd name="connsiteX15" fmla="*/ 93253 w 93252"/>
                <a:gd name="connsiteY15" fmla="*/ 45324 h 142102"/>
                <a:gd name="connsiteX16" fmla="*/ 27550 w 93252"/>
                <a:gd name="connsiteY16" fmla="*/ 3594 h 1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252" h="142102">
                  <a:moveTo>
                    <a:pt x="46639" y="65301"/>
                  </a:moveTo>
                  <a:cubicBezTo>
                    <a:pt x="35985" y="65301"/>
                    <a:pt x="27106" y="56422"/>
                    <a:pt x="27550" y="45324"/>
                  </a:cubicBezTo>
                  <a:cubicBezTo>
                    <a:pt x="27550" y="34669"/>
                    <a:pt x="36429" y="25791"/>
                    <a:pt x="47083" y="25791"/>
                  </a:cubicBezTo>
                  <a:cubicBezTo>
                    <a:pt x="57738" y="25791"/>
                    <a:pt x="66616" y="34669"/>
                    <a:pt x="66616" y="45324"/>
                  </a:cubicBezTo>
                  <a:cubicBezTo>
                    <a:pt x="66616" y="50651"/>
                    <a:pt x="64397" y="55535"/>
                    <a:pt x="60845" y="59086"/>
                  </a:cubicBezTo>
                  <a:cubicBezTo>
                    <a:pt x="56850" y="63081"/>
                    <a:pt x="51966" y="65301"/>
                    <a:pt x="46639" y="65301"/>
                  </a:cubicBezTo>
                  <a:close/>
                  <a:moveTo>
                    <a:pt x="27550" y="3594"/>
                  </a:moveTo>
                  <a:cubicBezTo>
                    <a:pt x="17783" y="7145"/>
                    <a:pt x="10236" y="14692"/>
                    <a:pt x="5353" y="23571"/>
                  </a:cubicBezTo>
                  <a:cubicBezTo>
                    <a:pt x="-862" y="35557"/>
                    <a:pt x="-1750" y="49319"/>
                    <a:pt x="3133" y="61750"/>
                  </a:cubicBezTo>
                  <a:lnTo>
                    <a:pt x="24442" y="107919"/>
                  </a:lnTo>
                  <a:lnTo>
                    <a:pt x="38648" y="137219"/>
                  </a:lnTo>
                  <a:cubicBezTo>
                    <a:pt x="39980" y="140326"/>
                    <a:pt x="43088" y="142102"/>
                    <a:pt x="46639" y="142102"/>
                  </a:cubicBezTo>
                  <a:cubicBezTo>
                    <a:pt x="50191" y="142102"/>
                    <a:pt x="53298" y="140326"/>
                    <a:pt x="54630" y="137219"/>
                  </a:cubicBezTo>
                  <a:lnTo>
                    <a:pt x="68836" y="107919"/>
                  </a:lnTo>
                  <a:lnTo>
                    <a:pt x="90145" y="62194"/>
                  </a:lnTo>
                  <a:cubicBezTo>
                    <a:pt x="92365" y="56866"/>
                    <a:pt x="93253" y="51095"/>
                    <a:pt x="93253" y="45324"/>
                  </a:cubicBezTo>
                  <a:cubicBezTo>
                    <a:pt x="93253" y="14248"/>
                    <a:pt x="61289" y="-9280"/>
                    <a:pt x="27550" y="359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76F801-FC6B-4882-A361-0A8D5685DE39}"/>
                </a:ext>
              </a:extLst>
            </p:cNvPr>
            <p:cNvSpPr/>
            <p:nvPr/>
          </p:nvSpPr>
          <p:spPr>
            <a:xfrm>
              <a:off x="5649032" y="-1010864"/>
              <a:ext cx="355149" cy="248604"/>
            </a:xfrm>
            <a:custGeom>
              <a:avLst/>
              <a:gdLst>
                <a:gd name="connsiteX0" fmla="*/ 168696 w 355149"/>
                <a:gd name="connsiteY0" fmla="*/ 214421 h 248604"/>
                <a:gd name="connsiteX1" fmla="*/ 97666 w 355149"/>
                <a:gd name="connsiteY1" fmla="*/ 178906 h 248604"/>
                <a:gd name="connsiteX2" fmla="*/ 97666 w 355149"/>
                <a:gd name="connsiteY2" fmla="*/ 34183 h 248604"/>
                <a:gd name="connsiteX3" fmla="*/ 168696 w 355149"/>
                <a:gd name="connsiteY3" fmla="*/ 69698 h 248604"/>
                <a:gd name="connsiteX4" fmla="*/ 168696 w 355149"/>
                <a:gd name="connsiteY4" fmla="*/ 214421 h 248604"/>
                <a:gd name="connsiteX5" fmla="*/ 79909 w 355149"/>
                <a:gd name="connsiteY5" fmla="*/ 178906 h 248604"/>
                <a:gd name="connsiteX6" fmla="*/ 26636 w 355149"/>
                <a:gd name="connsiteY6" fmla="*/ 205543 h 248604"/>
                <a:gd name="connsiteX7" fmla="*/ 26636 w 355149"/>
                <a:gd name="connsiteY7" fmla="*/ 60819 h 248604"/>
                <a:gd name="connsiteX8" fmla="*/ 79909 w 355149"/>
                <a:gd name="connsiteY8" fmla="*/ 34183 h 248604"/>
                <a:gd name="connsiteX9" fmla="*/ 79909 w 355149"/>
                <a:gd name="connsiteY9" fmla="*/ 178906 h 248604"/>
                <a:gd name="connsiteX10" fmla="*/ 325849 w 355149"/>
                <a:gd name="connsiteY10" fmla="*/ 29744 h 248604"/>
                <a:gd name="connsiteX11" fmla="*/ 325849 w 355149"/>
                <a:gd name="connsiteY11" fmla="*/ 29744 h 248604"/>
                <a:gd name="connsiteX12" fmla="*/ 314751 w 355149"/>
                <a:gd name="connsiteY12" fmla="*/ 53716 h 248604"/>
                <a:gd name="connsiteX13" fmla="*/ 328513 w 355149"/>
                <a:gd name="connsiteY13" fmla="*/ 60819 h 248604"/>
                <a:gd name="connsiteX14" fmla="*/ 328513 w 355149"/>
                <a:gd name="connsiteY14" fmla="*/ 205543 h 248604"/>
                <a:gd name="connsiteX15" fmla="*/ 275241 w 355149"/>
                <a:gd name="connsiteY15" fmla="*/ 178906 h 248604"/>
                <a:gd name="connsiteX16" fmla="*/ 275241 w 355149"/>
                <a:gd name="connsiteY16" fmla="*/ 119863 h 248604"/>
                <a:gd name="connsiteX17" fmla="*/ 257483 w 355149"/>
                <a:gd name="connsiteY17" fmla="*/ 119863 h 248604"/>
                <a:gd name="connsiteX18" fmla="*/ 257483 w 355149"/>
                <a:gd name="connsiteY18" fmla="*/ 178906 h 248604"/>
                <a:gd name="connsiteX19" fmla="*/ 186453 w 355149"/>
                <a:gd name="connsiteY19" fmla="*/ 214421 h 248604"/>
                <a:gd name="connsiteX20" fmla="*/ 186453 w 355149"/>
                <a:gd name="connsiteY20" fmla="*/ 69698 h 248604"/>
                <a:gd name="connsiteX21" fmla="*/ 217973 w 355149"/>
                <a:gd name="connsiteY21" fmla="*/ 53716 h 248604"/>
                <a:gd name="connsiteX22" fmla="*/ 206874 w 355149"/>
                <a:gd name="connsiteY22" fmla="*/ 29744 h 248604"/>
                <a:gd name="connsiteX23" fmla="*/ 177575 w 355149"/>
                <a:gd name="connsiteY23" fmla="*/ 44394 h 248604"/>
                <a:gd name="connsiteX24" fmla="*/ 88787 w 355149"/>
                <a:gd name="connsiteY24" fmla="*/ 0 h 248604"/>
                <a:gd name="connsiteX25" fmla="*/ 0 w 355149"/>
                <a:gd name="connsiteY25" fmla="*/ 44394 h 248604"/>
                <a:gd name="connsiteX26" fmla="*/ 0 w 355149"/>
                <a:gd name="connsiteY26" fmla="*/ 248604 h 248604"/>
                <a:gd name="connsiteX27" fmla="*/ 88787 w 355149"/>
                <a:gd name="connsiteY27" fmla="*/ 204211 h 248604"/>
                <a:gd name="connsiteX28" fmla="*/ 177575 w 355149"/>
                <a:gd name="connsiteY28" fmla="*/ 248604 h 248604"/>
                <a:gd name="connsiteX29" fmla="*/ 266362 w 355149"/>
                <a:gd name="connsiteY29" fmla="*/ 204211 h 248604"/>
                <a:gd name="connsiteX30" fmla="*/ 355149 w 355149"/>
                <a:gd name="connsiteY30" fmla="*/ 248604 h 248604"/>
                <a:gd name="connsiteX31" fmla="*/ 355149 w 355149"/>
                <a:gd name="connsiteY31" fmla="*/ 44394 h 248604"/>
                <a:gd name="connsiteX32" fmla="*/ 325849 w 355149"/>
                <a:gd name="connsiteY32" fmla="*/ 29744 h 2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5149" h="248604">
                  <a:moveTo>
                    <a:pt x="168696" y="214421"/>
                  </a:moveTo>
                  <a:lnTo>
                    <a:pt x="97666" y="178906"/>
                  </a:lnTo>
                  <a:lnTo>
                    <a:pt x="97666" y="34183"/>
                  </a:lnTo>
                  <a:lnTo>
                    <a:pt x="168696" y="69698"/>
                  </a:lnTo>
                  <a:lnTo>
                    <a:pt x="168696" y="214421"/>
                  </a:lnTo>
                  <a:close/>
                  <a:moveTo>
                    <a:pt x="79909" y="178906"/>
                  </a:moveTo>
                  <a:lnTo>
                    <a:pt x="26636" y="205543"/>
                  </a:lnTo>
                  <a:lnTo>
                    <a:pt x="26636" y="60819"/>
                  </a:lnTo>
                  <a:lnTo>
                    <a:pt x="79909" y="34183"/>
                  </a:lnTo>
                  <a:lnTo>
                    <a:pt x="79909" y="178906"/>
                  </a:lnTo>
                  <a:close/>
                  <a:moveTo>
                    <a:pt x="325849" y="29744"/>
                  </a:moveTo>
                  <a:lnTo>
                    <a:pt x="325849" y="29744"/>
                  </a:lnTo>
                  <a:lnTo>
                    <a:pt x="314751" y="53716"/>
                  </a:lnTo>
                  <a:lnTo>
                    <a:pt x="328513" y="60819"/>
                  </a:lnTo>
                  <a:lnTo>
                    <a:pt x="328513" y="205543"/>
                  </a:lnTo>
                  <a:lnTo>
                    <a:pt x="275241" y="178906"/>
                  </a:lnTo>
                  <a:lnTo>
                    <a:pt x="275241" y="119863"/>
                  </a:lnTo>
                  <a:lnTo>
                    <a:pt x="257483" y="119863"/>
                  </a:lnTo>
                  <a:lnTo>
                    <a:pt x="257483" y="178906"/>
                  </a:lnTo>
                  <a:lnTo>
                    <a:pt x="186453" y="214421"/>
                  </a:lnTo>
                  <a:lnTo>
                    <a:pt x="186453" y="69698"/>
                  </a:lnTo>
                  <a:lnTo>
                    <a:pt x="217973" y="53716"/>
                  </a:lnTo>
                  <a:lnTo>
                    <a:pt x="206874" y="29744"/>
                  </a:lnTo>
                  <a:lnTo>
                    <a:pt x="177575" y="44394"/>
                  </a:lnTo>
                  <a:lnTo>
                    <a:pt x="88787" y="0"/>
                  </a:lnTo>
                  <a:lnTo>
                    <a:pt x="0" y="44394"/>
                  </a:lnTo>
                  <a:lnTo>
                    <a:pt x="0" y="248604"/>
                  </a:lnTo>
                  <a:lnTo>
                    <a:pt x="88787" y="204211"/>
                  </a:lnTo>
                  <a:lnTo>
                    <a:pt x="177575" y="248604"/>
                  </a:lnTo>
                  <a:lnTo>
                    <a:pt x="266362" y="204211"/>
                  </a:lnTo>
                  <a:lnTo>
                    <a:pt x="355149" y="248604"/>
                  </a:lnTo>
                  <a:lnTo>
                    <a:pt x="355149" y="44394"/>
                  </a:lnTo>
                  <a:lnTo>
                    <a:pt x="325849" y="2974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3834207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706E8C3-3560-4AAE-A277-F648040D573A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جمع‌بندی و</a:t>
              </a:r>
            </a:p>
            <a:p>
              <a:r>
                <a:rPr lang="fa-IR"/>
                <a:t>پیشنهادها</a:t>
              </a:r>
              <a:endParaRPr lang="en-US" dirty="0"/>
            </a:p>
          </p:txBody>
        </p:sp>
        <p:sp>
          <p:nvSpPr>
            <p:cNvPr id="86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SpPr/>
            <p:nvPr/>
          </p:nvSpPr>
          <p:spPr>
            <a:xfrm>
              <a:off x="-516684" y="3891390"/>
              <a:ext cx="222525" cy="208903"/>
            </a:xfrm>
            <a:custGeom>
              <a:avLst/>
              <a:gdLst>
                <a:gd name="connsiteX0" fmla="*/ 220726 w 222525"/>
                <a:gd name="connsiteY0" fmla="*/ 73061 h 208903"/>
                <a:gd name="connsiteX1" fmla="*/ 189668 w 222525"/>
                <a:gd name="connsiteY1" fmla="*/ 60342 h 208903"/>
                <a:gd name="connsiteX2" fmla="*/ 175174 w 222525"/>
                <a:gd name="connsiteY2" fmla="*/ 85484 h 208903"/>
                <a:gd name="connsiteX3" fmla="*/ 137017 w 222525"/>
                <a:gd name="connsiteY3" fmla="*/ 101457 h 208903"/>
                <a:gd name="connsiteX4" fmla="*/ 117199 w 222525"/>
                <a:gd name="connsiteY4" fmla="*/ 87555 h 208903"/>
                <a:gd name="connsiteX5" fmla="*/ 117199 w 222525"/>
                <a:gd name="connsiteY5" fmla="*/ 46439 h 208903"/>
                <a:gd name="connsiteX6" fmla="*/ 134946 w 222525"/>
                <a:gd name="connsiteY6" fmla="*/ 23663 h 208903"/>
                <a:gd name="connsiteX7" fmla="*/ 111283 w 222525"/>
                <a:gd name="connsiteY7" fmla="*/ 0 h 208903"/>
                <a:gd name="connsiteX8" fmla="*/ 111283 w 222525"/>
                <a:gd name="connsiteY8" fmla="*/ 0 h 208903"/>
                <a:gd name="connsiteX9" fmla="*/ 87619 w 222525"/>
                <a:gd name="connsiteY9" fmla="*/ 23663 h 208903"/>
                <a:gd name="connsiteX10" fmla="*/ 105367 w 222525"/>
                <a:gd name="connsiteY10" fmla="*/ 46439 h 208903"/>
                <a:gd name="connsiteX11" fmla="*/ 105367 w 222525"/>
                <a:gd name="connsiteY11" fmla="*/ 87259 h 208903"/>
                <a:gd name="connsiteX12" fmla="*/ 85549 w 222525"/>
                <a:gd name="connsiteY12" fmla="*/ 101161 h 208903"/>
                <a:gd name="connsiteX13" fmla="*/ 47392 w 222525"/>
                <a:gd name="connsiteY13" fmla="*/ 85188 h 208903"/>
                <a:gd name="connsiteX14" fmla="*/ 32898 w 222525"/>
                <a:gd name="connsiteY14" fmla="*/ 60046 h 208903"/>
                <a:gd name="connsiteX15" fmla="*/ 1840 w 222525"/>
                <a:gd name="connsiteY15" fmla="*/ 72765 h 208903"/>
                <a:gd name="connsiteX16" fmla="*/ 14559 w 222525"/>
                <a:gd name="connsiteY16" fmla="*/ 103823 h 208903"/>
                <a:gd name="connsiteX17" fmla="*/ 42363 w 222525"/>
                <a:gd name="connsiteY17" fmla="*/ 96133 h 208903"/>
                <a:gd name="connsiteX18" fmla="*/ 81408 w 222525"/>
                <a:gd name="connsiteY18" fmla="*/ 112105 h 208903"/>
                <a:gd name="connsiteX19" fmla="*/ 81112 w 222525"/>
                <a:gd name="connsiteY19" fmla="*/ 115951 h 208903"/>
                <a:gd name="connsiteX20" fmla="*/ 87028 w 222525"/>
                <a:gd name="connsiteY20" fmla="*/ 133698 h 208903"/>
                <a:gd name="connsiteX21" fmla="*/ 56265 w 222525"/>
                <a:gd name="connsiteY21" fmla="*/ 164757 h 208903"/>
                <a:gd name="connsiteX22" fmla="*/ 27574 w 222525"/>
                <a:gd name="connsiteY22" fmla="*/ 168306 h 208903"/>
                <a:gd name="connsiteX23" fmla="*/ 27574 w 222525"/>
                <a:gd name="connsiteY23" fmla="*/ 201731 h 208903"/>
                <a:gd name="connsiteX24" fmla="*/ 60998 w 222525"/>
                <a:gd name="connsiteY24" fmla="*/ 201731 h 208903"/>
                <a:gd name="connsiteX25" fmla="*/ 64548 w 222525"/>
                <a:gd name="connsiteY25" fmla="*/ 173039 h 208903"/>
                <a:gd name="connsiteX26" fmla="*/ 95902 w 222525"/>
                <a:gd name="connsiteY26" fmla="*/ 141685 h 208903"/>
                <a:gd name="connsiteX27" fmla="*/ 110691 w 222525"/>
                <a:gd name="connsiteY27" fmla="*/ 145826 h 208903"/>
                <a:gd name="connsiteX28" fmla="*/ 111283 w 222525"/>
                <a:gd name="connsiteY28" fmla="*/ 145826 h 208903"/>
                <a:gd name="connsiteX29" fmla="*/ 111874 w 222525"/>
                <a:gd name="connsiteY29" fmla="*/ 145826 h 208903"/>
                <a:gd name="connsiteX30" fmla="*/ 126664 w 222525"/>
                <a:gd name="connsiteY30" fmla="*/ 141685 h 208903"/>
                <a:gd name="connsiteX31" fmla="*/ 158018 w 222525"/>
                <a:gd name="connsiteY31" fmla="*/ 173039 h 208903"/>
                <a:gd name="connsiteX32" fmla="*/ 161568 w 222525"/>
                <a:gd name="connsiteY32" fmla="*/ 202026 h 208903"/>
                <a:gd name="connsiteX33" fmla="*/ 194992 w 222525"/>
                <a:gd name="connsiteY33" fmla="*/ 202026 h 208903"/>
                <a:gd name="connsiteX34" fmla="*/ 194992 w 222525"/>
                <a:gd name="connsiteY34" fmla="*/ 168602 h 208903"/>
                <a:gd name="connsiteX35" fmla="*/ 166300 w 222525"/>
                <a:gd name="connsiteY35" fmla="*/ 165052 h 208903"/>
                <a:gd name="connsiteX36" fmla="*/ 135538 w 222525"/>
                <a:gd name="connsiteY36" fmla="*/ 133994 h 208903"/>
                <a:gd name="connsiteX37" fmla="*/ 141454 w 222525"/>
                <a:gd name="connsiteY37" fmla="*/ 116247 h 208903"/>
                <a:gd name="connsiteX38" fmla="*/ 141158 w 222525"/>
                <a:gd name="connsiteY38" fmla="*/ 112401 h 208903"/>
                <a:gd name="connsiteX39" fmla="*/ 180203 w 222525"/>
                <a:gd name="connsiteY39" fmla="*/ 96428 h 208903"/>
                <a:gd name="connsiteX40" fmla="*/ 208007 w 222525"/>
                <a:gd name="connsiteY40" fmla="*/ 104119 h 208903"/>
                <a:gd name="connsiteX41" fmla="*/ 220726 w 222525"/>
                <a:gd name="connsiteY41" fmla="*/ 73061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2525" h="208903">
                  <a:moveTo>
                    <a:pt x="220726" y="73061"/>
                  </a:moveTo>
                  <a:cubicBezTo>
                    <a:pt x="215698" y="60933"/>
                    <a:pt x="201795" y="55313"/>
                    <a:pt x="189668" y="60342"/>
                  </a:cubicBezTo>
                  <a:cubicBezTo>
                    <a:pt x="179611" y="64483"/>
                    <a:pt x="173695" y="75131"/>
                    <a:pt x="175174" y="85484"/>
                  </a:cubicBezTo>
                  <a:lnTo>
                    <a:pt x="137017" y="101457"/>
                  </a:lnTo>
                  <a:cubicBezTo>
                    <a:pt x="132876" y="94358"/>
                    <a:pt x="125481" y="89034"/>
                    <a:pt x="117199" y="87555"/>
                  </a:cubicBezTo>
                  <a:lnTo>
                    <a:pt x="117199" y="46439"/>
                  </a:lnTo>
                  <a:cubicBezTo>
                    <a:pt x="127256" y="43777"/>
                    <a:pt x="134946" y="34608"/>
                    <a:pt x="134946" y="23663"/>
                  </a:cubicBezTo>
                  <a:cubicBezTo>
                    <a:pt x="134946" y="10649"/>
                    <a:pt x="124298" y="0"/>
                    <a:pt x="111283" y="0"/>
                  </a:cubicBezTo>
                  <a:lnTo>
                    <a:pt x="111283" y="0"/>
                  </a:lnTo>
                  <a:cubicBezTo>
                    <a:pt x="98268" y="0"/>
                    <a:pt x="87619" y="10649"/>
                    <a:pt x="87619" y="23663"/>
                  </a:cubicBezTo>
                  <a:cubicBezTo>
                    <a:pt x="87619" y="34608"/>
                    <a:pt x="95310" y="43777"/>
                    <a:pt x="105367" y="46439"/>
                  </a:cubicBezTo>
                  <a:lnTo>
                    <a:pt x="105367" y="87259"/>
                  </a:lnTo>
                  <a:cubicBezTo>
                    <a:pt x="96789" y="88738"/>
                    <a:pt x="89690" y="94062"/>
                    <a:pt x="85549" y="101161"/>
                  </a:cubicBezTo>
                  <a:lnTo>
                    <a:pt x="47392" y="85188"/>
                  </a:lnTo>
                  <a:cubicBezTo>
                    <a:pt x="48871" y="74836"/>
                    <a:pt x="43251" y="64187"/>
                    <a:pt x="32898" y="60046"/>
                  </a:cubicBezTo>
                  <a:cubicBezTo>
                    <a:pt x="20770" y="55017"/>
                    <a:pt x="6868" y="60638"/>
                    <a:pt x="1840" y="72765"/>
                  </a:cubicBezTo>
                  <a:cubicBezTo>
                    <a:pt x="-3189" y="84893"/>
                    <a:pt x="2431" y="98795"/>
                    <a:pt x="14559" y="103823"/>
                  </a:cubicBezTo>
                  <a:cubicBezTo>
                    <a:pt x="24616" y="107964"/>
                    <a:pt x="36152" y="104711"/>
                    <a:pt x="42363" y="96133"/>
                  </a:cubicBezTo>
                  <a:lnTo>
                    <a:pt x="81408" y="112105"/>
                  </a:lnTo>
                  <a:cubicBezTo>
                    <a:pt x="81112" y="113289"/>
                    <a:pt x="81112" y="114768"/>
                    <a:pt x="81112" y="115951"/>
                  </a:cubicBezTo>
                  <a:cubicBezTo>
                    <a:pt x="81112" y="122458"/>
                    <a:pt x="83183" y="128670"/>
                    <a:pt x="87028" y="133698"/>
                  </a:cubicBezTo>
                  <a:lnTo>
                    <a:pt x="56265" y="164757"/>
                  </a:lnTo>
                  <a:cubicBezTo>
                    <a:pt x="47096" y="159432"/>
                    <a:pt x="35264" y="160615"/>
                    <a:pt x="27574" y="168306"/>
                  </a:cubicBezTo>
                  <a:cubicBezTo>
                    <a:pt x="18404" y="177476"/>
                    <a:pt x="18404" y="192561"/>
                    <a:pt x="27574" y="201731"/>
                  </a:cubicBezTo>
                  <a:cubicBezTo>
                    <a:pt x="36743" y="210900"/>
                    <a:pt x="51829" y="210900"/>
                    <a:pt x="60998" y="201731"/>
                  </a:cubicBezTo>
                  <a:cubicBezTo>
                    <a:pt x="68689" y="194040"/>
                    <a:pt x="69872" y="182208"/>
                    <a:pt x="64548" y="173039"/>
                  </a:cubicBezTo>
                  <a:lnTo>
                    <a:pt x="95902" y="141685"/>
                  </a:lnTo>
                  <a:cubicBezTo>
                    <a:pt x="100339" y="144347"/>
                    <a:pt x="105367" y="145826"/>
                    <a:pt x="110691" y="145826"/>
                  </a:cubicBezTo>
                  <a:cubicBezTo>
                    <a:pt x="110987" y="145826"/>
                    <a:pt x="110987" y="145826"/>
                    <a:pt x="111283" y="145826"/>
                  </a:cubicBezTo>
                  <a:cubicBezTo>
                    <a:pt x="111579" y="145826"/>
                    <a:pt x="111579" y="145826"/>
                    <a:pt x="111874" y="145826"/>
                  </a:cubicBezTo>
                  <a:cubicBezTo>
                    <a:pt x="117199" y="145826"/>
                    <a:pt x="122227" y="144347"/>
                    <a:pt x="126664" y="141685"/>
                  </a:cubicBezTo>
                  <a:lnTo>
                    <a:pt x="158018" y="173039"/>
                  </a:lnTo>
                  <a:cubicBezTo>
                    <a:pt x="152694" y="182208"/>
                    <a:pt x="153877" y="194040"/>
                    <a:pt x="161568" y="202026"/>
                  </a:cubicBezTo>
                  <a:cubicBezTo>
                    <a:pt x="170737" y="211196"/>
                    <a:pt x="185823" y="211196"/>
                    <a:pt x="194992" y="202026"/>
                  </a:cubicBezTo>
                  <a:cubicBezTo>
                    <a:pt x="204162" y="192857"/>
                    <a:pt x="204162" y="177771"/>
                    <a:pt x="194992" y="168602"/>
                  </a:cubicBezTo>
                  <a:cubicBezTo>
                    <a:pt x="187302" y="160911"/>
                    <a:pt x="175470" y="159728"/>
                    <a:pt x="166300" y="165052"/>
                  </a:cubicBezTo>
                  <a:lnTo>
                    <a:pt x="135538" y="133994"/>
                  </a:lnTo>
                  <a:cubicBezTo>
                    <a:pt x="139383" y="128966"/>
                    <a:pt x="141454" y="123050"/>
                    <a:pt x="141454" y="116247"/>
                  </a:cubicBezTo>
                  <a:cubicBezTo>
                    <a:pt x="141454" y="115063"/>
                    <a:pt x="141454" y="113584"/>
                    <a:pt x="141158" y="112401"/>
                  </a:cubicBezTo>
                  <a:lnTo>
                    <a:pt x="180203" y="96428"/>
                  </a:lnTo>
                  <a:cubicBezTo>
                    <a:pt x="186414" y="104711"/>
                    <a:pt x="197950" y="108260"/>
                    <a:pt x="208007" y="104119"/>
                  </a:cubicBezTo>
                  <a:cubicBezTo>
                    <a:pt x="219839" y="98795"/>
                    <a:pt x="225755" y="85188"/>
                    <a:pt x="220726" y="7306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D577BEE-880A-4F1B-871C-C6D69A7B617E}"/>
              </a:ext>
            </a:extLst>
          </p:cNvPr>
          <p:cNvGrpSpPr/>
          <p:nvPr/>
        </p:nvGrpSpPr>
        <p:grpSpPr>
          <a:xfrm>
            <a:off x="8625836" y="541247"/>
            <a:ext cx="146786" cy="4168821"/>
            <a:chOff x="8625836" y="541247"/>
            <a:chExt cx="146786" cy="41688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83DE706-B667-48AC-AE8F-25BE1FD2C1B7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F65A92-0D65-4617-B312-F90D856514B1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EB71C3-5BDE-4305-81F8-70E297D2D125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05DA8-6A87-4694-84B5-3CB17AF45045}"/>
              </a:ext>
            </a:extLst>
          </p:cNvPr>
          <p:cNvGrpSpPr/>
          <p:nvPr/>
        </p:nvGrpSpPr>
        <p:grpSpPr>
          <a:xfrm>
            <a:off x="8635892" y="881134"/>
            <a:ext cx="118499" cy="634539"/>
            <a:chOff x="8635892" y="881134"/>
            <a:chExt cx="118499" cy="6345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2FFAD56-6F32-4D9A-B944-282A3BB27EC6}"/>
                </a:ext>
              </a:extLst>
            </p:cNvPr>
            <p:cNvSpPr/>
            <p:nvPr/>
          </p:nvSpPr>
          <p:spPr>
            <a:xfrm>
              <a:off x="8635892" y="88113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dist="635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B48CF10-9D03-4494-9851-1A914C169584}"/>
                </a:ext>
              </a:extLst>
            </p:cNvPr>
            <p:cNvSpPr/>
            <p:nvPr/>
          </p:nvSpPr>
          <p:spPr>
            <a:xfrm>
              <a:off x="8635892" y="88113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127000" dist="635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252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7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9B40E-1BF2-4376-B8B8-52C030119A84}"/>
                </a:ext>
              </a:extLst>
            </p:cNvPr>
            <p:cNvSpPr/>
            <p:nvPr/>
          </p:nvSpPr>
          <p:spPr>
            <a:xfrm rot="1255792">
              <a:off x="7052456" y="2137033"/>
              <a:ext cx="256233" cy="330623"/>
            </a:xfrm>
            <a:custGeom>
              <a:avLst/>
              <a:gdLst>
                <a:gd name="connsiteX0" fmla="*/ 24797 w 256233"/>
                <a:gd name="connsiteY0" fmla="*/ 305827 h 330623"/>
                <a:gd name="connsiteX1" fmla="*/ 24797 w 256233"/>
                <a:gd name="connsiteY1" fmla="*/ 24797 h 330623"/>
                <a:gd name="connsiteX2" fmla="*/ 128117 w 256233"/>
                <a:gd name="connsiteY2" fmla="*/ 24797 h 330623"/>
                <a:gd name="connsiteX3" fmla="*/ 128117 w 256233"/>
                <a:gd name="connsiteY3" fmla="*/ 111585 h 330623"/>
                <a:gd name="connsiteX4" fmla="*/ 231436 w 256233"/>
                <a:gd name="connsiteY4" fmla="*/ 111585 h 330623"/>
                <a:gd name="connsiteX5" fmla="*/ 231436 w 256233"/>
                <a:gd name="connsiteY5" fmla="*/ 305827 h 330623"/>
                <a:gd name="connsiteX6" fmla="*/ 24797 w 256233"/>
                <a:gd name="connsiteY6" fmla="*/ 305827 h 330623"/>
                <a:gd name="connsiteX7" fmla="*/ 152913 w 256233"/>
                <a:gd name="connsiteY7" fmla="*/ 35129 h 330623"/>
                <a:gd name="connsiteX8" fmla="*/ 204573 w 256233"/>
                <a:gd name="connsiteY8" fmla="*/ 86789 h 330623"/>
                <a:gd name="connsiteX9" fmla="*/ 152913 w 256233"/>
                <a:gd name="connsiteY9" fmla="*/ 86789 h 330623"/>
                <a:gd name="connsiteX10" fmla="*/ 152913 w 256233"/>
                <a:gd name="connsiteY10" fmla="*/ 35129 h 330623"/>
                <a:gd name="connsiteX11" fmla="*/ 152913 w 256233"/>
                <a:gd name="connsiteY11" fmla="*/ 0 h 330623"/>
                <a:gd name="connsiteX12" fmla="*/ 0 w 256233"/>
                <a:gd name="connsiteY12" fmla="*/ 0 h 330623"/>
                <a:gd name="connsiteX13" fmla="*/ 0 w 256233"/>
                <a:gd name="connsiteY13" fmla="*/ 330623 h 330623"/>
                <a:gd name="connsiteX14" fmla="*/ 256233 w 256233"/>
                <a:gd name="connsiteY14" fmla="*/ 330623 h 330623"/>
                <a:gd name="connsiteX15" fmla="*/ 256233 w 256233"/>
                <a:gd name="connsiteY15" fmla="*/ 90921 h 330623"/>
                <a:gd name="connsiteX16" fmla="*/ 152913 w 256233"/>
                <a:gd name="connsiteY16" fmla="*/ 0 h 3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233" h="330623">
                  <a:moveTo>
                    <a:pt x="24797" y="305827"/>
                  </a:moveTo>
                  <a:lnTo>
                    <a:pt x="24797" y="24797"/>
                  </a:lnTo>
                  <a:lnTo>
                    <a:pt x="128117" y="24797"/>
                  </a:lnTo>
                  <a:lnTo>
                    <a:pt x="128117" y="111585"/>
                  </a:lnTo>
                  <a:lnTo>
                    <a:pt x="231436" y="111585"/>
                  </a:lnTo>
                  <a:lnTo>
                    <a:pt x="231436" y="305827"/>
                  </a:lnTo>
                  <a:lnTo>
                    <a:pt x="24797" y="305827"/>
                  </a:lnTo>
                  <a:close/>
                  <a:moveTo>
                    <a:pt x="152913" y="35129"/>
                  </a:moveTo>
                  <a:lnTo>
                    <a:pt x="204573" y="86789"/>
                  </a:lnTo>
                  <a:lnTo>
                    <a:pt x="152913" y="86789"/>
                  </a:lnTo>
                  <a:lnTo>
                    <a:pt x="152913" y="35129"/>
                  </a:lnTo>
                  <a:close/>
                  <a:moveTo>
                    <a:pt x="152913" y="0"/>
                  </a:moveTo>
                  <a:lnTo>
                    <a:pt x="0" y="0"/>
                  </a:lnTo>
                  <a:lnTo>
                    <a:pt x="0" y="330623"/>
                  </a:lnTo>
                  <a:lnTo>
                    <a:pt x="256233" y="330623"/>
                  </a:lnTo>
                  <a:lnTo>
                    <a:pt x="256233" y="90921"/>
                  </a:lnTo>
                  <a:lnTo>
                    <a:pt x="152913" y="0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4B121D-05C3-4681-A658-8B69CD1C3C02}"/>
                </a:ext>
              </a:extLst>
            </p:cNvPr>
            <p:cNvSpPr/>
            <p:nvPr/>
          </p:nvSpPr>
          <p:spPr>
            <a:xfrm rot="1255792">
              <a:off x="7103525" y="229022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63F389-0839-483C-B10D-78E6F01B819A}"/>
                </a:ext>
              </a:extLst>
            </p:cNvPr>
            <p:cNvSpPr/>
            <p:nvPr/>
          </p:nvSpPr>
          <p:spPr>
            <a:xfrm rot="1255792">
              <a:off x="7118744" y="2240884"/>
              <a:ext cx="53727" cy="16531"/>
            </a:xfrm>
            <a:custGeom>
              <a:avLst/>
              <a:gdLst>
                <a:gd name="connsiteX0" fmla="*/ 0 w 53726"/>
                <a:gd name="connsiteY0" fmla="*/ 0 h 16531"/>
                <a:gd name="connsiteX1" fmla="*/ 53726 w 53726"/>
                <a:gd name="connsiteY1" fmla="*/ 0 h 16531"/>
                <a:gd name="connsiteX2" fmla="*/ 53726 w 53726"/>
                <a:gd name="connsiteY2" fmla="*/ 16531 h 16531"/>
                <a:gd name="connsiteX3" fmla="*/ 0 w 5372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6" h="16531">
                  <a:moveTo>
                    <a:pt x="0" y="0"/>
                  </a:moveTo>
                  <a:lnTo>
                    <a:pt x="53726" y="0"/>
                  </a:lnTo>
                  <a:lnTo>
                    <a:pt x="5372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F353320-511A-497F-89E0-AF103E9D191A}"/>
                </a:ext>
              </a:extLst>
            </p:cNvPr>
            <p:cNvSpPr/>
            <p:nvPr/>
          </p:nvSpPr>
          <p:spPr>
            <a:xfrm rot="1255792">
              <a:off x="7091714" y="232110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707327-CC5E-48D9-962E-DD2C9257227E}"/>
                </a:ext>
              </a:extLst>
            </p:cNvPr>
            <p:cNvSpPr/>
            <p:nvPr/>
          </p:nvSpPr>
          <p:spPr>
            <a:xfrm rot="1255792">
              <a:off x="7079904" y="235198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308E910-4487-4C61-BE0A-6B2C159D6206}"/>
                </a:ext>
              </a:extLst>
            </p:cNvPr>
            <p:cNvSpPr/>
            <p:nvPr/>
          </p:nvSpPr>
          <p:spPr>
            <a:xfrm rot="1255792">
              <a:off x="7068093" y="238286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757444" y="2538712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67036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/>
                <a:t>شبیه سازی</a:t>
              </a:r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7B16A5-ED40-47B1-B602-B32DE5CEA201}"/>
                </a:ext>
              </a:extLst>
            </p:cNvPr>
            <p:cNvSpPr/>
            <p:nvPr/>
          </p:nvSpPr>
          <p:spPr>
            <a:xfrm>
              <a:off x="-511438" y="3076993"/>
              <a:ext cx="249751" cy="246465"/>
            </a:xfrm>
            <a:custGeom>
              <a:avLst/>
              <a:gdLst>
                <a:gd name="connsiteX0" fmla="*/ 216890 w 249751"/>
                <a:gd name="connsiteY0" fmla="*/ 36148 h 246465"/>
                <a:gd name="connsiteX1" fmla="*/ 216890 w 249751"/>
                <a:gd name="connsiteY1" fmla="*/ 154452 h 246465"/>
                <a:gd name="connsiteX2" fmla="*/ 32862 w 249751"/>
                <a:gd name="connsiteY2" fmla="*/ 154452 h 246465"/>
                <a:gd name="connsiteX3" fmla="*/ 32862 w 249751"/>
                <a:gd name="connsiteY3" fmla="*/ 36148 h 246465"/>
                <a:gd name="connsiteX4" fmla="*/ 243179 w 249751"/>
                <a:gd name="connsiteY4" fmla="*/ 161024 h 246465"/>
                <a:gd name="connsiteX5" fmla="*/ 236607 w 249751"/>
                <a:gd name="connsiteY5" fmla="*/ 161024 h 246465"/>
                <a:gd name="connsiteX6" fmla="*/ 236607 w 249751"/>
                <a:gd name="connsiteY6" fmla="*/ 26290 h 246465"/>
                <a:gd name="connsiteX7" fmla="*/ 243179 w 249751"/>
                <a:gd name="connsiteY7" fmla="*/ 26290 h 246465"/>
                <a:gd name="connsiteX8" fmla="*/ 249752 w 249751"/>
                <a:gd name="connsiteY8" fmla="*/ 19717 h 246465"/>
                <a:gd name="connsiteX9" fmla="*/ 243179 w 249751"/>
                <a:gd name="connsiteY9" fmla="*/ 13145 h 246465"/>
                <a:gd name="connsiteX10" fmla="*/ 131448 w 249751"/>
                <a:gd name="connsiteY10" fmla="*/ 13145 h 246465"/>
                <a:gd name="connsiteX11" fmla="*/ 131448 w 249751"/>
                <a:gd name="connsiteY11" fmla="*/ 6572 h 246465"/>
                <a:gd name="connsiteX12" fmla="*/ 124876 w 249751"/>
                <a:gd name="connsiteY12" fmla="*/ 0 h 246465"/>
                <a:gd name="connsiteX13" fmla="*/ 118304 w 249751"/>
                <a:gd name="connsiteY13" fmla="*/ 6572 h 246465"/>
                <a:gd name="connsiteX14" fmla="*/ 118304 w 249751"/>
                <a:gd name="connsiteY14" fmla="*/ 13145 h 246465"/>
                <a:gd name="connsiteX15" fmla="*/ 6572 w 249751"/>
                <a:gd name="connsiteY15" fmla="*/ 13145 h 246465"/>
                <a:gd name="connsiteX16" fmla="*/ 0 w 249751"/>
                <a:gd name="connsiteY16" fmla="*/ 19717 h 246465"/>
                <a:gd name="connsiteX17" fmla="*/ 6572 w 249751"/>
                <a:gd name="connsiteY17" fmla="*/ 26290 h 246465"/>
                <a:gd name="connsiteX18" fmla="*/ 13145 w 249751"/>
                <a:gd name="connsiteY18" fmla="*/ 26290 h 246465"/>
                <a:gd name="connsiteX19" fmla="*/ 13145 w 249751"/>
                <a:gd name="connsiteY19" fmla="*/ 161024 h 246465"/>
                <a:gd name="connsiteX20" fmla="*/ 6572 w 249751"/>
                <a:gd name="connsiteY20" fmla="*/ 161024 h 246465"/>
                <a:gd name="connsiteX21" fmla="*/ 0 w 249751"/>
                <a:gd name="connsiteY21" fmla="*/ 167597 h 246465"/>
                <a:gd name="connsiteX22" fmla="*/ 6572 w 249751"/>
                <a:gd name="connsiteY22" fmla="*/ 174169 h 246465"/>
                <a:gd name="connsiteX23" fmla="*/ 106933 w 249751"/>
                <a:gd name="connsiteY23" fmla="*/ 174169 h 246465"/>
                <a:gd name="connsiteX24" fmla="*/ 56326 w 249751"/>
                <a:gd name="connsiteY24" fmla="*/ 224777 h 246465"/>
                <a:gd name="connsiteX25" fmla="*/ 56375 w 249751"/>
                <a:gd name="connsiteY25" fmla="*/ 234126 h 246465"/>
                <a:gd name="connsiteX26" fmla="*/ 65724 w 249751"/>
                <a:gd name="connsiteY26" fmla="*/ 234077 h 246465"/>
                <a:gd name="connsiteX27" fmla="*/ 118304 w 249751"/>
                <a:gd name="connsiteY27" fmla="*/ 181497 h 246465"/>
                <a:gd name="connsiteX28" fmla="*/ 118304 w 249751"/>
                <a:gd name="connsiteY28" fmla="*/ 239893 h 246465"/>
                <a:gd name="connsiteX29" fmla="*/ 124876 w 249751"/>
                <a:gd name="connsiteY29" fmla="*/ 246466 h 246465"/>
                <a:gd name="connsiteX30" fmla="*/ 131448 w 249751"/>
                <a:gd name="connsiteY30" fmla="*/ 239893 h 246465"/>
                <a:gd name="connsiteX31" fmla="*/ 131448 w 249751"/>
                <a:gd name="connsiteY31" fmla="*/ 181399 h 246465"/>
                <a:gd name="connsiteX32" fmla="*/ 184028 w 249751"/>
                <a:gd name="connsiteY32" fmla="*/ 233978 h 246465"/>
                <a:gd name="connsiteX33" fmla="*/ 193328 w 249751"/>
                <a:gd name="connsiteY33" fmla="*/ 233978 h 246465"/>
                <a:gd name="connsiteX34" fmla="*/ 193328 w 249751"/>
                <a:gd name="connsiteY34" fmla="*/ 224678 h 246465"/>
                <a:gd name="connsiteX35" fmla="*/ 142819 w 249751"/>
                <a:gd name="connsiteY35" fmla="*/ 174169 h 246465"/>
                <a:gd name="connsiteX36" fmla="*/ 243179 w 249751"/>
                <a:gd name="connsiteY36" fmla="*/ 174169 h 246465"/>
                <a:gd name="connsiteX37" fmla="*/ 249752 w 249751"/>
                <a:gd name="connsiteY37" fmla="*/ 167597 h 246465"/>
                <a:gd name="connsiteX38" fmla="*/ 243179 w 249751"/>
                <a:gd name="connsiteY38" fmla="*/ 161024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751" h="246465">
                  <a:moveTo>
                    <a:pt x="216890" y="36148"/>
                  </a:moveTo>
                  <a:lnTo>
                    <a:pt x="216890" y="154452"/>
                  </a:lnTo>
                  <a:lnTo>
                    <a:pt x="32862" y="154452"/>
                  </a:lnTo>
                  <a:lnTo>
                    <a:pt x="32862" y="36148"/>
                  </a:lnTo>
                  <a:close/>
                  <a:moveTo>
                    <a:pt x="243179" y="161024"/>
                  </a:moveTo>
                  <a:lnTo>
                    <a:pt x="236607" y="161024"/>
                  </a:lnTo>
                  <a:lnTo>
                    <a:pt x="236607" y="26290"/>
                  </a:lnTo>
                  <a:lnTo>
                    <a:pt x="243179" y="26290"/>
                  </a:lnTo>
                  <a:cubicBezTo>
                    <a:pt x="246809" y="26290"/>
                    <a:pt x="249752" y="23347"/>
                    <a:pt x="249752" y="19717"/>
                  </a:cubicBezTo>
                  <a:cubicBezTo>
                    <a:pt x="249752" y="16087"/>
                    <a:pt x="246809" y="13145"/>
                    <a:pt x="243179" y="13145"/>
                  </a:cubicBezTo>
                  <a:lnTo>
                    <a:pt x="131448" y="13145"/>
                  </a:lnTo>
                  <a:lnTo>
                    <a:pt x="131448" y="6572"/>
                  </a:lnTo>
                  <a:cubicBezTo>
                    <a:pt x="131448" y="2942"/>
                    <a:pt x="128506" y="0"/>
                    <a:pt x="124876" y="0"/>
                  </a:cubicBezTo>
                  <a:cubicBezTo>
                    <a:pt x="121246" y="0"/>
                    <a:pt x="118304" y="2942"/>
                    <a:pt x="118304" y="6572"/>
                  </a:cubicBezTo>
                  <a:lnTo>
                    <a:pt x="118304" y="13145"/>
                  </a:lnTo>
                  <a:lnTo>
                    <a:pt x="6572" y="13145"/>
                  </a:lnTo>
                  <a:cubicBezTo>
                    <a:pt x="2942" y="13145"/>
                    <a:pt x="0" y="16087"/>
                    <a:pt x="0" y="19717"/>
                  </a:cubicBezTo>
                  <a:cubicBezTo>
                    <a:pt x="0" y="23347"/>
                    <a:pt x="2942" y="26290"/>
                    <a:pt x="6572" y="26290"/>
                  </a:cubicBezTo>
                  <a:lnTo>
                    <a:pt x="13145" y="26290"/>
                  </a:lnTo>
                  <a:lnTo>
                    <a:pt x="13145" y="161024"/>
                  </a:lnTo>
                  <a:lnTo>
                    <a:pt x="6572" y="161024"/>
                  </a:lnTo>
                  <a:cubicBezTo>
                    <a:pt x="2942" y="161024"/>
                    <a:pt x="0" y="163967"/>
                    <a:pt x="0" y="167597"/>
                  </a:cubicBezTo>
                  <a:cubicBezTo>
                    <a:pt x="0" y="171227"/>
                    <a:pt x="2942" y="174169"/>
                    <a:pt x="6572" y="174169"/>
                  </a:cubicBezTo>
                  <a:lnTo>
                    <a:pt x="106933" y="174169"/>
                  </a:lnTo>
                  <a:lnTo>
                    <a:pt x="56326" y="224777"/>
                  </a:lnTo>
                  <a:cubicBezTo>
                    <a:pt x="53757" y="227372"/>
                    <a:pt x="53779" y="231558"/>
                    <a:pt x="56375" y="234126"/>
                  </a:cubicBezTo>
                  <a:cubicBezTo>
                    <a:pt x="58970" y="236694"/>
                    <a:pt x="63156" y="236672"/>
                    <a:pt x="65724" y="234077"/>
                  </a:cubicBezTo>
                  <a:lnTo>
                    <a:pt x="118304" y="181497"/>
                  </a:lnTo>
                  <a:lnTo>
                    <a:pt x="118304" y="239893"/>
                  </a:lnTo>
                  <a:cubicBezTo>
                    <a:pt x="118304" y="243523"/>
                    <a:pt x="121246" y="246466"/>
                    <a:pt x="124876" y="246466"/>
                  </a:cubicBezTo>
                  <a:cubicBezTo>
                    <a:pt x="128506" y="246466"/>
                    <a:pt x="131448" y="243523"/>
                    <a:pt x="131448" y="239893"/>
                  </a:cubicBezTo>
                  <a:lnTo>
                    <a:pt x="131448" y="181399"/>
                  </a:lnTo>
                  <a:lnTo>
                    <a:pt x="184028" y="233978"/>
                  </a:lnTo>
                  <a:cubicBezTo>
                    <a:pt x="186596" y="236546"/>
                    <a:pt x="190759" y="236546"/>
                    <a:pt x="193328" y="233978"/>
                  </a:cubicBezTo>
                  <a:cubicBezTo>
                    <a:pt x="195896" y="231410"/>
                    <a:pt x="195896" y="227246"/>
                    <a:pt x="193328" y="224678"/>
                  </a:cubicBezTo>
                  <a:lnTo>
                    <a:pt x="142819" y="174169"/>
                  </a:lnTo>
                  <a:lnTo>
                    <a:pt x="243179" y="174169"/>
                  </a:lnTo>
                  <a:cubicBezTo>
                    <a:pt x="246809" y="174169"/>
                    <a:pt x="249752" y="171227"/>
                    <a:pt x="249752" y="167597"/>
                  </a:cubicBezTo>
                  <a:cubicBezTo>
                    <a:pt x="249752" y="163967"/>
                    <a:pt x="246809" y="161024"/>
                    <a:pt x="243179" y="1610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5FFBF8-5367-4988-8A4E-2F5953DF874E}"/>
                </a:ext>
              </a:extLst>
            </p:cNvPr>
            <p:cNvSpPr/>
            <p:nvPr/>
          </p:nvSpPr>
          <p:spPr>
            <a:xfrm>
              <a:off x="-360273" y="3126286"/>
              <a:ext cx="26289" cy="92013"/>
            </a:xfrm>
            <a:custGeom>
              <a:avLst/>
              <a:gdLst>
                <a:gd name="connsiteX0" fmla="*/ 0 w 26289"/>
                <a:gd name="connsiteY0" fmla="*/ 0 h 92013"/>
                <a:gd name="connsiteX1" fmla="*/ 26290 w 26289"/>
                <a:gd name="connsiteY1" fmla="*/ 0 h 92013"/>
                <a:gd name="connsiteX2" fmla="*/ 26290 w 26289"/>
                <a:gd name="connsiteY2" fmla="*/ 92014 h 92013"/>
                <a:gd name="connsiteX3" fmla="*/ 0 w 26289"/>
                <a:gd name="connsiteY3" fmla="*/ 92014 h 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92013">
                  <a:moveTo>
                    <a:pt x="0" y="0"/>
                  </a:moveTo>
                  <a:lnTo>
                    <a:pt x="26290" y="0"/>
                  </a:lnTo>
                  <a:lnTo>
                    <a:pt x="26290" y="92014"/>
                  </a:lnTo>
                  <a:lnTo>
                    <a:pt x="0" y="9201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BB19E9-B871-491D-99F1-81D3CC822C81}"/>
                </a:ext>
              </a:extLst>
            </p:cNvPr>
            <p:cNvSpPr/>
            <p:nvPr/>
          </p:nvSpPr>
          <p:spPr>
            <a:xfrm>
              <a:off x="-399707" y="3155862"/>
              <a:ext cx="26289" cy="62437"/>
            </a:xfrm>
            <a:custGeom>
              <a:avLst/>
              <a:gdLst>
                <a:gd name="connsiteX0" fmla="*/ 0 w 26289"/>
                <a:gd name="connsiteY0" fmla="*/ 0 h 62437"/>
                <a:gd name="connsiteX1" fmla="*/ 26290 w 26289"/>
                <a:gd name="connsiteY1" fmla="*/ 0 h 62437"/>
                <a:gd name="connsiteX2" fmla="*/ 26290 w 26289"/>
                <a:gd name="connsiteY2" fmla="*/ 62438 h 62437"/>
                <a:gd name="connsiteX3" fmla="*/ 0 w 26289"/>
                <a:gd name="connsiteY3" fmla="*/ 62438 h 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62437">
                  <a:moveTo>
                    <a:pt x="0" y="0"/>
                  </a:moveTo>
                  <a:lnTo>
                    <a:pt x="26290" y="0"/>
                  </a:lnTo>
                  <a:lnTo>
                    <a:pt x="26290" y="62438"/>
                  </a:lnTo>
                  <a:lnTo>
                    <a:pt x="0" y="62438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63F51E-84DB-4574-AD6B-69FB14C6F21C}"/>
                </a:ext>
              </a:extLst>
            </p:cNvPr>
            <p:cNvSpPr/>
            <p:nvPr/>
          </p:nvSpPr>
          <p:spPr>
            <a:xfrm>
              <a:off x="-439142" y="3178865"/>
              <a:ext cx="26289" cy="39434"/>
            </a:xfrm>
            <a:custGeom>
              <a:avLst/>
              <a:gdLst>
                <a:gd name="connsiteX0" fmla="*/ 0 w 26289"/>
                <a:gd name="connsiteY0" fmla="*/ 0 h 39434"/>
                <a:gd name="connsiteX1" fmla="*/ 26290 w 26289"/>
                <a:gd name="connsiteY1" fmla="*/ 0 h 39434"/>
                <a:gd name="connsiteX2" fmla="*/ 26290 w 26289"/>
                <a:gd name="connsiteY2" fmla="*/ 39435 h 39434"/>
                <a:gd name="connsiteX3" fmla="*/ 0 w 26289"/>
                <a:gd name="connsiteY3" fmla="*/ 39435 h 3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39434">
                  <a:moveTo>
                    <a:pt x="0" y="0"/>
                  </a:moveTo>
                  <a:lnTo>
                    <a:pt x="26290" y="0"/>
                  </a:lnTo>
                  <a:lnTo>
                    <a:pt x="26290" y="39435"/>
                  </a:lnTo>
                  <a:lnTo>
                    <a:pt x="0" y="39435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410181" y="2216794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sz="1000" dirty="0"/>
                <a:t>راهکار پیشنهادی</a:t>
              </a:r>
              <a:endParaRPr lang="en-US" sz="10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475ADC-3592-47CF-8225-87FE7BB25BEB}"/>
                </a:ext>
              </a:extLst>
            </p:cNvPr>
            <p:cNvSpPr/>
            <p:nvPr/>
          </p:nvSpPr>
          <p:spPr>
            <a:xfrm>
              <a:off x="-414539" y="2364359"/>
              <a:ext cx="72035" cy="71595"/>
            </a:xfrm>
            <a:custGeom>
              <a:avLst/>
              <a:gdLst>
                <a:gd name="connsiteX0" fmla="*/ 61938 w 72035"/>
                <a:gd name="connsiteY0" fmla="*/ 21359 h 71595"/>
                <a:gd name="connsiteX1" fmla="*/ 64612 w 72035"/>
                <a:gd name="connsiteY1" fmla="*/ 13432 h 71595"/>
                <a:gd name="connsiteX2" fmla="*/ 58572 w 72035"/>
                <a:gd name="connsiteY2" fmla="*/ 7392 h 71595"/>
                <a:gd name="connsiteX3" fmla="*/ 50645 w 72035"/>
                <a:gd name="connsiteY3" fmla="*/ 10066 h 71595"/>
                <a:gd name="connsiteX4" fmla="*/ 44102 w 72035"/>
                <a:gd name="connsiteY4" fmla="*/ 7392 h 71595"/>
                <a:gd name="connsiteX5" fmla="*/ 40390 w 72035"/>
                <a:gd name="connsiteY5" fmla="*/ 0 h 71595"/>
                <a:gd name="connsiteX6" fmla="*/ 31960 w 72035"/>
                <a:gd name="connsiteY6" fmla="*/ 0 h 71595"/>
                <a:gd name="connsiteX7" fmla="*/ 28217 w 72035"/>
                <a:gd name="connsiteY7" fmla="*/ 7424 h 71595"/>
                <a:gd name="connsiteX8" fmla="*/ 21642 w 72035"/>
                <a:gd name="connsiteY8" fmla="*/ 10098 h 71595"/>
                <a:gd name="connsiteX9" fmla="*/ 13715 w 72035"/>
                <a:gd name="connsiteY9" fmla="*/ 7424 h 71595"/>
                <a:gd name="connsiteX10" fmla="*/ 7675 w 72035"/>
                <a:gd name="connsiteY10" fmla="*/ 13463 h 71595"/>
                <a:gd name="connsiteX11" fmla="*/ 10192 w 72035"/>
                <a:gd name="connsiteY11" fmla="*/ 21391 h 71595"/>
                <a:gd name="connsiteX12" fmla="*/ 7424 w 72035"/>
                <a:gd name="connsiteY12" fmla="*/ 27934 h 71595"/>
                <a:gd name="connsiteX13" fmla="*/ 0 w 72035"/>
                <a:gd name="connsiteY13" fmla="*/ 31645 h 71595"/>
                <a:gd name="connsiteX14" fmla="*/ 0 w 72035"/>
                <a:gd name="connsiteY14" fmla="*/ 39950 h 71595"/>
                <a:gd name="connsiteX15" fmla="*/ 7424 w 72035"/>
                <a:gd name="connsiteY15" fmla="*/ 43693 h 71595"/>
                <a:gd name="connsiteX16" fmla="*/ 10098 w 72035"/>
                <a:gd name="connsiteY16" fmla="*/ 50236 h 71595"/>
                <a:gd name="connsiteX17" fmla="*/ 7424 w 72035"/>
                <a:gd name="connsiteY17" fmla="*/ 58163 h 71595"/>
                <a:gd name="connsiteX18" fmla="*/ 13715 w 72035"/>
                <a:gd name="connsiteY18" fmla="*/ 64203 h 71595"/>
                <a:gd name="connsiteX19" fmla="*/ 21642 w 72035"/>
                <a:gd name="connsiteY19" fmla="*/ 61498 h 71595"/>
                <a:gd name="connsiteX20" fmla="*/ 28185 w 72035"/>
                <a:gd name="connsiteY20" fmla="*/ 64203 h 71595"/>
                <a:gd name="connsiteX21" fmla="*/ 31897 w 72035"/>
                <a:gd name="connsiteY21" fmla="*/ 71595 h 71595"/>
                <a:gd name="connsiteX22" fmla="*/ 40327 w 72035"/>
                <a:gd name="connsiteY22" fmla="*/ 71595 h 71595"/>
                <a:gd name="connsiteX23" fmla="*/ 44071 w 72035"/>
                <a:gd name="connsiteY23" fmla="*/ 64329 h 71595"/>
                <a:gd name="connsiteX24" fmla="*/ 50519 w 72035"/>
                <a:gd name="connsiteY24" fmla="*/ 61718 h 71595"/>
                <a:gd name="connsiteX25" fmla="*/ 58415 w 72035"/>
                <a:gd name="connsiteY25" fmla="*/ 64423 h 71595"/>
                <a:gd name="connsiteX26" fmla="*/ 64455 w 72035"/>
                <a:gd name="connsiteY26" fmla="*/ 58352 h 71595"/>
                <a:gd name="connsiteX27" fmla="*/ 61781 w 72035"/>
                <a:gd name="connsiteY27" fmla="*/ 50456 h 71595"/>
                <a:gd name="connsiteX28" fmla="*/ 64643 w 72035"/>
                <a:gd name="connsiteY28" fmla="*/ 43882 h 71595"/>
                <a:gd name="connsiteX29" fmla="*/ 72036 w 72035"/>
                <a:gd name="connsiteY29" fmla="*/ 40170 h 71595"/>
                <a:gd name="connsiteX30" fmla="*/ 72036 w 72035"/>
                <a:gd name="connsiteY30" fmla="*/ 31645 h 71595"/>
                <a:gd name="connsiteX31" fmla="*/ 64612 w 72035"/>
                <a:gd name="connsiteY31" fmla="*/ 27902 h 71595"/>
                <a:gd name="connsiteX32" fmla="*/ 61938 w 72035"/>
                <a:gd name="connsiteY32" fmla="*/ 21359 h 71595"/>
                <a:gd name="connsiteX33" fmla="*/ 36144 w 72035"/>
                <a:gd name="connsiteY33" fmla="*/ 48506 h 71595"/>
                <a:gd name="connsiteX34" fmla="*/ 23561 w 72035"/>
                <a:gd name="connsiteY34" fmla="*/ 35924 h 71595"/>
                <a:gd name="connsiteX35" fmla="*/ 36144 w 72035"/>
                <a:gd name="connsiteY35" fmla="*/ 23341 h 71595"/>
                <a:gd name="connsiteX36" fmla="*/ 48726 w 72035"/>
                <a:gd name="connsiteY36" fmla="*/ 35924 h 71595"/>
                <a:gd name="connsiteX37" fmla="*/ 36144 w 72035"/>
                <a:gd name="connsiteY37" fmla="*/ 48506 h 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35" h="71595">
                  <a:moveTo>
                    <a:pt x="61938" y="21359"/>
                  </a:moveTo>
                  <a:lnTo>
                    <a:pt x="64612" y="13432"/>
                  </a:lnTo>
                  <a:lnTo>
                    <a:pt x="58572" y="7392"/>
                  </a:lnTo>
                  <a:lnTo>
                    <a:pt x="50645" y="10066"/>
                  </a:lnTo>
                  <a:cubicBezTo>
                    <a:pt x="48585" y="8905"/>
                    <a:pt x="46386" y="8007"/>
                    <a:pt x="44102" y="7392"/>
                  </a:cubicBezTo>
                  <a:lnTo>
                    <a:pt x="40390" y="0"/>
                  </a:lnTo>
                  <a:lnTo>
                    <a:pt x="31960" y="0"/>
                  </a:lnTo>
                  <a:lnTo>
                    <a:pt x="28217" y="7424"/>
                  </a:lnTo>
                  <a:cubicBezTo>
                    <a:pt x="25924" y="8044"/>
                    <a:pt x="23716" y="8942"/>
                    <a:pt x="21642" y="10098"/>
                  </a:cubicBezTo>
                  <a:lnTo>
                    <a:pt x="13715" y="7424"/>
                  </a:lnTo>
                  <a:lnTo>
                    <a:pt x="7675" y="13463"/>
                  </a:lnTo>
                  <a:lnTo>
                    <a:pt x="10192" y="21391"/>
                  </a:lnTo>
                  <a:cubicBezTo>
                    <a:pt x="8985" y="23440"/>
                    <a:pt x="8054" y="25640"/>
                    <a:pt x="7424" y="27934"/>
                  </a:cubicBezTo>
                  <a:lnTo>
                    <a:pt x="0" y="31645"/>
                  </a:lnTo>
                  <a:lnTo>
                    <a:pt x="0" y="39950"/>
                  </a:lnTo>
                  <a:lnTo>
                    <a:pt x="7424" y="43693"/>
                  </a:lnTo>
                  <a:cubicBezTo>
                    <a:pt x="8036" y="45978"/>
                    <a:pt x="8934" y="48177"/>
                    <a:pt x="10098" y="50236"/>
                  </a:cubicBezTo>
                  <a:lnTo>
                    <a:pt x="7424" y="58163"/>
                  </a:lnTo>
                  <a:lnTo>
                    <a:pt x="13715" y="64203"/>
                  </a:lnTo>
                  <a:lnTo>
                    <a:pt x="21642" y="61498"/>
                  </a:lnTo>
                  <a:cubicBezTo>
                    <a:pt x="23701" y="62670"/>
                    <a:pt x="25900" y="63579"/>
                    <a:pt x="28185" y="64203"/>
                  </a:cubicBezTo>
                  <a:lnTo>
                    <a:pt x="31897" y="71595"/>
                  </a:lnTo>
                  <a:lnTo>
                    <a:pt x="40327" y="71595"/>
                  </a:lnTo>
                  <a:lnTo>
                    <a:pt x="44071" y="64329"/>
                  </a:lnTo>
                  <a:cubicBezTo>
                    <a:pt x="46316" y="63718"/>
                    <a:pt x="48481" y="62842"/>
                    <a:pt x="50519" y="61718"/>
                  </a:cubicBezTo>
                  <a:lnTo>
                    <a:pt x="58415" y="64423"/>
                  </a:lnTo>
                  <a:lnTo>
                    <a:pt x="64455" y="58352"/>
                  </a:lnTo>
                  <a:lnTo>
                    <a:pt x="61781" y="50456"/>
                  </a:lnTo>
                  <a:cubicBezTo>
                    <a:pt x="62983" y="48381"/>
                    <a:pt x="63943" y="46176"/>
                    <a:pt x="64643" y="43882"/>
                  </a:cubicBezTo>
                  <a:lnTo>
                    <a:pt x="72036" y="40170"/>
                  </a:lnTo>
                  <a:lnTo>
                    <a:pt x="72036" y="31645"/>
                  </a:lnTo>
                  <a:lnTo>
                    <a:pt x="64612" y="27902"/>
                  </a:lnTo>
                  <a:cubicBezTo>
                    <a:pt x="64011" y="25613"/>
                    <a:pt x="63112" y="23414"/>
                    <a:pt x="61938" y="21359"/>
                  </a:cubicBezTo>
                  <a:close/>
                  <a:moveTo>
                    <a:pt x="36144" y="48506"/>
                  </a:moveTo>
                  <a:cubicBezTo>
                    <a:pt x="29195" y="48506"/>
                    <a:pt x="23561" y="42873"/>
                    <a:pt x="23561" y="35924"/>
                  </a:cubicBezTo>
                  <a:cubicBezTo>
                    <a:pt x="23561" y="28974"/>
                    <a:pt x="29195" y="23341"/>
                    <a:pt x="36144" y="23341"/>
                  </a:cubicBezTo>
                  <a:cubicBezTo>
                    <a:pt x="43051" y="23442"/>
                    <a:pt x="48625" y="29017"/>
                    <a:pt x="48726" y="35924"/>
                  </a:cubicBezTo>
                  <a:cubicBezTo>
                    <a:pt x="48726" y="42873"/>
                    <a:pt x="43093" y="48506"/>
                    <a:pt x="36144" y="4850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AD2C5D-5A64-4387-8DC3-0298924BDF80}"/>
                </a:ext>
              </a:extLst>
            </p:cNvPr>
            <p:cNvSpPr/>
            <p:nvPr/>
          </p:nvSpPr>
          <p:spPr>
            <a:xfrm>
              <a:off x="-414068" y="2497767"/>
              <a:ext cx="71250" cy="18150"/>
            </a:xfrm>
            <a:custGeom>
              <a:avLst/>
              <a:gdLst>
                <a:gd name="connsiteX0" fmla="*/ 62694 w 71250"/>
                <a:gd name="connsiteY0" fmla="*/ 0 h 18150"/>
                <a:gd name="connsiteX1" fmla="*/ 8557 w 71250"/>
                <a:gd name="connsiteY1" fmla="*/ 0 h 18150"/>
                <a:gd name="connsiteX2" fmla="*/ 16 w 71250"/>
                <a:gd name="connsiteY2" fmla="*/ 9610 h 18150"/>
                <a:gd name="connsiteX3" fmla="*/ 8557 w 71250"/>
                <a:gd name="connsiteY3" fmla="*/ 18150 h 18150"/>
                <a:gd name="connsiteX4" fmla="*/ 62694 w 71250"/>
                <a:gd name="connsiteY4" fmla="*/ 18150 h 18150"/>
                <a:gd name="connsiteX5" fmla="*/ 71235 w 71250"/>
                <a:gd name="connsiteY5" fmla="*/ 8541 h 18150"/>
                <a:gd name="connsiteX6" fmla="*/ 62694 w 71250"/>
                <a:gd name="connsiteY6" fmla="*/ 0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0" h="18150">
                  <a:moveTo>
                    <a:pt x="62694" y="0"/>
                  </a:moveTo>
                  <a:lnTo>
                    <a:pt x="8557" y="0"/>
                  </a:lnTo>
                  <a:cubicBezTo>
                    <a:pt x="3545" y="295"/>
                    <a:pt x="-279" y="4598"/>
                    <a:pt x="16" y="9610"/>
                  </a:cubicBezTo>
                  <a:cubicBezTo>
                    <a:pt x="287" y="14210"/>
                    <a:pt x="3957" y="17880"/>
                    <a:pt x="8557" y="18150"/>
                  </a:cubicBezTo>
                  <a:lnTo>
                    <a:pt x="62694" y="18150"/>
                  </a:lnTo>
                  <a:cubicBezTo>
                    <a:pt x="67706" y="17855"/>
                    <a:pt x="71530" y="13553"/>
                    <a:pt x="71235" y="8541"/>
                  </a:cubicBezTo>
                  <a:cubicBezTo>
                    <a:pt x="70963" y="3941"/>
                    <a:pt x="67294" y="271"/>
                    <a:pt x="62694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E53CD4C-0B9D-4D6E-88FA-42EA606C5E44}"/>
                </a:ext>
              </a:extLst>
            </p:cNvPr>
            <p:cNvSpPr/>
            <p:nvPr/>
          </p:nvSpPr>
          <p:spPr>
            <a:xfrm>
              <a:off x="-398087" y="2528500"/>
              <a:ext cx="39289" cy="18150"/>
            </a:xfrm>
            <a:custGeom>
              <a:avLst/>
              <a:gdLst>
                <a:gd name="connsiteX0" fmla="*/ 19660 w 39289"/>
                <a:gd name="connsiteY0" fmla="*/ 18151 h 18150"/>
                <a:gd name="connsiteX1" fmla="*/ 39289 w 39289"/>
                <a:gd name="connsiteY1" fmla="*/ 0 h 18150"/>
                <a:gd name="connsiteX2" fmla="*/ 0 w 39289"/>
                <a:gd name="connsiteY2" fmla="*/ 0 h 18150"/>
                <a:gd name="connsiteX3" fmla="*/ 19660 w 39289"/>
                <a:gd name="connsiteY3" fmla="*/ 18151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9" h="18150">
                  <a:moveTo>
                    <a:pt x="19660" y="18151"/>
                  </a:moveTo>
                  <a:cubicBezTo>
                    <a:pt x="29931" y="18134"/>
                    <a:pt x="38470" y="10238"/>
                    <a:pt x="39289" y="0"/>
                  </a:cubicBezTo>
                  <a:lnTo>
                    <a:pt x="0" y="0"/>
                  </a:lnTo>
                  <a:cubicBezTo>
                    <a:pt x="835" y="10243"/>
                    <a:pt x="9384" y="18135"/>
                    <a:pt x="19660" y="1815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D90024-52DB-49EA-8B91-01DBC1B8C378}"/>
                </a:ext>
              </a:extLst>
            </p:cNvPr>
            <p:cNvSpPr/>
            <p:nvPr/>
          </p:nvSpPr>
          <p:spPr>
            <a:xfrm>
              <a:off x="-457163" y="2322019"/>
              <a:ext cx="157283" cy="163165"/>
            </a:xfrm>
            <a:custGeom>
              <a:avLst/>
              <a:gdLst>
                <a:gd name="connsiteX0" fmla="*/ 157283 w 157283"/>
                <a:gd name="connsiteY0" fmla="*/ 80372 h 163165"/>
                <a:gd name="connsiteX1" fmla="*/ 157283 w 157283"/>
                <a:gd name="connsiteY1" fmla="*/ 77667 h 163165"/>
                <a:gd name="connsiteX2" fmla="*/ 78642 w 157283"/>
                <a:gd name="connsiteY2" fmla="*/ 0 h 163165"/>
                <a:gd name="connsiteX3" fmla="*/ 78642 w 157283"/>
                <a:gd name="connsiteY3" fmla="*/ 0 h 163165"/>
                <a:gd name="connsiteX4" fmla="*/ 0 w 157283"/>
                <a:gd name="connsiteY4" fmla="*/ 77667 h 163165"/>
                <a:gd name="connsiteX5" fmla="*/ 0 w 157283"/>
                <a:gd name="connsiteY5" fmla="*/ 80372 h 163165"/>
                <a:gd name="connsiteX6" fmla="*/ 5473 w 157283"/>
                <a:gd name="connsiteY6" fmla="*/ 107582 h 163165"/>
                <a:gd name="connsiteX7" fmla="*/ 19126 w 157283"/>
                <a:gd name="connsiteY7" fmla="*/ 129947 h 163165"/>
                <a:gd name="connsiteX8" fmla="*/ 37528 w 157283"/>
                <a:gd name="connsiteY8" fmla="*/ 159831 h 163165"/>
                <a:gd name="connsiteX9" fmla="*/ 42938 w 157283"/>
                <a:gd name="connsiteY9" fmla="*/ 163166 h 163165"/>
                <a:gd name="connsiteX10" fmla="*/ 114345 w 157283"/>
                <a:gd name="connsiteY10" fmla="*/ 163166 h 163165"/>
                <a:gd name="connsiteX11" fmla="*/ 119756 w 157283"/>
                <a:gd name="connsiteY11" fmla="*/ 159831 h 163165"/>
                <a:gd name="connsiteX12" fmla="*/ 138158 w 157283"/>
                <a:gd name="connsiteY12" fmla="*/ 129947 h 163165"/>
                <a:gd name="connsiteX13" fmla="*/ 151810 w 157283"/>
                <a:gd name="connsiteY13" fmla="*/ 107582 h 163165"/>
                <a:gd name="connsiteX14" fmla="*/ 157283 w 157283"/>
                <a:gd name="connsiteY14" fmla="*/ 80372 h 163165"/>
                <a:gd name="connsiteX15" fmla="*/ 139164 w 157283"/>
                <a:gd name="connsiteY15" fmla="*/ 80089 h 163165"/>
                <a:gd name="connsiteX16" fmla="*/ 134981 w 157283"/>
                <a:gd name="connsiteY16" fmla="*/ 101228 h 163165"/>
                <a:gd name="connsiteX17" fmla="*/ 124789 w 157283"/>
                <a:gd name="connsiteY17" fmla="*/ 117837 h 163165"/>
                <a:gd name="connsiteX18" fmla="*/ 106953 w 157283"/>
                <a:gd name="connsiteY18" fmla="*/ 144952 h 163165"/>
                <a:gd name="connsiteX19" fmla="*/ 50331 w 157283"/>
                <a:gd name="connsiteY19" fmla="*/ 144952 h 163165"/>
                <a:gd name="connsiteX20" fmla="*/ 32652 w 157283"/>
                <a:gd name="connsiteY20" fmla="*/ 117742 h 163165"/>
                <a:gd name="connsiteX21" fmla="*/ 22460 w 157283"/>
                <a:gd name="connsiteY21" fmla="*/ 101133 h 163165"/>
                <a:gd name="connsiteX22" fmla="*/ 18119 w 157283"/>
                <a:gd name="connsiteY22" fmla="*/ 79994 h 163165"/>
                <a:gd name="connsiteX23" fmla="*/ 18119 w 157283"/>
                <a:gd name="connsiteY23" fmla="*/ 77729 h 163165"/>
                <a:gd name="connsiteX24" fmla="*/ 78547 w 157283"/>
                <a:gd name="connsiteY24" fmla="*/ 17962 h 163165"/>
                <a:gd name="connsiteX25" fmla="*/ 78547 w 157283"/>
                <a:gd name="connsiteY25" fmla="*/ 17962 h 163165"/>
                <a:gd name="connsiteX26" fmla="*/ 138976 w 157283"/>
                <a:gd name="connsiteY26" fmla="*/ 77729 h 16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7283" h="163165">
                  <a:moveTo>
                    <a:pt x="157283" y="80372"/>
                  </a:moveTo>
                  <a:lnTo>
                    <a:pt x="157283" y="77667"/>
                  </a:lnTo>
                  <a:cubicBezTo>
                    <a:pt x="156482" y="34729"/>
                    <a:pt x="121585" y="265"/>
                    <a:pt x="78642" y="0"/>
                  </a:cubicBezTo>
                  <a:lnTo>
                    <a:pt x="78642" y="0"/>
                  </a:lnTo>
                  <a:cubicBezTo>
                    <a:pt x="35698" y="265"/>
                    <a:pt x="802" y="34729"/>
                    <a:pt x="0" y="77667"/>
                  </a:cubicBezTo>
                  <a:lnTo>
                    <a:pt x="0" y="80372"/>
                  </a:lnTo>
                  <a:cubicBezTo>
                    <a:pt x="288" y="89684"/>
                    <a:pt x="2138" y="98882"/>
                    <a:pt x="5473" y="107582"/>
                  </a:cubicBezTo>
                  <a:cubicBezTo>
                    <a:pt x="8657" y="115790"/>
                    <a:pt x="13280" y="123364"/>
                    <a:pt x="19126" y="129947"/>
                  </a:cubicBezTo>
                  <a:cubicBezTo>
                    <a:pt x="26329" y="137780"/>
                    <a:pt x="34193" y="153037"/>
                    <a:pt x="37528" y="159831"/>
                  </a:cubicBezTo>
                  <a:cubicBezTo>
                    <a:pt x="38548" y="161884"/>
                    <a:pt x="40646" y="163177"/>
                    <a:pt x="42938" y="163166"/>
                  </a:cubicBezTo>
                  <a:lnTo>
                    <a:pt x="114345" y="163166"/>
                  </a:lnTo>
                  <a:cubicBezTo>
                    <a:pt x="116637" y="163177"/>
                    <a:pt x="118736" y="161884"/>
                    <a:pt x="119756" y="159831"/>
                  </a:cubicBezTo>
                  <a:cubicBezTo>
                    <a:pt x="123090" y="153037"/>
                    <a:pt x="130954" y="137812"/>
                    <a:pt x="138158" y="129947"/>
                  </a:cubicBezTo>
                  <a:cubicBezTo>
                    <a:pt x="144003" y="123364"/>
                    <a:pt x="148626" y="115790"/>
                    <a:pt x="151810" y="107582"/>
                  </a:cubicBezTo>
                  <a:cubicBezTo>
                    <a:pt x="155146" y="98882"/>
                    <a:pt x="156996" y="89684"/>
                    <a:pt x="157283" y="80372"/>
                  </a:cubicBezTo>
                  <a:close/>
                  <a:moveTo>
                    <a:pt x="139164" y="80089"/>
                  </a:moveTo>
                  <a:cubicBezTo>
                    <a:pt x="138941" y="87317"/>
                    <a:pt x="137527" y="94459"/>
                    <a:pt x="134981" y="101228"/>
                  </a:cubicBezTo>
                  <a:cubicBezTo>
                    <a:pt x="132592" y="107323"/>
                    <a:pt x="129141" y="112946"/>
                    <a:pt x="124789" y="117837"/>
                  </a:cubicBezTo>
                  <a:cubicBezTo>
                    <a:pt x="117806" y="126149"/>
                    <a:pt x="111820" y="135249"/>
                    <a:pt x="106953" y="144952"/>
                  </a:cubicBezTo>
                  <a:lnTo>
                    <a:pt x="50331" y="144952"/>
                  </a:lnTo>
                  <a:cubicBezTo>
                    <a:pt x="45519" y="135224"/>
                    <a:pt x="39586" y="126092"/>
                    <a:pt x="32652" y="117742"/>
                  </a:cubicBezTo>
                  <a:cubicBezTo>
                    <a:pt x="28299" y="112852"/>
                    <a:pt x="24849" y="107229"/>
                    <a:pt x="22460" y="101133"/>
                  </a:cubicBezTo>
                  <a:cubicBezTo>
                    <a:pt x="19860" y="94374"/>
                    <a:pt x="18393" y="87232"/>
                    <a:pt x="18119" y="79994"/>
                  </a:cubicBezTo>
                  <a:lnTo>
                    <a:pt x="18119" y="77729"/>
                  </a:lnTo>
                  <a:cubicBezTo>
                    <a:pt x="18682" y="44700"/>
                    <a:pt x="45513" y="18162"/>
                    <a:pt x="78547" y="17962"/>
                  </a:cubicBezTo>
                  <a:lnTo>
                    <a:pt x="78547" y="17962"/>
                  </a:lnTo>
                  <a:cubicBezTo>
                    <a:pt x="111581" y="18162"/>
                    <a:pt x="138412" y="44700"/>
                    <a:pt x="138976" y="77729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000D25-18DC-4237-9773-2788B1C6F641}"/>
                </a:ext>
              </a:extLst>
            </p:cNvPr>
            <p:cNvSpPr/>
            <p:nvPr/>
          </p:nvSpPr>
          <p:spPr>
            <a:xfrm>
              <a:off x="-384120" y="2275085"/>
              <a:ext cx="12582" cy="34602"/>
            </a:xfrm>
            <a:custGeom>
              <a:avLst/>
              <a:gdLst>
                <a:gd name="connsiteX0" fmla="*/ 6291 w 12582"/>
                <a:gd name="connsiteY0" fmla="*/ 34602 h 34602"/>
                <a:gd name="connsiteX1" fmla="*/ 12583 w 12582"/>
                <a:gd name="connsiteY1" fmla="*/ 28311 h 34602"/>
                <a:gd name="connsiteX2" fmla="*/ 12583 w 12582"/>
                <a:gd name="connsiteY2" fmla="*/ 6291 h 34602"/>
                <a:gd name="connsiteX3" fmla="*/ 6291 w 12582"/>
                <a:gd name="connsiteY3" fmla="*/ 0 h 34602"/>
                <a:gd name="connsiteX4" fmla="*/ 0 w 12582"/>
                <a:gd name="connsiteY4" fmla="*/ 6291 h 34602"/>
                <a:gd name="connsiteX5" fmla="*/ 0 w 12582"/>
                <a:gd name="connsiteY5" fmla="*/ 28311 h 34602"/>
                <a:gd name="connsiteX6" fmla="*/ 6291 w 12582"/>
                <a:gd name="connsiteY6" fmla="*/ 34602 h 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" h="34602">
                  <a:moveTo>
                    <a:pt x="6291" y="34602"/>
                  </a:moveTo>
                  <a:cubicBezTo>
                    <a:pt x="9766" y="34602"/>
                    <a:pt x="12583" y="31786"/>
                    <a:pt x="12583" y="28311"/>
                  </a:cubicBezTo>
                  <a:lnTo>
                    <a:pt x="12583" y="6291"/>
                  </a:lnTo>
                  <a:cubicBezTo>
                    <a:pt x="12583" y="2817"/>
                    <a:pt x="9766" y="0"/>
                    <a:pt x="6291" y="0"/>
                  </a:cubicBezTo>
                  <a:cubicBezTo>
                    <a:pt x="2817" y="0"/>
                    <a:pt x="0" y="2817"/>
                    <a:pt x="0" y="6291"/>
                  </a:cubicBezTo>
                  <a:lnTo>
                    <a:pt x="0" y="28311"/>
                  </a:lnTo>
                  <a:cubicBezTo>
                    <a:pt x="0" y="31786"/>
                    <a:pt x="2817" y="34602"/>
                    <a:pt x="6291" y="34602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5383CE-5903-4151-AB4A-0D3F7B2BD79A}"/>
                </a:ext>
              </a:extLst>
            </p:cNvPr>
            <p:cNvSpPr/>
            <p:nvPr/>
          </p:nvSpPr>
          <p:spPr>
            <a:xfrm>
              <a:off x="-469683" y="2311211"/>
              <a:ext cx="27907" cy="27955"/>
            </a:xfrm>
            <a:custGeom>
              <a:avLst/>
              <a:gdLst>
                <a:gd name="connsiteX0" fmla="*/ 17208 w 27907"/>
                <a:gd name="connsiteY0" fmla="*/ 26127 h 27955"/>
                <a:gd name="connsiteX1" fmla="*/ 26079 w 27907"/>
                <a:gd name="connsiteY1" fmla="*/ 26127 h 27955"/>
                <a:gd name="connsiteX2" fmla="*/ 26079 w 27907"/>
                <a:gd name="connsiteY2" fmla="*/ 17256 h 27955"/>
                <a:gd name="connsiteX3" fmla="*/ 10508 w 27907"/>
                <a:gd name="connsiteY3" fmla="*/ 1622 h 27955"/>
                <a:gd name="connsiteX4" fmla="*/ 1622 w 27907"/>
                <a:gd name="connsiteY4" fmla="*/ 2075 h 27955"/>
                <a:gd name="connsiteX5" fmla="*/ 1637 w 27907"/>
                <a:gd name="connsiteY5" fmla="*/ 10524 h 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07" h="27955">
                  <a:moveTo>
                    <a:pt x="17208" y="26127"/>
                  </a:moveTo>
                  <a:cubicBezTo>
                    <a:pt x="19662" y="28566"/>
                    <a:pt x="23625" y="28566"/>
                    <a:pt x="26079" y="26127"/>
                  </a:cubicBezTo>
                  <a:cubicBezTo>
                    <a:pt x="28518" y="23673"/>
                    <a:pt x="28518" y="19710"/>
                    <a:pt x="26079" y="17256"/>
                  </a:cubicBezTo>
                  <a:lnTo>
                    <a:pt x="10508" y="1622"/>
                  </a:lnTo>
                  <a:cubicBezTo>
                    <a:pt x="7929" y="-707"/>
                    <a:pt x="3950" y="-504"/>
                    <a:pt x="1622" y="2075"/>
                  </a:cubicBezTo>
                  <a:cubicBezTo>
                    <a:pt x="-546" y="4476"/>
                    <a:pt x="-540" y="8130"/>
                    <a:pt x="1637" y="105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5CCF7A-4325-4DB6-90DA-8B3950E8068C}"/>
                </a:ext>
              </a:extLst>
            </p:cNvPr>
            <p:cNvSpPr/>
            <p:nvPr/>
          </p:nvSpPr>
          <p:spPr>
            <a:xfrm>
              <a:off x="-313945" y="2312844"/>
              <a:ext cx="27610" cy="27552"/>
            </a:xfrm>
            <a:custGeom>
              <a:avLst/>
              <a:gdLst>
                <a:gd name="connsiteX0" fmla="*/ 6422 w 27610"/>
                <a:gd name="connsiteY0" fmla="*/ 27546 h 27552"/>
                <a:gd name="connsiteX1" fmla="*/ 10889 w 27610"/>
                <a:gd name="connsiteY1" fmla="*/ 25690 h 27552"/>
                <a:gd name="connsiteX2" fmla="*/ 26428 w 27610"/>
                <a:gd name="connsiteY2" fmla="*/ 9961 h 27552"/>
                <a:gd name="connsiteX3" fmla="*/ 24988 w 27610"/>
                <a:gd name="connsiteY3" fmla="*/ 1181 h 27552"/>
                <a:gd name="connsiteX4" fmla="*/ 17558 w 27610"/>
                <a:gd name="connsiteY4" fmla="*/ 1248 h 27552"/>
                <a:gd name="connsiteX5" fmla="*/ 1829 w 27610"/>
                <a:gd name="connsiteY5" fmla="*/ 16976 h 27552"/>
                <a:gd name="connsiteX6" fmla="*/ 1829 w 27610"/>
                <a:gd name="connsiteY6" fmla="*/ 25847 h 27552"/>
                <a:gd name="connsiteX7" fmla="*/ 6422 w 27610"/>
                <a:gd name="connsiteY7" fmla="*/ 27546 h 2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10" h="27552">
                  <a:moveTo>
                    <a:pt x="6422" y="27546"/>
                  </a:moveTo>
                  <a:cubicBezTo>
                    <a:pt x="8099" y="27547"/>
                    <a:pt x="9707" y="26879"/>
                    <a:pt x="10889" y="25690"/>
                  </a:cubicBezTo>
                  <a:lnTo>
                    <a:pt x="26428" y="9961"/>
                  </a:lnTo>
                  <a:cubicBezTo>
                    <a:pt x="28455" y="7139"/>
                    <a:pt x="27811" y="3208"/>
                    <a:pt x="24988" y="1181"/>
                  </a:cubicBezTo>
                  <a:cubicBezTo>
                    <a:pt x="22762" y="-418"/>
                    <a:pt x="19756" y="-391"/>
                    <a:pt x="17558" y="1248"/>
                  </a:cubicBezTo>
                  <a:lnTo>
                    <a:pt x="1829" y="16976"/>
                  </a:lnTo>
                  <a:cubicBezTo>
                    <a:pt x="-610" y="19430"/>
                    <a:pt x="-610" y="23393"/>
                    <a:pt x="1829" y="25847"/>
                  </a:cubicBezTo>
                  <a:cubicBezTo>
                    <a:pt x="3068" y="27010"/>
                    <a:pt x="4725" y="27623"/>
                    <a:pt x="6422" y="275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3A4260D-CCC3-453B-8D1B-F294F11A9B8C}"/>
                </a:ext>
              </a:extLst>
            </p:cNvPr>
            <p:cNvSpPr/>
            <p:nvPr/>
          </p:nvSpPr>
          <p:spPr>
            <a:xfrm>
              <a:off x="-503844" y="2393048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C046C3-D664-4DC8-9A5B-B2F3B75F9390}"/>
                </a:ext>
              </a:extLst>
            </p:cNvPr>
            <p:cNvSpPr/>
            <p:nvPr/>
          </p:nvSpPr>
          <p:spPr>
            <a:xfrm>
              <a:off x="-470246" y="2459607"/>
              <a:ext cx="28154" cy="28311"/>
            </a:xfrm>
            <a:custGeom>
              <a:avLst/>
              <a:gdLst>
                <a:gd name="connsiteX0" fmla="*/ 17770 w 28154"/>
                <a:gd name="connsiteY0" fmla="*/ 1513 h 28311"/>
                <a:gd name="connsiteX1" fmla="*/ 2199 w 28154"/>
                <a:gd name="connsiteY1" fmla="*/ 17241 h 28311"/>
                <a:gd name="connsiteX2" fmla="*/ 1513 w 28154"/>
                <a:gd name="connsiteY2" fmla="*/ 26112 h 28311"/>
                <a:gd name="connsiteX3" fmla="*/ 10384 w 28154"/>
                <a:gd name="connsiteY3" fmla="*/ 26798 h 28311"/>
                <a:gd name="connsiteX4" fmla="*/ 11070 w 28154"/>
                <a:gd name="connsiteY4" fmla="*/ 26112 h 28311"/>
                <a:gd name="connsiteX5" fmla="*/ 26641 w 28154"/>
                <a:gd name="connsiteY5" fmla="*/ 10384 h 28311"/>
                <a:gd name="connsiteX6" fmla="*/ 25955 w 28154"/>
                <a:gd name="connsiteY6" fmla="*/ 1513 h 28311"/>
                <a:gd name="connsiteX7" fmla="*/ 17770 w 28154"/>
                <a:gd name="connsiteY7" fmla="*/ 1513 h 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4" h="28311">
                  <a:moveTo>
                    <a:pt x="17770" y="1513"/>
                  </a:moveTo>
                  <a:lnTo>
                    <a:pt x="2199" y="17241"/>
                  </a:lnTo>
                  <a:cubicBezTo>
                    <a:pt x="-440" y="19501"/>
                    <a:pt x="-747" y="23473"/>
                    <a:pt x="1513" y="26112"/>
                  </a:cubicBezTo>
                  <a:cubicBezTo>
                    <a:pt x="3773" y="28751"/>
                    <a:pt x="7745" y="29058"/>
                    <a:pt x="10384" y="26798"/>
                  </a:cubicBezTo>
                  <a:cubicBezTo>
                    <a:pt x="10630" y="26587"/>
                    <a:pt x="10859" y="26358"/>
                    <a:pt x="11070" y="26112"/>
                  </a:cubicBezTo>
                  <a:lnTo>
                    <a:pt x="26641" y="10384"/>
                  </a:lnTo>
                  <a:cubicBezTo>
                    <a:pt x="28901" y="7744"/>
                    <a:pt x="28594" y="3773"/>
                    <a:pt x="25955" y="1513"/>
                  </a:cubicBezTo>
                  <a:cubicBezTo>
                    <a:pt x="23600" y="-504"/>
                    <a:pt x="20126" y="-504"/>
                    <a:pt x="17770" y="1513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326A47-E25E-4810-ACE9-2D4824569832}"/>
                </a:ext>
              </a:extLst>
            </p:cNvPr>
            <p:cNvSpPr/>
            <p:nvPr/>
          </p:nvSpPr>
          <p:spPr>
            <a:xfrm>
              <a:off x="-314017" y="2457849"/>
              <a:ext cx="28912" cy="28939"/>
            </a:xfrm>
            <a:custGeom>
              <a:avLst/>
              <a:gdLst>
                <a:gd name="connsiteX0" fmla="*/ 10961 w 28912"/>
                <a:gd name="connsiteY0" fmla="*/ 2075 h 28939"/>
                <a:gd name="connsiteX1" fmla="*/ 2075 w 28912"/>
                <a:gd name="connsiteY1" fmla="*/ 1622 h 28939"/>
                <a:gd name="connsiteX2" fmla="*/ 1622 w 28912"/>
                <a:gd name="connsiteY2" fmla="*/ 10508 h 28939"/>
                <a:gd name="connsiteX3" fmla="*/ 2059 w 28912"/>
                <a:gd name="connsiteY3" fmla="*/ 10946 h 28939"/>
                <a:gd name="connsiteX4" fmla="*/ 17787 w 28912"/>
                <a:gd name="connsiteY4" fmla="*/ 26674 h 28939"/>
                <a:gd name="connsiteX5" fmla="*/ 26648 w 28912"/>
                <a:gd name="connsiteY5" fmla="*/ 27481 h 28939"/>
                <a:gd name="connsiteX6" fmla="*/ 27455 w 28912"/>
                <a:gd name="connsiteY6" fmla="*/ 18621 h 28939"/>
                <a:gd name="connsiteX7" fmla="*/ 26438 w 28912"/>
                <a:gd name="connsiteY7" fmla="*/ 17646 h 2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12" h="28939">
                  <a:moveTo>
                    <a:pt x="10961" y="2075"/>
                  </a:moveTo>
                  <a:cubicBezTo>
                    <a:pt x="8633" y="-504"/>
                    <a:pt x="4654" y="-707"/>
                    <a:pt x="2075" y="1622"/>
                  </a:cubicBezTo>
                  <a:cubicBezTo>
                    <a:pt x="-504" y="3950"/>
                    <a:pt x="-707" y="7929"/>
                    <a:pt x="1622" y="10508"/>
                  </a:cubicBezTo>
                  <a:cubicBezTo>
                    <a:pt x="1760" y="10661"/>
                    <a:pt x="1906" y="10807"/>
                    <a:pt x="2059" y="10946"/>
                  </a:cubicBezTo>
                  <a:lnTo>
                    <a:pt x="17787" y="26674"/>
                  </a:lnTo>
                  <a:cubicBezTo>
                    <a:pt x="20011" y="29344"/>
                    <a:pt x="23978" y="29705"/>
                    <a:pt x="26648" y="27481"/>
                  </a:cubicBezTo>
                  <a:cubicBezTo>
                    <a:pt x="29317" y="25258"/>
                    <a:pt x="29679" y="21291"/>
                    <a:pt x="27455" y="18621"/>
                  </a:cubicBezTo>
                  <a:cubicBezTo>
                    <a:pt x="27153" y="18259"/>
                    <a:pt x="26812" y="17932"/>
                    <a:pt x="26438" y="176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B4715A-38EB-4797-8117-35FEB6850F24}"/>
                </a:ext>
              </a:extLst>
            </p:cNvPr>
            <p:cNvSpPr/>
            <p:nvPr/>
          </p:nvSpPr>
          <p:spPr>
            <a:xfrm>
              <a:off x="-287580" y="2392827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79512" y="1452807"/>
            <a:ext cx="748179" cy="748179"/>
            <a:chOff x="5327823" y="-1198076"/>
            <a:chExt cx="997572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388630" y="-686695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تعاریف</a:t>
              </a:r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AC49EC-CBC5-4275-96ED-069B2080052F}"/>
                </a:ext>
              </a:extLst>
            </p:cNvPr>
            <p:cNvSpPr/>
            <p:nvPr/>
          </p:nvSpPr>
          <p:spPr>
            <a:xfrm>
              <a:off x="5868757" y="-1050861"/>
              <a:ext cx="93252" cy="142101"/>
            </a:xfrm>
            <a:custGeom>
              <a:avLst/>
              <a:gdLst>
                <a:gd name="connsiteX0" fmla="*/ 46639 w 93252"/>
                <a:gd name="connsiteY0" fmla="*/ 65301 h 142102"/>
                <a:gd name="connsiteX1" fmla="*/ 27550 w 93252"/>
                <a:gd name="connsiteY1" fmla="*/ 45324 h 142102"/>
                <a:gd name="connsiteX2" fmla="*/ 47083 w 93252"/>
                <a:gd name="connsiteY2" fmla="*/ 25791 h 142102"/>
                <a:gd name="connsiteX3" fmla="*/ 66616 w 93252"/>
                <a:gd name="connsiteY3" fmla="*/ 45324 h 142102"/>
                <a:gd name="connsiteX4" fmla="*/ 60845 w 93252"/>
                <a:gd name="connsiteY4" fmla="*/ 59086 h 142102"/>
                <a:gd name="connsiteX5" fmla="*/ 46639 w 93252"/>
                <a:gd name="connsiteY5" fmla="*/ 65301 h 142102"/>
                <a:gd name="connsiteX6" fmla="*/ 27550 w 93252"/>
                <a:gd name="connsiteY6" fmla="*/ 3594 h 142102"/>
                <a:gd name="connsiteX7" fmla="*/ 5353 w 93252"/>
                <a:gd name="connsiteY7" fmla="*/ 23571 h 142102"/>
                <a:gd name="connsiteX8" fmla="*/ 3133 w 93252"/>
                <a:gd name="connsiteY8" fmla="*/ 61750 h 142102"/>
                <a:gd name="connsiteX9" fmla="*/ 24442 w 93252"/>
                <a:gd name="connsiteY9" fmla="*/ 107919 h 142102"/>
                <a:gd name="connsiteX10" fmla="*/ 38648 w 93252"/>
                <a:gd name="connsiteY10" fmla="*/ 137219 h 142102"/>
                <a:gd name="connsiteX11" fmla="*/ 46639 w 93252"/>
                <a:gd name="connsiteY11" fmla="*/ 142102 h 142102"/>
                <a:gd name="connsiteX12" fmla="*/ 54630 w 93252"/>
                <a:gd name="connsiteY12" fmla="*/ 137219 h 142102"/>
                <a:gd name="connsiteX13" fmla="*/ 68836 w 93252"/>
                <a:gd name="connsiteY13" fmla="*/ 107919 h 142102"/>
                <a:gd name="connsiteX14" fmla="*/ 90145 w 93252"/>
                <a:gd name="connsiteY14" fmla="*/ 62194 h 142102"/>
                <a:gd name="connsiteX15" fmla="*/ 93253 w 93252"/>
                <a:gd name="connsiteY15" fmla="*/ 45324 h 142102"/>
                <a:gd name="connsiteX16" fmla="*/ 27550 w 93252"/>
                <a:gd name="connsiteY16" fmla="*/ 3594 h 1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252" h="142102">
                  <a:moveTo>
                    <a:pt x="46639" y="65301"/>
                  </a:moveTo>
                  <a:cubicBezTo>
                    <a:pt x="35985" y="65301"/>
                    <a:pt x="27106" y="56422"/>
                    <a:pt x="27550" y="45324"/>
                  </a:cubicBezTo>
                  <a:cubicBezTo>
                    <a:pt x="27550" y="34669"/>
                    <a:pt x="36429" y="25791"/>
                    <a:pt x="47083" y="25791"/>
                  </a:cubicBezTo>
                  <a:cubicBezTo>
                    <a:pt x="57738" y="25791"/>
                    <a:pt x="66616" y="34669"/>
                    <a:pt x="66616" y="45324"/>
                  </a:cubicBezTo>
                  <a:cubicBezTo>
                    <a:pt x="66616" y="50651"/>
                    <a:pt x="64397" y="55535"/>
                    <a:pt x="60845" y="59086"/>
                  </a:cubicBezTo>
                  <a:cubicBezTo>
                    <a:pt x="56850" y="63081"/>
                    <a:pt x="51966" y="65301"/>
                    <a:pt x="46639" y="65301"/>
                  </a:cubicBezTo>
                  <a:close/>
                  <a:moveTo>
                    <a:pt x="27550" y="3594"/>
                  </a:moveTo>
                  <a:cubicBezTo>
                    <a:pt x="17783" y="7145"/>
                    <a:pt x="10236" y="14692"/>
                    <a:pt x="5353" y="23571"/>
                  </a:cubicBezTo>
                  <a:cubicBezTo>
                    <a:pt x="-862" y="35557"/>
                    <a:pt x="-1750" y="49319"/>
                    <a:pt x="3133" y="61750"/>
                  </a:cubicBezTo>
                  <a:lnTo>
                    <a:pt x="24442" y="107919"/>
                  </a:lnTo>
                  <a:lnTo>
                    <a:pt x="38648" y="137219"/>
                  </a:lnTo>
                  <a:cubicBezTo>
                    <a:pt x="39980" y="140326"/>
                    <a:pt x="43088" y="142102"/>
                    <a:pt x="46639" y="142102"/>
                  </a:cubicBezTo>
                  <a:cubicBezTo>
                    <a:pt x="50191" y="142102"/>
                    <a:pt x="53298" y="140326"/>
                    <a:pt x="54630" y="137219"/>
                  </a:cubicBezTo>
                  <a:lnTo>
                    <a:pt x="68836" y="107919"/>
                  </a:lnTo>
                  <a:lnTo>
                    <a:pt x="90145" y="62194"/>
                  </a:lnTo>
                  <a:cubicBezTo>
                    <a:pt x="92365" y="56866"/>
                    <a:pt x="93253" y="51095"/>
                    <a:pt x="93253" y="45324"/>
                  </a:cubicBezTo>
                  <a:cubicBezTo>
                    <a:pt x="93253" y="14248"/>
                    <a:pt x="61289" y="-9280"/>
                    <a:pt x="27550" y="359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76F801-FC6B-4882-A361-0A8D5685DE39}"/>
                </a:ext>
              </a:extLst>
            </p:cNvPr>
            <p:cNvSpPr/>
            <p:nvPr/>
          </p:nvSpPr>
          <p:spPr>
            <a:xfrm>
              <a:off x="5649032" y="-1010864"/>
              <a:ext cx="355149" cy="248604"/>
            </a:xfrm>
            <a:custGeom>
              <a:avLst/>
              <a:gdLst>
                <a:gd name="connsiteX0" fmla="*/ 168696 w 355149"/>
                <a:gd name="connsiteY0" fmla="*/ 214421 h 248604"/>
                <a:gd name="connsiteX1" fmla="*/ 97666 w 355149"/>
                <a:gd name="connsiteY1" fmla="*/ 178906 h 248604"/>
                <a:gd name="connsiteX2" fmla="*/ 97666 w 355149"/>
                <a:gd name="connsiteY2" fmla="*/ 34183 h 248604"/>
                <a:gd name="connsiteX3" fmla="*/ 168696 w 355149"/>
                <a:gd name="connsiteY3" fmla="*/ 69698 h 248604"/>
                <a:gd name="connsiteX4" fmla="*/ 168696 w 355149"/>
                <a:gd name="connsiteY4" fmla="*/ 214421 h 248604"/>
                <a:gd name="connsiteX5" fmla="*/ 79909 w 355149"/>
                <a:gd name="connsiteY5" fmla="*/ 178906 h 248604"/>
                <a:gd name="connsiteX6" fmla="*/ 26636 w 355149"/>
                <a:gd name="connsiteY6" fmla="*/ 205543 h 248604"/>
                <a:gd name="connsiteX7" fmla="*/ 26636 w 355149"/>
                <a:gd name="connsiteY7" fmla="*/ 60819 h 248604"/>
                <a:gd name="connsiteX8" fmla="*/ 79909 w 355149"/>
                <a:gd name="connsiteY8" fmla="*/ 34183 h 248604"/>
                <a:gd name="connsiteX9" fmla="*/ 79909 w 355149"/>
                <a:gd name="connsiteY9" fmla="*/ 178906 h 248604"/>
                <a:gd name="connsiteX10" fmla="*/ 325849 w 355149"/>
                <a:gd name="connsiteY10" fmla="*/ 29744 h 248604"/>
                <a:gd name="connsiteX11" fmla="*/ 325849 w 355149"/>
                <a:gd name="connsiteY11" fmla="*/ 29744 h 248604"/>
                <a:gd name="connsiteX12" fmla="*/ 314751 w 355149"/>
                <a:gd name="connsiteY12" fmla="*/ 53716 h 248604"/>
                <a:gd name="connsiteX13" fmla="*/ 328513 w 355149"/>
                <a:gd name="connsiteY13" fmla="*/ 60819 h 248604"/>
                <a:gd name="connsiteX14" fmla="*/ 328513 w 355149"/>
                <a:gd name="connsiteY14" fmla="*/ 205543 h 248604"/>
                <a:gd name="connsiteX15" fmla="*/ 275241 w 355149"/>
                <a:gd name="connsiteY15" fmla="*/ 178906 h 248604"/>
                <a:gd name="connsiteX16" fmla="*/ 275241 w 355149"/>
                <a:gd name="connsiteY16" fmla="*/ 119863 h 248604"/>
                <a:gd name="connsiteX17" fmla="*/ 257483 w 355149"/>
                <a:gd name="connsiteY17" fmla="*/ 119863 h 248604"/>
                <a:gd name="connsiteX18" fmla="*/ 257483 w 355149"/>
                <a:gd name="connsiteY18" fmla="*/ 178906 h 248604"/>
                <a:gd name="connsiteX19" fmla="*/ 186453 w 355149"/>
                <a:gd name="connsiteY19" fmla="*/ 214421 h 248604"/>
                <a:gd name="connsiteX20" fmla="*/ 186453 w 355149"/>
                <a:gd name="connsiteY20" fmla="*/ 69698 h 248604"/>
                <a:gd name="connsiteX21" fmla="*/ 217973 w 355149"/>
                <a:gd name="connsiteY21" fmla="*/ 53716 h 248604"/>
                <a:gd name="connsiteX22" fmla="*/ 206874 w 355149"/>
                <a:gd name="connsiteY22" fmla="*/ 29744 h 248604"/>
                <a:gd name="connsiteX23" fmla="*/ 177575 w 355149"/>
                <a:gd name="connsiteY23" fmla="*/ 44394 h 248604"/>
                <a:gd name="connsiteX24" fmla="*/ 88787 w 355149"/>
                <a:gd name="connsiteY24" fmla="*/ 0 h 248604"/>
                <a:gd name="connsiteX25" fmla="*/ 0 w 355149"/>
                <a:gd name="connsiteY25" fmla="*/ 44394 h 248604"/>
                <a:gd name="connsiteX26" fmla="*/ 0 w 355149"/>
                <a:gd name="connsiteY26" fmla="*/ 248604 h 248604"/>
                <a:gd name="connsiteX27" fmla="*/ 88787 w 355149"/>
                <a:gd name="connsiteY27" fmla="*/ 204211 h 248604"/>
                <a:gd name="connsiteX28" fmla="*/ 177575 w 355149"/>
                <a:gd name="connsiteY28" fmla="*/ 248604 h 248604"/>
                <a:gd name="connsiteX29" fmla="*/ 266362 w 355149"/>
                <a:gd name="connsiteY29" fmla="*/ 204211 h 248604"/>
                <a:gd name="connsiteX30" fmla="*/ 355149 w 355149"/>
                <a:gd name="connsiteY30" fmla="*/ 248604 h 248604"/>
                <a:gd name="connsiteX31" fmla="*/ 355149 w 355149"/>
                <a:gd name="connsiteY31" fmla="*/ 44394 h 248604"/>
                <a:gd name="connsiteX32" fmla="*/ 325849 w 355149"/>
                <a:gd name="connsiteY32" fmla="*/ 29744 h 2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5149" h="248604">
                  <a:moveTo>
                    <a:pt x="168696" y="214421"/>
                  </a:moveTo>
                  <a:lnTo>
                    <a:pt x="97666" y="178906"/>
                  </a:lnTo>
                  <a:lnTo>
                    <a:pt x="97666" y="34183"/>
                  </a:lnTo>
                  <a:lnTo>
                    <a:pt x="168696" y="69698"/>
                  </a:lnTo>
                  <a:lnTo>
                    <a:pt x="168696" y="214421"/>
                  </a:lnTo>
                  <a:close/>
                  <a:moveTo>
                    <a:pt x="79909" y="178906"/>
                  </a:moveTo>
                  <a:lnTo>
                    <a:pt x="26636" y="205543"/>
                  </a:lnTo>
                  <a:lnTo>
                    <a:pt x="26636" y="60819"/>
                  </a:lnTo>
                  <a:lnTo>
                    <a:pt x="79909" y="34183"/>
                  </a:lnTo>
                  <a:lnTo>
                    <a:pt x="79909" y="178906"/>
                  </a:lnTo>
                  <a:close/>
                  <a:moveTo>
                    <a:pt x="325849" y="29744"/>
                  </a:moveTo>
                  <a:lnTo>
                    <a:pt x="325849" y="29744"/>
                  </a:lnTo>
                  <a:lnTo>
                    <a:pt x="314751" y="53716"/>
                  </a:lnTo>
                  <a:lnTo>
                    <a:pt x="328513" y="60819"/>
                  </a:lnTo>
                  <a:lnTo>
                    <a:pt x="328513" y="205543"/>
                  </a:lnTo>
                  <a:lnTo>
                    <a:pt x="275241" y="178906"/>
                  </a:lnTo>
                  <a:lnTo>
                    <a:pt x="275241" y="119863"/>
                  </a:lnTo>
                  <a:lnTo>
                    <a:pt x="257483" y="119863"/>
                  </a:lnTo>
                  <a:lnTo>
                    <a:pt x="257483" y="178906"/>
                  </a:lnTo>
                  <a:lnTo>
                    <a:pt x="186453" y="214421"/>
                  </a:lnTo>
                  <a:lnTo>
                    <a:pt x="186453" y="69698"/>
                  </a:lnTo>
                  <a:lnTo>
                    <a:pt x="217973" y="53716"/>
                  </a:lnTo>
                  <a:lnTo>
                    <a:pt x="206874" y="29744"/>
                  </a:lnTo>
                  <a:lnTo>
                    <a:pt x="177575" y="44394"/>
                  </a:lnTo>
                  <a:lnTo>
                    <a:pt x="88787" y="0"/>
                  </a:lnTo>
                  <a:lnTo>
                    <a:pt x="0" y="44394"/>
                  </a:lnTo>
                  <a:lnTo>
                    <a:pt x="0" y="248604"/>
                  </a:lnTo>
                  <a:lnTo>
                    <a:pt x="88787" y="204211"/>
                  </a:lnTo>
                  <a:lnTo>
                    <a:pt x="177575" y="248604"/>
                  </a:lnTo>
                  <a:lnTo>
                    <a:pt x="266362" y="204211"/>
                  </a:lnTo>
                  <a:lnTo>
                    <a:pt x="355149" y="248604"/>
                  </a:lnTo>
                  <a:lnTo>
                    <a:pt x="355149" y="44394"/>
                  </a:lnTo>
                  <a:lnTo>
                    <a:pt x="325849" y="2974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3079667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706E8C3-3560-4AAE-A277-F648040D573A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جمع‌بندی و</a:t>
              </a:r>
            </a:p>
            <a:p>
              <a:r>
                <a:rPr lang="fa-IR"/>
                <a:t>پیشنهادها</a:t>
              </a:r>
              <a:endParaRPr lang="en-US" dirty="0"/>
            </a:p>
          </p:txBody>
        </p:sp>
        <p:sp>
          <p:nvSpPr>
            <p:cNvPr id="86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SpPr/>
            <p:nvPr/>
          </p:nvSpPr>
          <p:spPr>
            <a:xfrm>
              <a:off x="-516684" y="3891390"/>
              <a:ext cx="222525" cy="208903"/>
            </a:xfrm>
            <a:custGeom>
              <a:avLst/>
              <a:gdLst>
                <a:gd name="connsiteX0" fmla="*/ 220726 w 222525"/>
                <a:gd name="connsiteY0" fmla="*/ 73061 h 208903"/>
                <a:gd name="connsiteX1" fmla="*/ 189668 w 222525"/>
                <a:gd name="connsiteY1" fmla="*/ 60342 h 208903"/>
                <a:gd name="connsiteX2" fmla="*/ 175174 w 222525"/>
                <a:gd name="connsiteY2" fmla="*/ 85484 h 208903"/>
                <a:gd name="connsiteX3" fmla="*/ 137017 w 222525"/>
                <a:gd name="connsiteY3" fmla="*/ 101457 h 208903"/>
                <a:gd name="connsiteX4" fmla="*/ 117199 w 222525"/>
                <a:gd name="connsiteY4" fmla="*/ 87555 h 208903"/>
                <a:gd name="connsiteX5" fmla="*/ 117199 w 222525"/>
                <a:gd name="connsiteY5" fmla="*/ 46439 h 208903"/>
                <a:gd name="connsiteX6" fmla="*/ 134946 w 222525"/>
                <a:gd name="connsiteY6" fmla="*/ 23663 h 208903"/>
                <a:gd name="connsiteX7" fmla="*/ 111283 w 222525"/>
                <a:gd name="connsiteY7" fmla="*/ 0 h 208903"/>
                <a:gd name="connsiteX8" fmla="*/ 111283 w 222525"/>
                <a:gd name="connsiteY8" fmla="*/ 0 h 208903"/>
                <a:gd name="connsiteX9" fmla="*/ 87619 w 222525"/>
                <a:gd name="connsiteY9" fmla="*/ 23663 h 208903"/>
                <a:gd name="connsiteX10" fmla="*/ 105367 w 222525"/>
                <a:gd name="connsiteY10" fmla="*/ 46439 h 208903"/>
                <a:gd name="connsiteX11" fmla="*/ 105367 w 222525"/>
                <a:gd name="connsiteY11" fmla="*/ 87259 h 208903"/>
                <a:gd name="connsiteX12" fmla="*/ 85549 w 222525"/>
                <a:gd name="connsiteY12" fmla="*/ 101161 h 208903"/>
                <a:gd name="connsiteX13" fmla="*/ 47392 w 222525"/>
                <a:gd name="connsiteY13" fmla="*/ 85188 h 208903"/>
                <a:gd name="connsiteX14" fmla="*/ 32898 w 222525"/>
                <a:gd name="connsiteY14" fmla="*/ 60046 h 208903"/>
                <a:gd name="connsiteX15" fmla="*/ 1840 w 222525"/>
                <a:gd name="connsiteY15" fmla="*/ 72765 h 208903"/>
                <a:gd name="connsiteX16" fmla="*/ 14559 w 222525"/>
                <a:gd name="connsiteY16" fmla="*/ 103823 h 208903"/>
                <a:gd name="connsiteX17" fmla="*/ 42363 w 222525"/>
                <a:gd name="connsiteY17" fmla="*/ 96133 h 208903"/>
                <a:gd name="connsiteX18" fmla="*/ 81408 w 222525"/>
                <a:gd name="connsiteY18" fmla="*/ 112105 h 208903"/>
                <a:gd name="connsiteX19" fmla="*/ 81112 w 222525"/>
                <a:gd name="connsiteY19" fmla="*/ 115951 h 208903"/>
                <a:gd name="connsiteX20" fmla="*/ 87028 w 222525"/>
                <a:gd name="connsiteY20" fmla="*/ 133698 h 208903"/>
                <a:gd name="connsiteX21" fmla="*/ 56265 w 222525"/>
                <a:gd name="connsiteY21" fmla="*/ 164757 h 208903"/>
                <a:gd name="connsiteX22" fmla="*/ 27574 w 222525"/>
                <a:gd name="connsiteY22" fmla="*/ 168306 h 208903"/>
                <a:gd name="connsiteX23" fmla="*/ 27574 w 222525"/>
                <a:gd name="connsiteY23" fmla="*/ 201731 h 208903"/>
                <a:gd name="connsiteX24" fmla="*/ 60998 w 222525"/>
                <a:gd name="connsiteY24" fmla="*/ 201731 h 208903"/>
                <a:gd name="connsiteX25" fmla="*/ 64548 w 222525"/>
                <a:gd name="connsiteY25" fmla="*/ 173039 h 208903"/>
                <a:gd name="connsiteX26" fmla="*/ 95902 w 222525"/>
                <a:gd name="connsiteY26" fmla="*/ 141685 h 208903"/>
                <a:gd name="connsiteX27" fmla="*/ 110691 w 222525"/>
                <a:gd name="connsiteY27" fmla="*/ 145826 h 208903"/>
                <a:gd name="connsiteX28" fmla="*/ 111283 w 222525"/>
                <a:gd name="connsiteY28" fmla="*/ 145826 h 208903"/>
                <a:gd name="connsiteX29" fmla="*/ 111874 w 222525"/>
                <a:gd name="connsiteY29" fmla="*/ 145826 h 208903"/>
                <a:gd name="connsiteX30" fmla="*/ 126664 w 222525"/>
                <a:gd name="connsiteY30" fmla="*/ 141685 h 208903"/>
                <a:gd name="connsiteX31" fmla="*/ 158018 w 222525"/>
                <a:gd name="connsiteY31" fmla="*/ 173039 h 208903"/>
                <a:gd name="connsiteX32" fmla="*/ 161568 w 222525"/>
                <a:gd name="connsiteY32" fmla="*/ 202026 h 208903"/>
                <a:gd name="connsiteX33" fmla="*/ 194992 w 222525"/>
                <a:gd name="connsiteY33" fmla="*/ 202026 h 208903"/>
                <a:gd name="connsiteX34" fmla="*/ 194992 w 222525"/>
                <a:gd name="connsiteY34" fmla="*/ 168602 h 208903"/>
                <a:gd name="connsiteX35" fmla="*/ 166300 w 222525"/>
                <a:gd name="connsiteY35" fmla="*/ 165052 h 208903"/>
                <a:gd name="connsiteX36" fmla="*/ 135538 w 222525"/>
                <a:gd name="connsiteY36" fmla="*/ 133994 h 208903"/>
                <a:gd name="connsiteX37" fmla="*/ 141454 w 222525"/>
                <a:gd name="connsiteY37" fmla="*/ 116247 h 208903"/>
                <a:gd name="connsiteX38" fmla="*/ 141158 w 222525"/>
                <a:gd name="connsiteY38" fmla="*/ 112401 h 208903"/>
                <a:gd name="connsiteX39" fmla="*/ 180203 w 222525"/>
                <a:gd name="connsiteY39" fmla="*/ 96428 h 208903"/>
                <a:gd name="connsiteX40" fmla="*/ 208007 w 222525"/>
                <a:gd name="connsiteY40" fmla="*/ 104119 h 208903"/>
                <a:gd name="connsiteX41" fmla="*/ 220726 w 222525"/>
                <a:gd name="connsiteY41" fmla="*/ 73061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2525" h="208903">
                  <a:moveTo>
                    <a:pt x="220726" y="73061"/>
                  </a:moveTo>
                  <a:cubicBezTo>
                    <a:pt x="215698" y="60933"/>
                    <a:pt x="201795" y="55313"/>
                    <a:pt x="189668" y="60342"/>
                  </a:cubicBezTo>
                  <a:cubicBezTo>
                    <a:pt x="179611" y="64483"/>
                    <a:pt x="173695" y="75131"/>
                    <a:pt x="175174" y="85484"/>
                  </a:cubicBezTo>
                  <a:lnTo>
                    <a:pt x="137017" y="101457"/>
                  </a:lnTo>
                  <a:cubicBezTo>
                    <a:pt x="132876" y="94358"/>
                    <a:pt x="125481" y="89034"/>
                    <a:pt x="117199" y="87555"/>
                  </a:cubicBezTo>
                  <a:lnTo>
                    <a:pt x="117199" y="46439"/>
                  </a:lnTo>
                  <a:cubicBezTo>
                    <a:pt x="127256" y="43777"/>
                    <a:pt x="134946" y="34608"/>
                    <a:pt x="134946" y="23663"/>
                  </a:cubicBezTo>
                  <a:cubicBezTo>
                    <a:pt x="134946" y="10649"/>
                    <a:pt x="124298" y="0"/>
                    <a:pt x="111283" y="0"/>
                  </a:cubicBezTo>
                  <a:lnTo>
                    <a:pt x="111283" y="0"/>
                  </a:lnTo>
                  <a:cubicBezTo>
                    <a:pt x="98268" y="0"/>
                    <a:pt x="87619" y="10649"/>
                    <a:pt x="87619" y="23663"/>
                  </a:cubicBezTo>
                  <a:cubicBezTo>
                    <a:pt x="87619" y="34608"/>
                    <a:pt x="95310" y="43777"/>
                    <a:pt x="105367" y="46439"/>
                  </a:cubicBezTo>
                  <a:lnTo>
                    <a:pt x="105367" y="87259"/>
                  </a:lnTo>
                  <a:cubicBezTo>
                    <a:pt x="96789" y="88738"/>
                    <a:pt x="89690" y="94062"/>
                    <a:pt x="85549" y="101161"/>
                  </a:cubicBezTo>
                  <a:lnTo>
                    <a:pt x="47392" y="85188"/>
                  </a:lnTo>
                  <a:cubicBezTo>
                    <a:pt x="48871" y="74836"/>
                    <a:pt x="43251" y="64187"/>
                    <a:pt x="32898" y="60046"/>
                  </a:cubicBezTo>
                  <a:cubicBezTo>
                    <a:pt x="20770" y="55017"/>
                    <a:pt x="6868" y="60638"/>
                    <a:pt x="1840" y="72765"/>
                  </a:cubicBezTo>
                  <a:cubicBezTo>
                    <a:pt x="-3189" y="84893"/>
                    <a:pt x="2431" y="98795"/>
                    <a:pt x="14559" y="103823"/>
                  </a:cubicBezTo>
                  <a:cubicBezTo>
                    <a:pt x="24616" y="107964"/>
                    <a:pt x="36152" y="104711"/>
                    <a:pt x="42363" y="96133"/>
                  </a:cubicBezTo>
                  <a:lnTo>
                    <a:pt x="81408" y="112105"/>
                  </a:lnTo>
                  <a:cubicBezTo>
                    <a:pt x="81112" y="113289"/>
                    <a:pt x="81112" y="114768"/>
                    <a:pt x="81112" y="115951"/>
                  </a:cubicBezTo>
                  <a:cubicBezTo>
                    <a:pt x="81112" y="122458"/>
                    <a:pt x="83183" y="128670"/>
                    <a:pt x="87028" y="133698"/>
                  </a:cubicBezTo>
                  <a:lnTo>
                    <a:pt x="56265" y="164757"/>
                  </a:lnTo>
                  <a:cubicBezTo>
                    <a:pt x="47096" y="159432"/>
                    <a:pt x="35264" y="160615"/>
                    <a:pt x="27574" y="168306"/>
                  </a:cubicBezTo>
                  <a:cubicBezTo>
                    <a:pt x="18404" y="177476"/>
                    <a:pt x="18404" y="192561"/>
                    <a:pt x="27574" y="201731"/>
                  </a:cubicBezTo>
                  <a:cubicBezTo>
                    <a:pt x="36743" y="210900"/>
                    <a:pt x="51829" y="210900"/>
                    <a:pt x="60998" y="201731"/>
                  </a:cubicBezTo>
                  <a:cubicBezTo>
                    <a:pt x="68689" y="194040"/>
                    <a:pt x="69872" y="182208"/>
                    <a:pt x="64548" y="173039"/>
                  </a:cubicBezTo>
                  <a:lnTo>
                    <a:pt x="95902" y="141685"/>
                  </a:lnTo>
                  <a:cubicBezTo>
                    <a:pt x="100339" y="144347"/>
                    <a:pt x="105367" y="145826"/>
                    <a:pt x="110691" y="145826"/>
                  </a:cubicBezTo>
                  <a:cubicBezTo>
                    <a:pt x="110987" y="145826"/>
                    <a:pt x="110987" y="145826"/>
                    <a:pt x="111283" y="145826"/>
                  </a:cubicBezTo>
                  <a:cubicBezTo>
                    <a:pt x="111579" y="145826"/>
                    <a:pt x="111579" y="145826"/>
                    <a:pt x="111874" y="145826"/>
                  </a:cubicBezTo>
                  <a:cubicBezTo>
                    <a:pt x="117199" y="145826"/>
                    <a:pt x="122227" y="144347"/>
                    <a:pt x="126664" y="141685"/>
                  </a:cubicBezTo>
                  <a:lnTo>
                    <a:pt x="158018" y="173039"/>
                  </a:lnTo>
                  <a:cubicBezTo>
                    <a:pt x="152694" y="182208"/>
                    <a:pt x="153877" y="194040"/>
                    <a:pt x="161568" y="202026"/>
                  </a:cubicBezTo>
                  <a:cubicBezTo>
                    <a:pt x="170737" y="211196"/>
                    <a:pt x="185823" y="211196"/>
                    <a:pt x="194992" y="202026"/>
                  </a:cubicBezTo>
                  <a:cubicBezTo>
                    <a:pt x="204162" y="192857"/>
                    <a:pt x="204162" y="177771"/>
                    <a:pt x="194992" y="168602"/>
                  </a:cubicBezTo>
                  <a:cubicBezTo>
                    <a:pt x="187302" y="160911"/>
                    <a:pt x="175470" y="159728"/>
                    <a:pt x="166300" y="165052"/>
                  </a:cubicBezTo>
                  <a:lnTo>
                    <a:pt x="135538" y="133994"/>
                  </a:lnTo>
                  <a:cubicBezTo>
                    <a:pt x="139383" y="128966"/>
                    <a:pt x="141454" y="123050"/>
                    <a:pt x="141454" y="116247"/>
                  </a:cubicBezTo>
                  <a:cubicBezTo>
                    <a:pt x="141454" y="115063"/>
                    <a:pt x="141454" y="113584"/>
                    <a:pt x="141158" y="112401"/>
                  </a:cubicBezTo>
                  <a:lnTo>
                    <a:pt x="180203" y="96428"/>
                  </a:lnTo>
                  <a:cubicBezTo>
                    <a:pt x="186414" y="104711"/>
                    <a:pt x="197950" y="108260"/>
                    <a:pt x="208007" y="104119"/>
                  </a:cubicBezTo>
                  <a:cubicBezTo>
                    <a:pt x="219839" y="98795"/>
                    <a:pt x="225755" y="85188"/>
                    <a:pt x="220726" y="7306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D577BEE-880A-4F1B-871C-C6D69A7B617E}"/>
              </a:ext>
            </a:extLst>
          </p:cNvPr>
          <p:cNvGrpSpPr/>
          <p:nvPr/>
        </p:nvGrpSpPr>
        <p:grpSpPr>
          <a:xfrm>
            <a:off x="8625836" y="541247"/>
            <a:ext cx="146786" cy="4168821"/>
            <a:chOff x="8625836" y="541247"/>
            <a:chExt cx="146786" cy="41688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83DE706-B667-48AC-AE8F-25BE1FD2C1B7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F65A92-0D65-4617-B312-F90D856514B1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EB71C3-5BDE-4305-81F8-70E297D2D125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05DA8-6A87-4694-84B5-3CB17AF45045}"/>
              </a:ext>
            </a:extLst>
          </p:cNvPr>
          <p:cNvGrpSpPr/>
          <p:nvPr/>
        </p:nvGrpSpPr>
        <p:grpSpPr>
          <a:xfrm>
            <a:off x="8635892" y="881134"/>
            <a:ext cx="118499" cy="634539"/>
            <a:chOff x="8635892" y="881134"/>
            <a:chExt cx="118499" cy="6345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2FFAD56-6F32-4D9A-B944-282A3BB27EC6}"/>
                </a:ext>
              </a:extLst>
            </p:cNvPr>
            <p:cNvSpPr/>
            <p:nvPr/>
          </p:nvSpPr>
          <p:spPr>
            <a:xfrm>
              <a:off x="8635892" y="88113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dist="635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B48CF10-9D03-4494-9851-1A914C169584}"/>
                </a:ext>
              </a:extLst>
            </p:cNvPr>
            <p:cNvSpPr/>
            <p:nvPr/>
          </p:nvSpPr>
          <p:spPr>
            <a:xfrm>
              <a:off x="8635892" y="88113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127000" dist="635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9581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6E8C3-3560-4AAE-A277-F648040D573A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جمع‌بندی و</a:t>
              </a:r>
            </a:p>
            <a:p>
              <a:r>
                <a:rPr lang="fa-IR"/>
                <a:t>پیشنهادها</a:t>
              </a:r>
              <a:endParaRPr lang="en-US" dirty="0"/>
            </a:p>
          </p:txBody>
        </p:sp>
        <p:sp>
          <p:nvSpPr>
            <p:cNvPr id="86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SpPr/>
            <p:nvPr/>
          </p:nvSpPr>
          <p:spPr>
            <a:xfrm>
              <a:off x="-516684" y="3891390"/>
              <a:ext cx="222525" cy="208903"/>
            </a:xfrm>
            <a:custGeom>
              <a:avLst/>
              <a:gdLst>
                <a:gd name="connsiteX0" fmla="*/ 220726 w 222525"/>
                <a:gd name="connsiteY0" fmla="*/ 73061 h 208903"/>
                <a:gd name="connsiteX1" fmla="*/ 189668 w 222525"/>
                <a:gd name="connsiteY1" fmla="*/ 60342 h 208903"/>
                <a:gd name="connsiteX2" fmla="*/ 175174 w 222525"/>
                <a:gd name="connsiteY2" fmla="*/ 85484 h 208903"/>
                <a:gd name="connsiteX3" fmla="*/ 137017 w 222525"/>
                <a:gd name="connsiteY3" fmla="*/ 101457 h 208903"/>
                <a:gd name="connsiteX4" fmla="*/ 117199 w 222525"/>
                <a:gd name="connsiteY4" fmla="*/ 87555 h 208903"/>
                <a:gd name="connsiteX5" fmla="*/ 117199 w 222525"/>
                <a:gd name="connsiteY5" fmla="*/ 46439 h 208903"/>
                <a:gd name="connsiteX6" fmla="*/ 134946 w 222525"/>
                <a:gd name="connsiteY6" fmla="*/ 23663 h 208903"/>
                <a:gd name="connsiteX7" fmla="*/ 111283 w 222525"/>
                <a:gd name="connsiteY7" fmla="*/ 0 h 208903"/>
                <a:gd name="connsiteX8" fmla="*/ 111283 w 222525"/>
                <a:gd name="connsiteY8" fmla="*/ 0 h 208903"/>
                <a:gd name="connsiteX9" fmla="*/ 87619 w 222525"/>
                <a:gd name="connsiteY9" fmla="*/ 23663 h 208903"/>
                <a:gd name="connsiteX10" fmla="*/ 105367 w 222525"/>
                <a:gd name="connsiteY10" fmla="*/ 46439 h 208903"/>
                <a:gd name="connsiteX11" fmla="*/ 105367 w 222525"/>
                <a:gd name="connsiteY11" fmla="*/ 87259 h 208903"/>
                <a:gd name="connsiteX12" fmla="*/ 85549 w 222525"/>
                <a:gd name="connsiteY12" fmla="*/ 101161 h 208903"/>
                <a:gd name="connsiteX13" fmla="*/ 47392 w 222525"/>
                <a:gd name="connsiteY13" fmla="*/ 85188 h 208903"/>
                <a:gd name="connsiteX14" fmla="*/ 32898 w 222525"/>
                <a:gd name="connsiteY14" fmla="*/ 60046 h 208903"/>
                <a:gd name="connsiteX15" fmla="*/ 1840 w 222525"/>
                <a:gd name="connsiteY15" fmla="*/ 72765 h 208903"/>
                <a:gd name="connsiteX16" fmla="*/ 14559 w 222525"/>
                <a:gd name="connsiteY16" fmla="*/ 103823 h 208903"/>
                <a:gd name="connsiteX17" fmla="*/ 42363 w 222525"/>
                <a:gd name="connsiteY17" fmla="*/ 96133 h 208903"/>
                <a:gd name="connsiteX18" fmla="*/ 81408 w 222525"/>
                <a:gd name="connsiteY18" fmla="*/ 112105 h 208903"/>
                <a:gd name="connsiteX19" fmla="*/ 81112 w 222525"/>
                <a:gd name="connsiteY19" fmla="*/ 115951 h 208903"/>
                <a:gd name="connsiteX20" fmla="*/ 87028 w 222525"/>
                <a:gd name="connsiteY20" fmla="*/ 133698 h 208903"/>
                <a:gd name="connsiteX21" fmla="*/ 56265 w 222525"/>
                <a:gd name="connsiteY21" fmla="*/ 164757 h 208903"/>
                <a:gd name="connsiteX22" fmla="*/ 27574 w 222525"/>
                <a:gd name="connsiteY22" fmla="*/ 168306 h 208903"/>
                <a:gd name="connsiteX23" fmla="*/ 27574 w 222525"/>
                <a:gd name="connsiteY23" fmla="*/ 201731 h 208903"/>
                <a:gd name="connsiteX24" fmla="*/ 60998 w 222525"/>
                <a:gd name="connsiteY24" fmla="*/ 201731 h 208903"/>
                <a:gd name="connsiteX25" fmla="*/ 64548 w 222525"/>
                <a:gd name="connsiteY25" fmla="*/ 173039 h 208903"/>
                <a:gd name="connsiteX26" fmla="*/ 95902 w 222525"/>
                <a:gd name="connsiteY26" fmla="*/ 141685 h 208903"/>
                <a:gd name="connsiteX27" fmla="*/ 110691 w 222525"/>
                <a:gd name="connsiteY27" fmla="*/ 145826 h 208903"/>
                <a:gd name="connsiteX28" fmla="*/ 111283 w 222525"/>
                <a:gd name="connsiteY28" fmla="*/ 145826 h 208903"/>
                <a:gd name="connsiteX29" fmla="*/ 111874 w 222525"/>
                <a:gd name="connsiteY29" fmla="*/ 145826 h 208903"/>
                <a:gd name="connsiteX30" fmla="*/ 126664 w 222525"/>
                <a:gd name="connsiteY30" fmla="*/ 141685 h 208903"/>
                <a:gd name="connsiteX31" fmla="*/ 158018 w 222525"/>
                <a:gd name="connsiteY31" fmla="*/ 173039 h 208903"/>
                <a:gd name="connsiteX32" fmla="*/ 161568 w 222525"/>
                <a:gd name="connsiteY32" fmla="*/ 202026 h 208903"/>
                <a:gd name="connsiteX33" fmla="*/ 194992 w 222525"/>
                <a:gd name="connsiteY33" fmla="*/ 202026 h 208903"/>
                <a:gd name="connsiteX34" fmla="*/ 194992 w 222525"/>
                <a:gd name="connsiteY34" fmla="*/ 168602 h 208903"/>
                <a:gd name="connsiteX35" fmla="*/ 166300 w 222525"/>
                <a:gd name="connsiteY35" fmla="*/ 165052 h 208903"/>
                <a:gd name="connsiteX36" fmla="*/ 135538 w 222525"/>
                <a:gd name="connsiteY36" fmla="*/ 133994 h 208903"/>
                <a:gd name="connsiteX37" fmla="*/ 141454 w 222525"/>
                <a:gd name="connsiteY37" fmla="*/ 116247 h 208903"/>
                <a:gd name="connsiteX38" fmla="*/ 141158 w 222525"/>
                <a:gd name="connsiteY38" fmla="*/ 112401 h 208903"/>
                <a:gd name="connsiteX39" fmla="*/ 180203 w 222525"/>
                <a:gd name="connsiteY39" fmla="*/ 96428 h 208903"/>
                <a:gd name="connsiteX40" fmla="*/ 208007 w 222525"/>
                <a:gd name="connsiteY40" fmla="*/ 104119 h 208903"/>
                <a:gd name="connsiteX41" fmla="*/ 220726 w 222525"/>
                <a:gd name="connsiteY41" fmla="*/ 73061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2525" h="208903">
                  <a:moveTo>
                    <a:pt x="220726" y="73061"/>
                  </a:moveTo>
                  <a:cubicBezTo>
                    <a:pt x="215698" y="60933"/>
                    <a:pt x="201795" y="55313"/>
                    <a:pt x="189668" y="60342"/>
                  </a:cubicBezTo>
                  <a:cubicBezTo>
                    <a:pt x="179611" y="64483"/>
                    <a:pt x="173695" y="75131"/>
                    <a:pt x="175174" y="85484"/>
                  </a:cubicBezTo>
                  <a:lnTo>
                    <a:pt x="137017" y="101457"/>
                  </a:lnTo>
                  <a:cubicBezTo>
                    <a:pt x="132876" y="94358"/>
                    <a:pt x="125481" y="89034"/>
                    <a:pt x="117199" y="87555"/>
                  </a:cubicBezTo>
                  <a:lnTo>
                    <a:pt x="117199" y="46439"/>
                  </a:lnTo>
                  <a:cubicBezTo>
                    <a:pt x="127256" y="43777"/>
                    <a:pt x="134946" y="34608"/>
                    <a:pt x="134946" y="23663"/>
                  </a:cubicBezTo>
                  <a:cubicBezTo>
                    <a:pt x="134946" y="10649"/>
                    <a:pt x="124298" y="0"/>
                    <a:pt x="111283" y="0"/>
                  </a:cubicBezTo>
                  <a:lnTo>
                    <a:pt x="111283" y="0"/>
                  </a:lnTo>
                  <a:cubicBezTo>
                    <a:pt x="98268" y="0"/>
                    <a:pt x="87619" y="10649"/>
                    <a:pt x="87619" y="23663"/>
                  </a:cubicBezTo>
                  <a:cubicBezTo>
                    <a:pt x="87619" y="34608"/>
                    <a:pt x="95310" y="43777"/>
                    <a:pt x="105367" y="46439"/>
                  </a:cubicBezTo>
                  <a:lnTo>
                    <a:pt x="105367" y="87259"/>
                  </a:lnTo>
                  <a:cubicBezTo>
                    <a:pt x="96789" y="88738"/>
                    <a:pt x="89690" y="94062"/>
                    <a:pt x="85549" y="101161"/>
                  </a:cubicBezTo>
                  <a:lnTo>
                    <a:pt x="47392" y="85188"/>
                  </a:lnTo>
                  <a:cubicBezTo>
                    <a:pt x="48871" y="74836"/>
                    <a:pt x="43251" y="64187"/>
                    <a:pt x="32898" y="60046"/>
                  </a:cubicBezTo>
                  <a:cubicBezTo>
                    <a:pt x="20770" y="55017"/>
                    <a:pt x="6868" y="60638"/>
                    <a:pt x="1840" y="72765"/>
                  </a:cubicBezTo>
                  <a:cubicBezTo>
                    <a:pt x="-3189" y="84893"/>
                    <a:pt x="2431" y="98795"/>
                    <a:pt x="14559" y="103823"/>
                  </a:cubicBezTo>
                  <a:cubicBezTo>
                    <a:pt x="24616" y="107964"/>
                    <a:pt x="36152" y="104711"/>
                    <a:pt x="42363" y="96133"/>
                  </a:cubicBezTo>
                  <a:lnTo>
                    <a:pt x="81408" y="112105"/>
                  </a:lnTo>
                  <a:cubicBezTo>
                    <a:pt x="81112" y="113289"/>
                    <a:pt x="81112" y="114768"/>
                    <a:pt x="81112" y="115951"/>
                  </a:cubicBezTo>
                  <a:cubicBezTo>
                    <a:pt x="81112" y="122458"/>
                    <a:pt x="83183" y="128670"/>
                    <a:pt x="87028" y="133698"/>
                  </a:cubicBezTo>
                  <a:lnTo>
                    <a:pt x="56265" y="164757"/>
                  </a:lnTo>
                  <a:cubicBezTo>
                    <a:pt x="47096" y="159432"/>
                    <a:pt x="35264" y="160615"/>
                    <a:pt x="27574" y="168306"/>
                  </a:cubicBezTo>
                  <a:cubicBezTo>
                    <a:pt x="18404" y="177476"/>
                    <a:pt x="18404" y="192561"/>
                    <a:pt x="27574" y="201731"/>
                  </a:cubicBezTo>
                  <a:cubicBezTo>
                    <a:pt x="36743" y="210900"/>
                    <a:pt x="51829" y="210900"/>
                    <a:pt x="60998" y="201731"/>
                  </a:cubicBezTo>
                  <a:cubicBezTo>
                    <a:pt x="68689" y="194040"/>
                    <a:pt x="69872" y="182208"/>
                    <a:pt x="64548" y="173039"/>
                  </a:cubicBezTo>
                  <a:lnTo>
                    <a:pt x="95902" y="141685"/>
                  </a:lnTo>
                  <a:cubicBezTo>
                    <a:pt x="100339" y="144347"/>
                    <a:pt x="105367" y="145826"/>
                    <a:pt x="110691" y="145826"/>
                  </a:cubicBezTo>
                  <a:cubicBezTo>
                    <a:pt x="110987" y="145826"/>
                    <a:pt x="110987" y="145826"/>
                    <a:pt x="111283" y="145826"/>
                  </a:cubicBezTo>
                  <a:cubicBezTo>
                    <a:pt x="111579" y="145826"/>
                    <a:pt x="111579" y="145826"/>
                    <a:pt x="111874" y="145826"/>
                  </a:cubicBezTo>
                  <a:cubicBezTo>
                    <a:pt x="117199" y="145826"/>
                    <a:pt x="122227" y="144347"/>
                    <a:pt x="126664" y="141685"/>
                  </a:cubicBezTo>
                  <a:lnTo>
                    <a:pt x="158018" y="173039"/>
                  </a:lnTo>
                  <a:cubicBezTo>
                    <a:pt x="152694" y="182208"/>
                    <a:pt x="153877" y="194040"/>
                    <a:pt x="161568" y="202026"/>
                  </a:cubicBezTo>
                  <a:cubicBezTo>
                    <a:pt x="170737" y="211196"/>
                    <a:pt x="185823" y="211196"/>
                    <a:pt x="194992" y="202026"/>
                  </a:cubicBezTo>
                  <a:cubicBezTo>
                    <a:pt x="204162" y="192857"/>
                    <a:pt x="204162" y="177771"/>
                    <a:pt x="194992" y="168602"/>
                  </a:cubicBezTo>
                  <a:cubicBezTo>
                    <a:pt x="187302" y="160911"/>
                    <a:pt x="175470" y="159728"/>
                    <a:pt x="166300" y="165052"/>
                  </a:cubicBezTo>
                  <a:lnTo>
                    <a:pt x="135538" y="133994"/>
                  </a:lnTo>
                  <a:cubicBezTo>
                    <a:pt x="139383" y="128966"/>
                    <a:pt x="141454" y="123050"/>
                    <a:pt x="141454" y="116247"/>
                  </a:cubicBezTo>
                  <a:cubicBezTo>
                    <a:pt x="141454" y="115063"/>
                    <a:pt x="141454" y="113584"/>
                    <a:pt x="141158" y="112401"/>
                  </a:cubicBezTo>
                  <a:lnTo>
                    <a:pt x="180203" y="96428"/>
                  </a:lnTo>
                  <a:cubicBezTo>
                    <a:pt x="186414" y="104711"/>
                    <a:pt x="197950" y="108260"/>
                    <a:pt x="208007" y="104119"/>
                  </a:cubicBezTo>
                  <a:cubicBezTo>
                    <a:pt x="219839" y="98795"/>
                    <a:pt x="225755" y="85188"/>
                    <a:pt x="220726" y="7306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7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9B40E-1BF2-4376-B8B8-52C030119A84}"/>
                </a:ext>
              </a:extLst>
            </p:cNvPr>
            <p:cNvSpPr/>
            <p:nvPr/>
          </p:nvSpPr>
          <p:spPr>
            <a:xfrm rot="1255792">
              <a:off x="7052456" y="2137033"/>
              <a:ext cx="256233" cy="330623"/>
            </a:xfrm>
            <a:custGeom>
              <a:avLst/>
              <a:gdLst>
                <a:gd name="connsiteX0" fmla="*/ 24797 w 256233"/>
                <a:gd name="connsiteY0" fmla="*/ 305827 h 330623"/>
                <a:gd name="connsiteX1" fmla="*/ 24797 w 256233"/>
                <a:gd name="connsiteY1" fmla="*/ 24797 h 330623"/>
                <a:gd name="connsiteX2" fmla="*/ 128117 w 256233"/>
                <a:gd name="connsiteY2" fmla="*/ 24797 h 330623"/>
                <a:gd name="connsiteX3" fmla="*/ 128117 w 256233"/>
                <a:gd name="connsiteY3" fmla="*/ 111585 h 330623"/>
                <a:gd name="connsiteX4" fmla="*/ 231436 w 256233"/>
                <a:gd name="connsiteY4" fmla="*/ 111585 h 330623"/>
                <a:gd name="connsiteX5" fmla="*/ 231436 w 256233"/>
                <a:gd name="connsiteY5" fmla="*/ 305827 h 330623"/>
                <a:gd name="connsiteX6" fmla="*/ 24797 w 256233"/>
                <a:gd name="connsiteY6" fmla="*/ 305827 h 330623"/>
                <a:gd name="connsiteX7" fmla="*/ 152913 w 256233"/>
                <a:gd name="connsiteY7" fmla="*/ 35129 h 330623"/>
                <a:gd name="connsiteX8" fmla="*/ 204573 w 256233"/>
                <a:gd name="connsiteY8" fmla="*/ 86789 h 330623"/>
                <a:gd name="connsiteX9" fmla="*/ 152913 w 256233"/>
                <a:gd name="connsiteY9" fmla="*/ 86789 h 330623"/>
                <a:gd name="connsiteX10" fmla="*/ 152913 w 256233"/>
                <a:gd name="connsiteY10" fmla="*/ 35129 h 330623"/>
                <a:gd name="connsiteX11" fmla="*/ 152913 w 256233"/>
                <a:gd name="connsiteY11" fmla="*/ 0 h 330623"/>
                <a:gd name="connsiteX12" fmla="*/ 0 w 256233"/>
                <a:gd name="connsiteY12" fmla="*/ 0 h 330623"/>
                <a:gd name="connsiteX13" fmla="*/ 0 w 256233"/>
                <a:gd name="connsiteY13" fmla="*/ 330623 h 330623"/>
                <a:gd name="connsiteX14" fmla="*/ 256233 w 256233"/>
                <a:gd name="connsiteY14" fmla="*/ 330623 h 330623"/>
                <a:gd name="connsiteX15" fmla="*/ 256233 w 256233"/>
                <a:gd name="connsiteY15" fmla="*/ 90921 h 330623"/>
                <a:gd name="connsiteX16" fmla="*/ 152913 w 256233"/>
                <a:gd name="connsiteY16" fmla="*/ 0 h 3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233" h="330623">
                  <a:moveTo>
                    <a:pt x="24797" y="305827"/>
                  </a:moveTo>
                  <a:lnTo>
                    <a:pt x="24797" y="24797"/>
                  </a:lnTo>
                  <a:lnTo>
                    <a:pt x="128117" y="24797"/>
                  </a:lnTo>
                  <a:lnTo>
                    <a:pt x="128117" y="111585"/>
                  </a:lnTo>
                  <a:lnTo>
                    <a:pt x="231436" y="111585"/>
                  </a:lnTo>
                  <a:lnTo>
                    <a:pt x="231436" y="305827"/>
                  </a:lnTo>
                  <a:lnTo>
                    <a:pt x="24797" y="305827"/>
                  </a:lnTo>
                  <a:close/>
                  <a:moveTo>
                    <a:pt x="152913" y="35129"/>
                  </a:moveTo>
                  <a:lnTo>
                    <a:pt x="204573" y="86789"/>
                  </a:lnTo>
                  <a:lnTo>
                    <a:pt x="152913" y="86789"/>
                  </a:lnTo>
                  <a:lnTo>
                    <a:pt x="152913" y="35129"/>
                  </a:lnTo>
                  <a:close/>
                  <a:moveTo>
                    <a:pt x="152913" y="0"/>
                  </a:moveTo>
                  <a:lnTo>
                    <a:pt x="0" y="0"/>
                  </a:lnTo>
                  <a:lnTo>
                    <a:pt x="0" y="330623"/>
                  </a:lnTo>
                  <a:lnTo>
                    <a:pt x="256233" y="330623"/>
                  </a:lnTo>
                  <a:lnTo>
                    <a:pt x="256233" y="90921"/>
                  </a:lnTo>
                  <a:lnTo>
                    <a:pt x="152913" y="0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4B121D-05C3-4681-A658-8B69CD1C3C02}"/>
                </a:ext>
              </a:extLst>
            </p:cNvPr>
            <p:cNvSpPr/>
            <p:nvPr/>
          </p:nvSpPr>
          <p:spPr>
            <a:xfrm rot="1255792">
              <a:off x="7103525" y="229022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63F389-0839-483C-B10D-78E6F01B819A}"/>
                </a:ext>
              </a:extLst>
            </p:cNvPr>
            <p:cNvSpPr/>
            <p:nvPr/>
          </p:nvSpPr>
          <p:spPr>
            <a:xfrm rot="1255792">
              <a:off x="7118744" y="2240884"/>
              <a:ext cx="53727" cy="16531"/>
            </a:xfrm>
            <a:custGeom>
              <a:avLst/>
              <a:gdLst>
                <a:gd name="connsiteX0" fmla="*/ 0 w 53726"/>
                <a:gd name="connsiteY0" fmla="*/ 0 h 16531"/>
                <a:gd name="connsiteX1" fmla="*/ 53726 w 53726"/>
                <a:gd name="connsiteY1" fmla="*/ 0 h 16531"/>
                <a:gd name="connsiteX2" fmla="*/ 53726 w 53726"/>
                <a:gd name="connsiteY2" fmla="*/ 16531 h 16531"/>
                <a:gd name="connsiteX3" fmla="*/ 0 w 5372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6" h="16531">
                  <a:moveTo>
                    <a:pt x="0" y="0"/>
                  </a:moveTo>
                  <a:lnTo>
                    <a:pt x="53726" y="0"/>
                  </a:lnTo>
                  <a:lnTo>
                    <a:pt x="5372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F353320-511A-497F-89E0-AF103E9D191A}"/>
                </a:ext>
              </a:extLst>
            </p:cNvPr>
            <p:cNvSpPr/>
            <p:nvPr/>
          </p:nvSpPr>
          <p:spPr>
            <a:xfrm rot="1255792">
              <a:off x="7091714" y="232110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707327-CC5E-48D9-962E-DD2C9257227E}"/>
                </a:ext>
              </a:extLst>
            </p:cNvPr>
            <p:cNvSpPr/>
            <p:nvPr/>
          </p:nvSpPr>
          <p:spPr>
            <a:xfrm rot="1255792">
              <a:off x="7079904" y="235198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308E910-4487-4C61-BE0A-6B2C159D6206}"/>
                </a:ext>
              </a:extLst>
            </p:cNvPr>
            <p:cNvSpPr/>
            <p:nvPr/>
          </p:nvSpPr>
          <p:spPr>
            <a:xfrm rot="1255792">
              <a:off x="7068093" y="238286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757444" y="2538712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425193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/>
                <a:t>شبیه سازی</a:t>
              </a:r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7B16A5-ED40-47B1-B602-B32DE5CEA201}"/>
                </a:ext>
              </a:extLst>
            </p:cNvPr>
            <p:cNvSpPr/>
            <p:nvPr/>
          </p:nvSpPr>
          <p:spPr>
            <a:xfrm>
              <a:off x="-511438" y="3076993"/>
              <a:ext cx="249751" cy="246465"/>
            </a:xfrm>
            <a:custGeom>
              <a:avLst/>
              <a:gdLst>
                <a:gd name="connsiteX0" fmla="*/ 216890 w 249751"/>
                <a:gd name="connsiteY0" fmla="*/ 36148 h 246465"/>
                <a:gd name="connsiteX1" fmla="*/ 216890 w 249751"/>
                <a:gd name="connsiteY1" fmla="*/ 154452 h 246465"/>
                <a:gd name="connsiteX2" fmla="*/ 32862 w 249751"/>
                <a:gd name="connsiteY2" fmla="*/ 154452 h 246465"/>
                <a:gd name="connsiteX3" fmla="*/ 32862 w 249751"/>
                <a:gd name="connsiteY3" fmla="*/ 36148 h 246465"/>
                <a:gd name="connsiteX4" fmla="*/ 243179 w 249751"/>
                <a:gd name="connsiteY4" fmla="*/ 161024 h 246465"/>
                <a:gd name="connsiteX5" fmla="*/ 236607 w 249751"/>
                <a:gd name="connsiteY5" fmla="*/ 161024 h 246465"/>
                <a:gd name="connsiteX6" fmla="*/ 236607 w 249751"/>
                <a:gd name="connsiteY6" fmla="*/ 26290 h 246465"/>
                <a:gd name="connsiteX7" fmla="*/ 243179 w 249751"/>
                <a:gd name="connsiteY7" fmla="*/ 26290 h 246465"/>
                <a:gd name="connsiteX8" fmla="*/ 249752 w 249751"/>
                <a:gd name="connsiteY8" fmla="*/ 19717 h 246465"/>
                <a:gd name="connsiteX9" fmla="*/ 243179 w 249751"/>
                <a:gd name="connsiteY9" fmla="*/ 13145 h 246465"/>
                <a:gd name="connsiteX10" fmla="*/ 131448 w 249751"/>
                <a:gd name="connsiteY10" fmla="*/ 13145 h 246465"/>
                <a:gd name="connsiteX11" fmla="*/ 131448 w 249751"/>
                <a:gd name="connsiteY11" fmla="*/ 6572 h 246465"/>
                <a:gd name="connsiteX12" fmla="*/ 124876 w 249751"/>
                <a:gd name="connsiteY12" fmla="*/ 0 h 246465"/>
                <a:gd name="connsiteX13" fmla="*/ 118304 w 249751"/>
                <a:gd name="connsiteY13" fmla="*/ 6572 h 246465"/>
                <a:gd name="connsiteX14" fmla="*/ 118304 w 249751"/>
                <a:gd name="connsiteY14" fmla="*/ 13145 h 246465"/>
                <a:gd name="connsiteX15" fmla="*/ 6572 w 249751"/>
                <a:gd name="connsiteY15" fmla="*/ 13145 h 246465"/>
                <a:gd name="connsiteX16" fmla="*/ 0 w 249751"/>
                <a:gd name="connsiteY16" fmla="*/ 19717 h 246465"/>
                <a:gd name="connsiteX17" fmla="*/ 6572 w 249751"/>
                <a:gd name="connsiteY17" fmla="*/ 26290 h 246465"/>
                <a:gd name="connsiteX18" fmla="*/ 13145 w 249751"/>
                <a:gd name="connsiteY18" fmla="*/ 26290 h 246465"/>
                <a:gd name="connsiteX19" fmla="*/ 13145 w 249751"/>
                <a:gd name="connsiteY19" fmla="*/ 161024 h 246465"/>
                <a:gd name="connsiteX20" fmla="*/ 6572 w 249751"/>
                <a:gd name="connsiteY20" fmla="*/ 161024 h 246465"/>
                <a:gd name="connsiteX21" fmla="*/ 0 w 249751"/>
                <a:gd name="connsiteY21" fmla="*/ 167597 h 246465"/>
                <a:gd name="connsiteX22" fmla="*/ 6572 w 249751"/>
                <a:gd name="connsiteY22" fmla="*/ 174169 h 246465"/>
                <a:gd name="connsiteX23" fmla="*/ 106933 w 249751"/>
                <a:gd name="connsiteY23" fmla="*/ 174169 h 246465"/>
                <a:gd name="connsiteX24" fmla="*/ 56326 w 249751"/>
                <a:gd name="connsiteY24" fmla="*/ 224777 h 246465"/>
                <a:gd name="connsiteX25" fmla="*/ 56375 w 249751"/>
                <a:gd name="connsiteY25" fmla="*/ 234126 h 246465"/>
                <a:gd name="connsiteX26" fmla="*/ 65724 w 249751"/>
                <a:gd name="connsiteY26" fmla="*/ 234077 h 246465"/>
                <a:gd name="connsiteX27" fmla="*/ 118304 w 249751"/>
                <a:gd name="connsiteY27" fmla="*/ 181497 h 246465"/>
                <a:gd name="connsiteX28" fmla="*/ 118304 w 249751"/>
                <a:gd name="connsiteY28" fmla="*/ 239893 h 246465"/>
                <a:gd name="connsiteX29" fmla="*/ 124876 w 249751"/>
                <a:gd name="connsiteY29" fmla="*/ 246466 h 246465"/>
                <a:gd name="connsiteX30" fmla="*/ 131448 w 249751"/>
                <a:gd name="connsiteY30" fmla="*/ 239893 h 246465"/>
                <a:gd name="connsiteX31" fmla="*/ 131448 w 249751"/>
                <a:gd name="connsiteY31" fmla="*/ 181399 h 246465"/>
                <a:gd name="connsiteX32" fmla="*/ 184028 w 249751"/>
                <a:gd name="connsiteY32" fmla="*/ 233978 h 246465"/>
                <a:gd name="connsiteX33" fmla="*/ 193328 w 249751"/>
                <a:gd name="connsiteY33" fmla="*/ 233978 h 246465"/>
                <a:gd name="connsiteX34" fmla="*/ 193328 w 249751"/>
                <a:gd name="connsiteY34" fmla="*/ 224678 h 246465"/>
                <a:gd name="connsiteX35" fmla="*/ 142819 w 249751"/>
                <a:gd name="connsiteY35" fmla="*/ 174169 h 246465"/>
                <a:gd name="connsiteX36" fmla="*/ 243179 w 249751"/>
                <a:gd name="connsiteY36" fmla="*/ 174169 h 246465"/>
                <a:gd name="connsiteX37" fmla="*/ 249752 w 249751"/>
                <a:gd name="connsiteY37" fmla="*/ 167597 h 246465"/>
                <a:gd name="connsiteX38" fmla="*/ 243179 w 249751"/>
                <a:gd name="connsiteY38" fmla="*/ 161024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751" h="246465">
                  <a:moveTo>
                    <a:pt x="216890" y="36148"/>
                  </a:moveTo>
                  <a:lnTo>
                    <a:pt x="216890" y="154452"/>
                  </a:lnTo>
                  <a:lnTo>
                    <a:pt x="32862" y="154452"/>
                  </a:lnTo>
                  <a:lnTo>
                    <a:pt x="32862" y="36148"/>
                  </a:lnTo>
                  <a:close/>
                  <a:moveTo>
                    <a:pt x="243179" y="161024"/>
                  </a:moveTo>
                  <a:lnTo>
                    <a:pt x="236607" y="161024"/>
                  </a:lnTo>
                  <a:lnTo>
                    <a:pt x="236607" y="26290"/>
                  </a:lnTo>
                  <a:lnTo>
                    <a:pt x="243179" y="26290"/>
                  </a:lnTo>
                  <a:cubicBezTo>
                    <a:pt x="246809" y="26290"/>
                    <a:pt x="249752" y="23347"/>
                    <a:pt x="249752" y="19717"/>
                  </a:cubicBezTo>
                  <a:cubicBezTo>
                    <a:pt x="249752" y="16087"/>
                    <a:pt x="246809" y="13145"/>
                    <a:pt x="243179" y="13145"/>
                  </a:cubicBezTo>
                  <a:lnTo>
                    <a:pt x="131448" y="13145"/>
                  </a:lnTo>
                  <a:lnTo>
                    <a:pt x="131448" y="6572"/>
                  </a:lnTo>
                  <a:cubicBezTo>
                    <a:pt x="131448" y="2942"/>
                    <a:pt x="128506" y="0"/>
                    <a:pt x="124876" y="0"/>
                  </a:cubicBezTo>
                  <a:cubicBezTo>
                    <a:pt x="121246" y="0"/>
                    <a:pt x="118304" y="2942"/>
                    <a:pt x="118304" y="6572"/>
                  </a:cubicBezTo>
                  <a:lnTo>
                    <a:pt x="118304" y="13145"/>
                  </a:lnTo>
                  <a:lnTo>
                    <a:pt x="6572" y="13145"/>
                  </a:lnTo>
                  <a:cubicBezTo>
                    <a:pt x="2942" y="13145"/>
                    <a:pt x="0" y="16087"/>
                    <a:pt x="0" y="19717"/>
                  </a:cubicBezTo>
                  <a:cubicBezTo>
                    <a:pt x="0" y="23347"/>
                    <a:pt x="2942" y="26290"/>
                    <a:pt x="6572" y="26290"/>
                  </a:cubicBezTo>
                  <a:lnTo>
                    <a:pt x="13145" y="26290"/>
                  </a:lnTo>
                  <a:lnTo>
                    <a:pt x="13145" y="161024"/>
                  </a:lnTo>
                  <a:lnTo>
                    <a:pt x="6572" y="161024"/>
                  </a:lnTo>
                  <a:cubicBezTo>
                    <a:pt x="2942" y="161024"/>
                    <a:pt x="0" y="163967"/>
                    <a:pt x="0" y="167597"/>
                  </a:cubicBezTo>
                  <a:cubicBezTo>
                    <a:pt x="0" y="171227"/>
                    <a:pt x="2942" y="174169"/>
                    <a:pt x="6572" y="174169"/>
                  </a:cubicBezTo>
                  <a:lnTo>
                    <a:pt x="106933" y="174169"/>
                  </a:lnTo>
                  <a:lnTo>
                    <a:pt x="56326" y="224777"/>
                  </a:lnTo>
                  <a:cubicBezTo>
                    <a:pt x="53757" y="227372"/>
                    <a:pt x="53779" y="231558"/>
                    <a:pt x="56375" y="234126"/>
                  </a:cubicBezTo>
                  <a:cubicBezTo>
                    <a:pt x="58970" y="236694"/>
                    <a:pt x="63156" y="236672"/>
                    <a:pt x="65724" y="234077"/>
                  </a:cubicBezTo>
                  <a:lnTo>
                    <a:pt x="118304" y="181497"/>
                  </a:lnTo>
                  <a:lnTo>
                    <a:pt x="118304" y="239893"/>
                  </a:lnTo>
                  <a:cubicBezTo>
                    <a:pt x="118304" y="243523"/>
                    <a:pt x="121246" y="246466"/>
                    <a:pt x="124876" y="246466"/>
                  </a:cubicBezTo>
                  <a:cubicBezTo>
                    <a:pt x="128506" y="246466"/>
                    <a:pt x="131448" y="243523"/>
                    <a:pt x="131448" y="239893"/>
                  </a:cubicBezTo>
                  <a:lnTo>
                    <a:pt x="131448" y="181399"/>
                  </a:lnTo>
                  <a:lnTo>
                    <a:pt x="184028" y="233978"/>
                  </a:lnTo>
                  <a:cubicBezTo>
                    <a:pt x="186596" y="236546"/>
                    <a:pt x="190759" y="236546"/>
                    <a:pt x="193328" y="233978"/>
                  </a:cubicBezTo>
                  <a:cubicBezTo>
                    <a:pt x="195896" y="231410"/>
                    <a:pt x="195896" y="227246"/>
                    <a:pt x="193328" y="224678"/>
                  </a:cubicBezTo>
                  <a:lnTo>
                    <a:pt x="142819" y="174169"/>
                  </a:lnTo>
                  <a:lnTo>
                    <a:pt x="243179" y="174169"/>
                  </a:lnTo>
                  <a:cubicBezTo>
                    <a:pt x="246809" y="174169"/>
                    <a:pt x="249752" y="171227"/>
                    <a:pt x="249752" y="167597"/>
                  </a:cubicBezTo>
                  <a:cubicBezTo>
                    <a:pt x="249752" y="163967"/>
                    <a:pt x="246809" y="161024"/>
                    <a:pt x="243179" y="1610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5FFBF8-5367-4988-8A4E-2F5953DF874E}"/>
                </a:ext>
              </a:extLst>
            </p:cNvPr>
            <p:cNvSpPr/>
            <p:nvPr/>
          </p:nvSpPr>
          <p:spPr>
            <a:xfrm>
              <a:off x="-360273" y="3126286"/>
              <a:ext cx="26289" cy="92013"/>
            </a:xfrm>
            <a:custGeom>
              <a:avLst/>
              <a:gdLst>
                <a:gd name="connsiteX0" fmla="*/ 0 w 26289"/>
                <a:gd name="connsiteY0" fmla="*/ 0 h 92013"/>
                <a:gd name="connsiteX1" fmla="*/ 26290 w 26289"/>
                <a:gd name="connsiteY1" fmla="*/ 0 h 92013"/>
                <a:gd name="connsiteX2" fmla="*/ 26290 w 26289"/>
                <a:gd name="connsiteY2" fmla="*/ 92014 h 92013"/>
                <a:gd name="connsiteX3" fmla="*/ 0 w 26289"/>
                <a:gd name="connsiteY3" fmla="*/ 92014 h 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92013">
                  <a:moveTo>
                    <a:pt x="0" y="0"/>
                  </a:moveTo>
                  <a:lnTo>
                    <a:pt x="26290" y="0"/>
                  </a:lnTo>
                  <a:lnTo>
                    <a:pt x="26290" y="92014"/>
                  </a:lnTo>
                  <a:lnTo>
                    <a:pt x="0" y="9201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BB19E9-B871-491D-99F1-81D3CC822C81}"/>
                </a:ext>
              </a:extLst>
            </p:cNvPr>
            <p:cNvSpPr/>
            <p:nvPr/>
          </p:nvSpPr>
          <p:spPr>
            <a:xfrm>
              <a:off x="-399707" y="3155862"/>
              <a:ext cx="26289" cy="62437"/>
            </a:xfrm>
            <a:custGeom>
              <a:avLst/>
              <a:gdLst>
                <a:gd name="connsiteX0" fmla="*/ 0 w 26289"/>
                <a:gd name="connsiteY0" fmla="*/ 0 h 62437"/>
                <a:gd name="connsiteX1" fmla="*/ 26290 w 26289"/>
                <a:gd name="connsiteY1" fmla="*/ 0 h 62437"/>
                <a:gd name="connsiteX2" fmla="*/ 26290 w 26289"/>
                <a:gd name="connsiteY2" fmla="*/ 62438 h 62437"/>
                <a:gd name="connsiteX3" fmla="*/ 0 w 26289"/>
                <a:gd name="connsiteY3" fmla="*/ 62438 h 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62437">
                  <a:moveTo>
                    <a:pt x="0" y="0"/>
                  </a:moveTo>
                  <a:lnTo>
                    <a:pt x="26290" y="0"/>
                  </a:lnTo>
                  <a:lnTo>
                    <a:pt x="26290" y="62438"/>
                  </a:lnTo>
                  <a:lnTo>
                    <a:pt x="0" y="62438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63F51E-84DB-4574-AD6B-69FB14C6F21C}"/>
                </a:ext>
              </a:extLst>
            </p:cNvPr>
            <p:cNvSpPr/>
            <p:nvPr/>
          </p:nvSpPr>
          <p:spPr>
            <a:xfrm>
              <a:off x="-439142" y="3178865"/>
              <a:ext cx="26289" cy="39434"/>
            </a:xfrm>
            <a:custGeom>
              <a:avLst/>
              <a:gdLst>
                <a:gd name="connsiteX0" fmla="*/ 0 w 26289"/>
                <a:gd name="connsiteY0" fmla="*/ 0 h 39434"/>
                <a:gd name="connsiteX1" fmla="*/ 26290 w 26289"/>
                <a:gd name="connsiteY1" fmla="*/ 0 h 39434"/>
                <a:gd name="connsiteX2" fmla="*/ 26290 w 26289"/>
                <a:gd name="connsiteY2" fmla="*/ 39435 h 39434"/>
                <a:gd name="connsiteX3" fmla="*/ 0 w 26289"/>
                <a:gd name="connsiteY3" fmla="*/ 39435 h 3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39434">
                  <a:moveTo>
                    <a:pt x="0" y="0"/>
                  </a:moveTo>
                  <a:lnTo>
                    <a:pt x="26290" y="0"/>
                  </a:lnTo>
                  <a:lnTo>
                    <a:pt x="26290" y="39435"/>
                  </a:lnTo>
                  <a:lnTo>
                    <a:pt x="0" y="39435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86321" y="2216794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sz="1000" dirty="0"/>
                <a:t>راهکار پیشنهادی</a:t>
              </a:r>
              <a:endParaRPr lang="en-US" sz="10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475ADC-3592-47CF-8225-87FE7BB25BEB}"/>
                </a:ext>
              </a:extLst>
            </p:cNvPr>
            <p:cNvSpPr/>
            <p:nvPr/>
          </p:nvSpPr>
          <p:spPr>
            <a:xfrm>
              <a:off x="-414539" y="2364359"/>
              <a:ext cx="72035" cy="71595"/>
            </a:xfrm>
            <a:custGeom>
              <a:avLst/>
              <a:gdLst>
                <a:gd name="connsiteX0" fmla="*/ 61938 w 72035"/>
                <a:gd name="connsiteY0" fmla="*/ 21359 h 71595"/>
                <a:gd name="connsiteX1" fmla="*/ 64612 w 72035"/>
                <a:gd name="connsiteY1" fmla="*/ 13432 h 71595"/>
                <a:gd name="connsiteX2" fmla="*/ 58572 w 72035"/>
                <a:gd name="connsiteY2" fmla="*/ 7392 h 71595"/>
                <a:gd name="connsiteX3" fmla="*/ 50645 w 72035"/>
                <a:gd name="connsiteY3" fmla="*/ 10066 h 71595"/>
                <a:gd name="connsiteX4" fmla="*/ 44102 w 72035"/>
                <a:gd name="connsiteY4" fmla="*/ 7392 h 71595"/>
                <a:gd name="connsiteX5" fmla="*/ 40390 w 72035"/>
                <a:gd name="connsiteY5" fmla="*/ 0 h 71595"/>
                <a:gd name="connsiteX6" fmla="*/ 31960 w 72035"/>
                <a:gd name="connsiteY6" fmla="*/ 0 h 71595"/>
                <a:gd name="connsiteX7" fmla="*/ 28217 w 72035"/>
                <a:gd name="connsiteY7" fmla="*/ 7424 h 71595"/>
                <a:gd name="connsiteX8" fmla="*/ 21642 w 72035"/>
                <a:gd name="connsiteY8" fmla="*/ 10098 h 71595"/>
                <a:gd name="connsiteX9" fmla="*/ 13715 w 72035"/>
                <a:gd name="connsiteY9" fmla="*/ 7424 h 71595"/>
                <a:gd name="connsiteX10" fmla="*/ 7675 w 72035"/>
                <a:gd name="connsiteY10" fmla="*/ 13463 h 71595"/>
                <a:gd name="connsiteX11" fmla="*/ 10192 w 72035"/>
                <a:gd name="connsiteY11" fmla="*/ 21391 h 71595"/>
                <a:gd name="connsiteX12" fmla="*/ 7424 w 72035"/>
                <a:gd name="connsiteY12" fmla="*/ 27934 h 71595"/>
                <a:gd name="connsiteX13" fmla="*/ 0 w 72035"/>
                <a:gd name="connsiteY13" fmla="*/ 31645 h 71595"/>
                <a:gd name="connsiteX14" fmla="*/ 0 w 72035"/>
                <a:gd name="connsiteY14" fmla="*/ 39950 h 71595"/>
                <a:gd name="connsiteX15" fmla="*/ 7424 w 72035"/>
                <a:gd name="connsiteY15" fmla="*/ 43693 h 71595"/>
                <a:gd name="connsiteX16" fmla="*/ 10098 w 72035"/>
                <a:gd name="connsiteY16" fmla="*/ 50236 h 71595"/>
                <a:gd name="connsiteX17" fmla="*/ 7424 w 72035"/>
                <a:gd name="connsiteY17" fmla="*/ 58163 h 71595"/>
                <a:gd name="connsiteX18" fmla="*/ 13715 w 72035"/>
                <a:gd name="connsiteY18" fmla="*/ 64203 h 71595"/>
                <a:gd name="connsiteX19" fmla="*/ 21642 w 72035"/>
                <a:gd name="connsiteY19" fmla="*/ 61498 h 71595"/>
                <a:gd name="connsiteX20" fmla="*/ 28185 w 72035"/>
                <a:gd name="connsiteY20" fmla="*/ 64203 h 71595"/>
                <a:gd name="connsiteX21" fmla="*/ 31897 w 72035"/>
                <a:gd name="connsiteY21" fmla="*/ 71595 h 71595"/>
                <a:gd name="connsiteX22" fmla="*/ 40327 w 72035"/>
                <a:gd name="connsiteY22" fmla="*/ 71595 h 71595"/>
                <a:gd name="connsiteX23" fmla="*/ 44071 w 72035"/>
                <a:gd name="connsiteY23" fmla="*/ 64329 h 71595"/>
                <a:gd name="connsiteX24" fmla="*/ 50519 w 72035"/>
                <a:gd name="connsiteY24" fmla="*/ 61718 h 71595"/>
                <a:gd name="connsiteX25" fmla="*/ 58415 w 72035"/>
                <a:gd name="connsiteY25" fmla="*/ 64423 h 71595"/>
                <a:gd name="connsiteX26" fmla="*/ 64455 w 72035"/>
                <a:gd name="connsiteY26" fmla="*/ 58352 h 71595"/>
                <a:gd name="connsiteX27" fmla="*/ 61781 w 72035"/>
                <a:gd name="connsiteY27" fmla="*/ 50456 h 71595"/>
                <a:gd name="connsiteX28" fmla="*/ 64643 w 72035"/>
                <a:gd name="connsiteY28" fmla="*/ 43882 h 71595"/>
                <a:gd name="connsiteX29" fmla="*/ 72036 w 72035"/>
                <a:gd name="connsiteY29" fmla="*/ 40170 h 71595"/>
                <a:gd name="connsiteX30" fmla="*/ 72036 w 72035"/>
                <a:gd name="connsiteY30" fmla="*/ 31645 h 71595"/>
                <a:gd name="connsiteX31" fmla="*/ 64612 w 72035"/>
                <a:gd name="connsiteY31" fmla="*/ 27902 h 71595"/>
                <a:gd name="connsiteX32" fmla="*/ 61938 w 72035"/>
                <a:gd name="connsiteY32" fmla="*/ 21359 h 71595"/>
                <a:gd name="connsiteX33" fmla="*/ 36144 w 72035"/>
                <a:gd name="connsiteY33" fmla="*/ 48506 h 71595"/>
                <a:gd name="connsiteX34" fmla="*/ 23561 w 72035"/>
                <a:gd name="connsiteY34" fmla="*/ 35924 h 71595"/>
                <a:gd name="connsiteX35" fmla="*/ 36144 w 72035"/>
                <a:gd name="connsiteY35" fmla="*/ 23341 h 71595"/>
                <a:gd name="connsiteX36" fmla="*/ 48726 w 72035"/>
                <a:gd name="connsiteY36" fmla="*/ 35924 h 71595"/>
                <a:gd name="connsiteX37" fmla="*/ 36144 w 72035"/>
                <a:gd name="connsiteY37" fmla="*/ 48506 h 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35" h="71595">
                  <a:moveTo>
                    <a:pt x="61938" y="21359"/>
                  </a:moveTo>
                  <a:lnTo>
                    <a:pt x="64612" y="13432"/>
                  </a:lnTo>
                  <a:lnTo>
                    <a:pt x="58572" y="7392"/>
                  </a:lnTo>
                  <a:lnTo>
                    <a:pt x="50645" y="10066"/>
                  </a:lnTo>
                  <a:cubicBezTo>
                    <a:pt x="48585" y="8905"/>
                    <a:pt x="46386" y="8007"/>
                    <a:pt x="44102" y="7392"/>
                  </a:cubicBezTo>
                  <a:lnTo>
                    <a:pt x="40390" y="0"/>
                  </a:lnTo>
                  <a:lnTo>
                    <a:pt x="31960" y="0"/>
                  </a:lnTo>
                  <a:lnTo>
                    <a:pt x="28217" y="7424"/>
                  </a:lnTo>
                  <a:cubicBezTo>
                    <a:pt x="25924" y="8044"/>
                    <a:pt x="23716" y="8942"/>
                    <a:pt x="21642" y="10098"/>
                  </a:cubicBezTo>
                  <a:lnTo>
                    <a:pt x="13715" y="7424"/>
                  </a:lnTo>
                  <a:lnTo>
                    <a:pt x="7675" y="13463"/>
                  </a:lnTo>
                  <a:lnTo>
                    <a:pt x="10192" y="21391"/>
                  </a:lnTo>
                  <a:cubicBezTo>
                    <a:pt x="8985" y="23440"/>
                    <a:pt x="8054" y="25640"/>
                    <a:pt x="7424" y="27934"/>
                  </a:cubicBezTo>
                  <a:lnTo>
                    <a:pt x="0" y="31645"/>
                  </a:lnTo>
                  <a:lnTo>
                    <a:pt x="0" y="39950"/>
                  </a:lnTo>
                  <a:lnTo>
                    <a:pt x="7424" y="43693"/>
                  </a:lnTo>
                  <a:cubicBezTo>
                    <a:pt x="8036" y="45978"/>
                    <a:pt x="8934" y="48177"/>
                    <a:pt x="10098" y="50236"/>
                  </a:cubicBezTo>
                  <a:lnTo>
                    <a:pt x="7424" y="58163"/>
                  </a:lnTo>
                  <a:lnTo>
                    <a:pt x="13715" y="64203"/>
                  </a:lnTo>
                  <a:lnTo>
                    <a:pt x="21642" y="61498"/>
                  </a:lnTo>
                  <a:cubicBezTo>
                    <a:pt x="23701" y="62670"/>
                    <a:pt x="25900" y="63579"/>
                    <a:pt x="28185" y="64203"/>
                  </a:cubicBezTo>
                  <a:lnTo>
                    <a:pt x="31897" y="71595"/>
                  </a:lnTo>
                  <a:lnTo>
                    <a:pt x="40327" y="71595"/>
                  </a:lnTo>
                  <a:lnTo>
                    <a:pt x="44071" y="64329"/>
                  </a:lnTo>
                  <a:cubicBezTo>
                    <a:pt x="46316" y="63718"/>
                    <a:pt x="48481" y="62842"/>
                    <a:pt x="50519" y="61718"/>
                  </a:cubicBezTo>
                  <a:lnTo>
                    <a:pt x="58415" y="64423"/>
                  </a:lnTo>
                  <a:lnTo>
                    <a:pt x="64455" y="58352"/>
                  </a:lnTo>
                  <a:lnTo>
                    <a:pt x="61781" y="50456"/>
                  </a:lnTo>
                  <a:cubicBezTo>
                    <a:pt x="62983" y="48381"/>
                    <a:pt x="63943" y="46176"/>
                    <a:pt x="64643" y="43882"/>
                  </a:cubicBezTo>
                  <a:lnTo>
                    <a:pt x="72036" y="40170"/>
                  </a:lnTo>
                  <a:lnTo>
                    <a:pt x="72036" y="31645"/>
                  </a:lnTo>
                  <a:lnTo>
                    <a:pt x="64612" y="27902"/>
                  </a:lnTo>
                  <a:cubicBezTo>
                    <a:pt x="64011" y="25613"/>
                    <a:pt x="63112" y="23414"/>
                    <a:pt x="61938" y="21359"/>
                  </a:cubicBezTo>
                  <a:close/>
                  <a:moveTo>
                    <a:pt x="36144" y="48506"/>
                  </a:moveTo>
                  <a:cubicBezTo>
                    <a:pt x="29195" y="48506"/>
                    <a:pt x="23561" y="42873"/>
                    <a:pt x="23561" y="35924"/>
                  </a:cubicBezTo>
                  <a:cubicBezTo>
                    <a:pt x="23561" y="28974"/>
                    <a:pt x="29195" y="23341"/>
                    <a:pt x="36144" y="23341"/>
                  </a:cubicBezTo>
                  <a:cubicBezTo>
                    <a:pt x="43051" y="23442"/>
                    <a:pt x="48625" y="29017"/>
                    <a:pt x="48726" y="35924"/>
                  </a:cubicBezTo>
                  <a:cubicBezTo>
                    <a:pt x="48726" y="42873"/>
                    <a:pt x="43093" y="48506"/>
                    <a:pt x="36144" y="4850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AD2C5D-5A64-4387-8DC3-0298924BDF80}"/>
                </a:ext>
              </a:extLst>
            </p:cNvPr>
            <p:cNvSpPr/>
            <p:nvPr/>
          </p:nvSpPr>
          <p:spPr>
            <a:xfrm>
              <a:off x="-414068" y="2497767"/>
              <a:ext cx="71250" cy="18150"/>
            </a:xfrm>
            <a:custGeom>
              <a:avLst/>
              <a:gdLst>
                <a:gd name="connsiteX0" fmla="*/ 62694 w 71250"/>
                <a:gd name="connsiteY0" fmla="*/ 0 h 18150"/>
                <a:gd name="connsiteX1" fmla="*/ 8557 w 71250"/>
                <a:gd name="connsiteY1" fmla="*/ 0 h 18150"/>
                <a:gd name="connsiteX2" fmla="*/ 16 w 71250"/>
                <a:gd name="connsiteY2" fmla="*/ 9610 h 18150"/>
                <a:gd name="connsiteX3" fmla="*/ 8557 w 71250"/>
                <a:gd name="connsiteY3" fmla="*/ 18150 h 18150"/>
                <a:gd name="connsiteX4" fmla="*/ 62694 w 71250"/>
                <a:gd name="connsiteY4" fmla="*/ 18150 h 18150"/>
                <a:gd name="connsiteX5" fmla="*/ 71235 w 71250"/>
                <a:gd name="connsiteY5" fmla="*/ 8541 h 18150"/>
                <a:gd name="connsiteX6" fmla="*/ 62694 w 71250"/>
                <a:gd name="connsiteY6" fmla="*/ 0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0" h="18150">
                  <a:moveTo>
                    <a:pt x="62694" y="0"/>
                  </a:moveTo>
                  <a:lnTo>
                    <a:pt x="8557" y="0"/>
                  </a:lnTo>
                  <a:cubicBezTo>
                    <a:pt x="3545" y="295"/>
                    <a:pt x="-279" y="4598"/>
                    <a:pt x="16" y="9610"/>
                  </a:cubicBezTo>
                  <a:cubicBezTo>
                    <a:pt x="287" y="14210"/>
                    <a:pt x="3957" y="17880"/>
                    <a:pt x="8557" y="18150"/>
                  </a:cubicBezTo>
                  <a:lnTo>
                    <a:pt x="62694" y="18150"/>
                  </a:lnTo>
                  <a:cubicBezTo>
                    <a:pt x="67706" y="17855"/>
                    <a:pt x="71530" y="13553"/>
                    <a:pt x="71235" y="8541"/>
                  </a:cubicBezTo>
                  <a:cubicBezTo>
                    <a:pt x="70963" y="3941"/>
                    <a:pt x="67294" y="271"/>
                    <a:pt x="62694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E53CD4C-0B9D-4D6E-88FA-42EA606C5E44}"/>
                </a:ext>
              </a:extLst>
            </p:cNvPr>
            <p:cNvSpPr/>
            <p:nvPr/>
          </p:nvSpPr>
          <p:spPr>
            <a:xfrm>
              <a:off x="-398087" y="2528500"/>
              <a:ext cx="39289" cy="18150"/>
            </a:xfrm>
            <a:custGeom>
              <a:avLst/>
              <a:gdLst>
                <a:gd name="connsiteX0" fmla="*/ 19660 w 39289"/>
                <a:gd name="connsiteY0" fmla="*/ 18151 h 18150"/>
                <a:gd name="connsiteX1" fmla="*/ 39289 w 39289"/>
                <a:gd name="connsiteY1" fmla="*/ 0 h 18150"/>
                <a:gd name="connsiteX2" fmla="*/ 0 w 39289"/>
                <a:gd name="connsiteY2" fmla="*/ 0 h 18150"/>
                <a:gd name="connsiteX3" fmla="*/ 19660 w 39289"/>
                <a:gd name="connsiteY3" fmla="*/ 18151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9" h="18150">
                  <a:moveTo>
                    <a:pt x="19660" y="18151"/>
                  </a:moveTo>
                  <a:cubicBezTo>
                    <a:pt x="29931" y="18134"/>
                    <a:pt x="38470" y="10238"/>
                    <a:pt x="39289" y="0"/>
                  </a:cubicBezTo>
                  <a:lnTo>
                    <a:pt x="0" y="0"/>
                  </a:lnTo>
                  <a:cubicBezTo>
                    <a:pt x="835" y="10243"/>
                    <a:pt x="9384" y="18135"/>
                    <a:pt x="19660" y="1815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D90024-52DB-49EA-8B91-01DBC1B8C378}"/>
                </a:ext>
              </a:extLst>
            </p:cNvPr>
            <p:cNvSpPr/>
            <p:nvPr/>
          </p:nvSpPr>
          <p:spPr>
            <a:xfrm>
              <a:off x="-457163" y="2322019"/>
              <a:ext cx="157283" cy="163165"/>
            </a:xfrm>
            <a:custGeom>
              <a:avLst/>
              <a:gdLst>
                <a:gd name="connsiteX0" fmla="*/ 157283 w 157283"/>
                <a:gd name="connsiteY0" fmla="*/ 80372 h 163165"/>
                <a:gd name="connsiteX1" fmla="*/ 157283 w 157283"/>
                <a:gd name="connsiteY1" fmla="*/ 77667 h 163165"/>
                <a:gd name="connsiteX2" fmla="*/ 78642 w 157283"/>
                <a:gd name="connsiteY2" fmla="*/ 0 h 163165"/>
                <a:gd name="connsiteX3" fmla="*/ 78642 w 157283"/>
                <a:gd name="connsiteY3" fmla="*/ 0 h 163165"/>
                <a:gd name="connsiteX4" fmla="*/ 0 w 157283"/>
                <a:gd name="connsiteY4" fmla="*/ 77667 h 163165"/>
                <a:gd name="connsiteX5" fmla="*/ 0 w 157283"/>
                <a:gd name="connsiteY5" fmla="*/ 80372 h 163165"/>
                <a:gd name="connsiteX6" fmla="*/ 5473 w 157283"/>
                <a:gd name="connsiteY6" fmla="*/ 107582 h 163165"/>
                <a:gd name="connsiteX7" fmla="*/ 19126 w 157283"/>
                <a:gd name="connsiteY7" fmla="*/ 129947 h 163165"/>
                <a:gd name="connsiteX8" fmla="*/ 37528 w 157283"/>
                <a:gd name="connsiteY8" fmla="*/ 159831 h 163165"/>
                <a:gd name="connsiteX9" fmla="*/ 42938 w 157283"/>
                <a:gd name="connsiteY9" fmla="*/ 163166 h 163165"/>
                <a:gd name="connsiteX10" fmla="*/ 114345 w 157283"/>
                <a:gd name="connsiteY10" fmla="*/ 163166 h 163165"/>
                <a:gd name="connsiteX11" fmla="*/ 119756 w 157283"/>
                <a:gd name="connsiteY11" fmla="*/ 159831 h 163165"/>
                <a:gd name="connsiteX12" fmla="*/ 138158 w 157283"/>
                <a:gd name="connsiteY12" fmla="*/ 129947 h 163165"/>
                <a:gd name="connsiteX13" fmla="*/ 151810 w 157283"/>
                <a:gd name="connsiteY13" fmla="*/ 107582 h 163165"/>
                <a:gd name="connsiteX14" fmla="*/ 157283 w 157283"/>
                <a:gd name="connsiteY14" fmla="*/ 80372 h 163165"/>
                <a:gd name="connsiteX15" fmla="*/ 139164 w 157283"/>
                <a:gd name="connsiteY15" fmla="*/ 80089 h 163165"/>
                <a:gd name="connsiteX16" fmla="*/ 134981 w 157283"/>
                <a:gd name="connsiteY16" fmla="*/ 101228 h 163165"/>
                <a:gd name="connsiteX17" fmla="*/ 124789 w 157283"/>
                <a:gd name="connsiteY17" fmla="*/ 117837 h 163165"/>
                <a:gd name="connsiteX18" fmla="*/ 106953 w 157283"/>
                <a:gd name="connsiteY18" fmla="*/ 144952 h 163165"/>
                <a:gd name="connsiteX19" fmla="*/ 50331 w 157283"/>
                <a:gd name="connsiteY19" fmla="*/ 144952 h 163165"/>
                <a:gd name="connsiteX20" fmla="*/ 32652 w 157283"/>
                <a:gd name="connsiteY20" fmla="*/ 117742 h 163165"/>
                <a:gd name="connsiteX21" fmla="*/ 22460 w 157283"/>
                <a:gd name="connsiteY21" fmla="*/ 101133 h 163165"/>
                <a:gd name="connsiteX22" fmla="*/ 18119 w 157283"/>
                <a:gd name="connsiteY22" fmla="*/ 79994 h 163165"/>
                <a:gd name="connsiteX23" fmla="*/ 18119 w 157283"/>
                <a:gd name="connsiteY23" fmla="*/ 77729 h 163165"/>
                <a:gd name="connsiteX24" fmla="*/ 78547 w 157283"/>
                <a:gd name="connsiteY24" fmla="*/ 17962 h 163165"/>
                <a:gd name="connsiteX25" fmla="*/ 78547 w 157283"/>
                <a:gd name="connsiteY25" fmla="*/ 17962 h 163165"/>
                <a:gd name="connsiteX26" fmla="*/ 138976 w 157283"/>
                <a:gd name="connsiteY26" fmla="*/ 77729 h 16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7283" h="163165">
                  <a:moveTo>
                    <a:pt x="157283" y="80372"/>
                  </a:moveTo>
                  <a:lnTo>
                    <a:pt x="157283" y="77667"/>
                  </a:lnTo>
                  <a:cubicBezTo>
                    <a:pt x="156482" y="34729"/>
                    <a:pt x="121585" y="265"/>
                    <a:pt x="78642" y="0"/>
                  </a:cubicBezTo>
                  <a:lnTo>
                    <a:pt x="78642" y="0"/>
                  </a:lnTo>
                  <a:cubicBezTo>
                    <a:pt x="35698" y="265"/>
                    <a:pt x="802" y="34729"/>
                    <a:pt x="0" y="77667"/>
                  </a:cubicBezTo>
                  <a:lnTo>
                    <a:pt x="0" y="80372"/>
                  </a:lnTo>
                  <a:cubicBezTo>
                    <a:pt x="288" y="89684"/>
                    <a:pt x="2138" y="98882"/>
                    <a:pt x="5473" y="107582"/>
                  </a:cubicBezTo>
                  <a:cubicBezTo>
                    <a:pt x="8657" y="115790"/>
                    <a:pt x="13280" y="123364"/>
                    <a:pt x="19126" y="129947"/>
                  </a:cubicBezTo>
                  <a:cubicBezTo>
                    <a:pt x="26329" y="137780"/>
                    <a:pt x="34193" y="153037"/>
                    <a:pt x="37528" y="159831"/>
                  </a:cubicBezTo>
                  <a:cubicBezTo>
                    <a:pt x="38548" y="161884"/>
                    <a:pt x="40646" y="163177"/>
                    <a:pt x="42938" y="163166"/>
                  </a:cubicBezTo>
                  <a:lnTo>
                    <a:pt x="114345" y="163166"/>
                  </a:lnTo>
                  <a:cubicBezTo>
                    <a:pt x="116637" y="163177"/>
                    <a:pt x="118736" y="161884"/>
                    <a:pt x="119756" y="159831"/>
                  </a:cubicBezTo>
                  <a:cubicBezTo>
                    <a:pt x="123090" y="153037"/>
                    <a:pt x="130954" y="137812"/>
                    <a:pt x="138158" y="129947"/>
                  </a:cubicBezTo>
                  <a:cubicBezTo>
                    <a:pt x="144003" y="123364"/>
                    <a:pt x="148626" y="115790"/>
                    <a:pt x="151810" y="107582"/>
                  </a:cubicBezTo>
                  <a:cubicBezTo>
                    <a:pt x="155146" y="98882"/>
                    <a:pt x="156996" y="89684"/>
                    <a:pt x="157283" y="80372"/>
                  </a:cubicBezTo>
                  <a:close/>
                  <a:moveTo>
                    <a:pt x="139164" y="80089"/>
                  </a:moveTo>
                  <a:cubicBezTo>
                    <a:pt x="138941" y="87317"/>
                    <a:pt x="137527" y="94459"/>
                    <a:pt x="134981" y="101228"/>
                  </a:cubicBezTo>
                  <a:cubicBezTo>
                    <a:pt x="132592" y="107323"/>
                    <a:pt x="129141" y="112946"/>
                    <a:pt x="124789" y="117837"/>
                  </a:cubicBezTo>
                  <a:cubicBezTo>
                    <a:pt x="117806" y="126149"/>
                    <a:pt x="111820" y="135249"/>
                    <a:pt x="106953" y="144952"/>
                  </a:cubicBezTo>
                  <a:lnTo>
                    <a:pt x="50331" y="144952"/>
                  </a:lnTo>
                  <a:cubicBezTo>
                    <a:pt x="45519" y="135224"/>
                    <a:pt x="39586" y="126092"/>
                    <a:pt x="32652" y="117742"/>
                  </a:cubicBezTo>
                  <a:cubicBezTo>
                    <a:pt x="28299" y="112852"/>
                    <a:pt x="24849" y="107229"/>
                    <a:pt x="22460" y="101133"/>
                  </a:cubicBezTo>
                  <a:cubicBezTo>
                    <a:pt x="19860" y="94374"/>
                    <a:pt x="18393" y="87232"/>
                    <a:pt x="18119" y="79994"/>
                  </a:cubicBezTo>
                  <a:lnTo>
                    <a:pt x="18119" y="77729"/>
                  </a:lnTo>
                  <a:cubicBezTo>
                    <a:pt x="18682" y="44700"/>
                    <a:pt x="45513" y="18162"/>
                    <a:pt x="78547" y="17962"/>
                  </a:cubicBezTo>
                  <a:lnTo>
                    <a:pt x="78547" y="17962"/>
                  </a:lnTo>
                  <a:cubicBezTo>
                    <a:pt x="111581" y="18162"/>
                    <a:pt x="138412" y="44700"/>
                    <a:pt x="138976" y="77729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000D25-18DC-4237-9773-2788B1C6F641}"/>
                </a:ext>
              </a:extLst>
            </p:cNvPr>
            <p:cNvSpPr/>
            <p:nvPr/>
          </p:nvSpPr>
          <p:spPr>
            <a:xfrm>
              <a:off x="-384120" y="2275085"/>
              <a:ext cx="12582" cy="34602"/>
            </a:xfrm>
            <a:custGeom>
              <a:avLst/>
              <a:gdLst>
                <a:gd name="connsiteX0" fmla="*/ 6291 w 12582"/>
                <a:gd name="connsiteY0" fmla="*/ 34602 h 34602"/>
                <a:gd name="connsiteX1" fmla="*/ 12583 w 12582"/>
                <a:gd name="connsiteY1" fmla="*/ 28311 h 34602"/>
                <a:gd name="connsiteX2" fmla="*/ 12583 w 12582"/>
                <a:gd name="connsiteY2" fmla="*/ 6291 h 34602"/>
                <a:gd name="connsiteX3" fmla="*/ 6291 w 12582"/>
                <a:gd name="connsiteY3" fmla="*/ 0 h 34602"/>
                <a:gd name="connsiteX4" fmla="*/ 0 w 12582"/>
                <a:gd name="connsiteY4" fmla="*/ 6291 h 34602"/>
                <a:gd name="connsiteX5" fmla="*/ 0 w 12582"/>
                <a:gd name="connsiteY5" fmla="*/ 28311 h 34602"/>
                <a:gd name="connsiteX6" fmla="*/ 6291 w 12582"/>
                <a:gd name="connsiteY6" fmla="*/ 34602 h 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" h="34602">
                  <a:moveTo>
                    <a:pt x="6291" y="34602"/>
                  </a:moveTo>
                  <a:cubicBezTo>
                    <a:pt x="9766" y="34602"/>
                    <a:pt x="12583" y="31786"/>
                    <a:pt x="12583" y="28311"/>
                  </a:cubicBezTo>
                  <a:lnTo>
                    <a:pt x="12583" y="6291"/>
                  </a:lnTo>
                  <a:cubicBezTo>
                    <a:pt x="12583" y="2817"/>
                    <a:pt x="9766" y="0"/>
                    <a:pt x="6291" y="0"/>
                  </a:cubicBezTo>
                  <a:cubicBezTo>
                    <a:pt x="2817" y="0"/>
                    <a:pt x="0" y="2817"/>
                    <a:pt x="0" y="6291"/>
                  </a:cubicBezTo>
                  <a:lnTo>
                    <a:pt x="0" y="28311"/>
                  </a:lnTo>
                  <a:cubicBezTo>
                    <a:pt x="0" y="31786"/>
                    <a:pt x="2817" y="34602"/>
                    <a:pt x="6291" y="34602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5383CE-5903-4151-AB4A-0D3F7B2BD79A}"/>
                </a:ext>
              </a:extLst>
            </p:cNvPr>
            <p:cNvSpPr/>
            <p:nvPr/>
          </p:nvSpPr>
          <p:spPr>
            <a:xfrm>
              <a:off x="-469683" y="2311211"/>
              <a:ext cx="27907" cy="27955"/>
            </a:xfrm>
            <a:custGeom>
              <a:avLst/>
              <a:gdLst>
                <a:gd name="connsiteX0" fmla="*/ 17208 w 27907"/>
                <a:gd name="connsiteY0" fmla="*/ 26127 h 27955"/>
                <a:gd name="connsiteX1" fmla="*/ 26079 w 27907"/>
                <a:gd name="connsiteY1" fmla="*/ 26127 h 27955"/>
                <a:gd name="connsiteX2" fmla="*/ 26079 w 27907"/>
                <a:gd name="connsiteY2" fmla="*/ 17256 h 27955"/>
                <a:gd name="connsiteX3" fmla="*/ 10508 w 27907"/>
                <a:gd name="connsiteY3" fmla="*/ 1622 h 27955"/>
                <a:gd name="connsiteX4" fmla="*/ 1622 w 27907"/>
                <a:gd name="connsiteY4" fmla="*/ 2075 h 27955"/>
                <a:gd name="connsiteX5" fmla="*/ 1637 w 27907"/>
                <a:gd name="connsiteY5" fmla="*/ 10524 h 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07" h="27955">
                  <a:moveTo>
                    <a:pt x="17208" y="26127"/>
                  </a:moveTo>
                  <a:cubicBezTo>
                    <a:pt x="19662" y="28566"/>
                    <a:pt x="23625" y="28566"/>
                    <a:pt x="26079" y="26127"/>
                  </a:cubicBezTo>
                  <a:cubicBezTo>
                    <a:pt x="28518" y="23673"/>
                    <a:pt x="28518" y="19710"/>
                    <a:pt x="26079" y="17256"/>
                  </a:cubicBezTo>
                  <a:lnTo>
                    <a:pt x="10508" y="1622"/>
                  </a:lnTo>
                  <a:cubicBezTo>
                    <a:pt x="7929" y="-707"/>
                    <a:pt x="3950" y="-504"/>
                    <a:pt x="1622" y="2075"/>
                  </a:cubicBezTo>
                  <a:cubicBezTo>
                    <a:pt x="-546" y="4476"/>
                    <a:pt x="-540" y="8130"/>
                    <a:pt x="1637" y="105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5CCF7A-4325-4DB6-90DA-8B3950E8068C}"/>
                </a:ext>
              </a:extLst>
            </p:cNvPr>
            <p:cNvSpPr/>
            <p:nvPr/>
          </p:nvSpPr>
          <p:spPr>
            <a:xfrm>
              <a:off x="-313945" y="2312844"/>
              <a:ext cx="27610" cy="27552"/>
            </a:xfrm>
            <a:custGeom>
              <a:avLst/>
              <a:gdLst>
                <a:gd name="connsiteX0" fmla="*/ 6422 w 27610"/>
                <a:gd name="connsiteY0" fmla="*/ 27546 h 27552"/>
                <a:gd name="connsiteX1" fmla="*/ 10889 w 27610"/>
                <a:gd name="connsiteY1" fmla="*/ 25690 h 27552"/>
                <a:gd name="connsiteX2" fmla="*/ 26428 w 27610"/>
                <a:gd name="connsiteY2" fmla="*/ 9961 h 27552"/>
                <a:gd name="connsiteX3" fmla="*/ 24988 w 27610"/>
                <a:gd name="connsiteY3" fmla="*/ 1181 h 27552"/>
                <a:gd name="connsiteX4" fmla="*/ 17558 w 27610"/>
                <a:gd name="connsiteY4" fmla="*/ 1248 h 27552"/>
                <a:gd name="connsiteX5" fmla="*/ 1829 w 27610"/>
                <a:gd name="connsiteY5" fmla="*/ 16976 h 27552"/>
                <a:gd name="connsiteX6" fmla="*/ 1829 w 27610"/>
                <a:gd name="connsiteY6" fmla="*/ 25847 h 27552"/>
                <a:gd name="connsiteX7" fmla="*/ 6422 w 27610"/>
                <a:gd name="connsiteY7" fmla="*/ 27546 h 2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10" h="27552">
                  <a:moveTo>
                    <a:pt x="6422" y="27546"/>
                  </a:moveTo>
                  <a:cubicBezTo>
                    <a:pt x="8099" y="27547"/>
                    <a:pt x="9707" y="26879"/>
                    <a:pt x="10889" y="25690"/>
                  </a:cubicBezTo>
                  <a:lnTo>
                    <a:pt x="26428" y="9961"/>
                  </a:lnTo>
                  <a:cubicBezTo>
                    <a:pt x="28455" y="7139"/>
                    <a:pt x="27811" y="3208"/>
                    <a:pt x="24988" y="1181"/>
                  </a:cubicBezTo>
                  <a:cubicBezTo>
                    <a:pt x="22762" y="-418"/>
                    <a:pt x="19756" y="-391"/>
                    <a:pt x="17558" y="1248"/>
                  </a:cubicBezTo>
                  <a:lnTo>
                    <a:pt x="1829" y="16976"/>
                  </a:lnTo>
                  <a:cubicBezTo>
                    <a:pt x="-610" y="19430"/>
                    <a:pt x="-610" y="23393"/>
                    <a:pt x="1829" y="25847"/>
                  </a:cubicBezTo>
                  <a:cubicBezTo>
                    <a:pt x="3068" y="27010"/>
                    <a:pt x="4725" y="27623"/>
                    <a:pt x="6422" y="275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3A4260D-CCC3-453B-8D1B-F294F11A9B8C}"/>
                </a:ext>
              </a:extLst>
            </p:cNvPr>
            <p:cNvSpPr/>
            <p:nvPr/>
          </p:nvSpPr>
          <p:spPr>
            <a:xfrm>
              <a:off x="-503844" y="2393048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C046C3-D664-4DC8-9A5B-B2F3B75F9390}"/>
                </a:ext>
              </a:extLst>
            </p:cNvPr>
            <p:cNvSpPr/>
            <p:nvPr/>
          </p:nvSpPr>
          <p:spPr>
            <a:xfrm>
              <a:off x="-470246" y="2459607"/>
              <a:ext cx="28154" cy="28311"/>
            </a:xfrm>
            <a:custGeom>
              <a:avLst/>
              <a:gdLst>
                <a:gd name="connsiteX0" fmla="*/ 17770 w 28154"/>
                <a:gd name="connsiteY0" fmla="*/ 1513 h 28311"/>
                <a:gd name="connsiteX1" fmla="*/ 2199 w 28154"/>
                <a:gd name="connsiteY1" fmla="*/ 17241 h 28311"/>
                <a:gd name="connsiteX2" fmla="*/ 1513 w 28154"/>
                <a:gd name="connsiteY2" fmla="*/ 26112 h 28311"/>
                <a:gd name="connsiteX3" fmla="*/ 10384 w 28154"/>
                <a:gd name="connsiteY3" fmla="*/ 26798 h 28311"/>
                <a:gd name="connsiteX4" fmla="*/ 11070 w 28154"/>
                <a:gd name="connsiteY4" fmla="*/ 26112 h 28311"/>
                <a:gd name="connsiteX5" fmla="*/ 26641 w 28154"/>
                <a:gd name="connsiteY5" fmla="*/ 10384 h 28311"/>
                <a:gd name="connsiteX6" fmla="*/ 25955 w 28154"/>
                <a:gd name="connsiteY6" fmla="*/ 1513 h 28311"/>
                <a:gd name="connsiteX7" fmla="*/ 17770 w 28154"/>
                <a:gd name="connsiteY7" fmla="*/ 1513 h 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4" h="28311">
                  <a:moveTo>
                    <a:pt x="17770" y="1513"/>
                  </a:moveTo>
                  <a:lnTo>
                    <a:pt x="2199" y="17241"/>
                  </a:lnTo>
                  <a:cubicBezTo>
                    <a:pt x="-440" y="19501"/>
                    <a:pt x="-747" y="23473"/>
                    <a:pt x="1513" y="26112"/>
                  </a:cubicBezTo>
                  <a:cubicBezTo>
                    <a:pt x="3773" y="28751"/>
                    <a:pt x="7745" y="29058"/>
                    <a:pt x="10384" y="26798"/>
                  </a:cubicBezTo>
                  <a:cubicBezTo>
                    <a:pt x="10630" y="26587"/>
                    <a:pt x="10859" y="26358"/>
                    <a:pt x="11070" y="26112"/>
                  </a:cubicBezTo>
                  <a:lnTo>
                    <a:pt x="26641" y="10384"/>
                  </a:lnTo>
                  <a:cubicBezTo>
                    <a:pt x="28901" y="7744"/>
                    <a:pt x="28594" y="3773"/>
                    <a:pt x="25955" y="1513"/>
                  </a:cubicBezTo>
                  <a:cubicBezTo>
                    <a:pt x="23600" y="-504"/>
                    <a:pt x="20126" y="-504"/>
                    <a:pt x="17770" y="1513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326A47-E25E-4810-ACE9-2D4824569832}"/>
                </a:ext>
              </a:extLst>
            </p:cNvPr>
            <p:cNvSpPr/>
            <p:nvPr/>
          </p:nvSpPr>
          <p:spPr>
            <a:xfrm>
              <a:off x="-314017" y="2457849"/>
              <a:ext cx="28912" cy="28939"/>
            </a:xfrm>
            <a:custGeom>
              <a:avLst/>
              <a:gdLst>
                <a:gd name="connsiteX0" fmla="*/ 10961 w 28912"/>
                <a:gd name="connsiteY0" fmla="*/ 2075 h 28939"/>
                <a:gd name="connsiteX1" fmla="*/ 2075 w 28912"/>
                <a:gd name="connsiteY1" fmla="*/ 1622 h 28939"/>
                <a:gd name="connsiteX2" fmla="*/ 1622 w 28912"/>
                <a:gd name="connsiteY2" fmla="*/ 10508 h 28939"/>
                <a:gd name="connsiteX3" fmla="*/ 2059 w 28912"/>
                <a:gd name="connsiteY3" fmla="*/ 10946 h 28939"/>
                <a:gd name="connsiteX4" fmla="*/ 17787 w 28912"/>
                <a:gd name="connsiteY4" fmla="*/ 26674 h 28939"/>
                <a:gd name="connsiteX5" fmla="*/ 26648 w 28912"/>
                <a:gd name="connsiteY5" fmla="*/ 27481 h 28939"/>
                <a:gd name="connsiteX6" fmla="*/ 27455 w 28912"/>
                <a:gd name="connsiteY6" fmla="*/ 18621 h 28939"/>
                <a:gd name="connsiteX7" fmla="*/ 26438 w 28912"/>
                <a:gd name="connsiteY7" fmla="*/ 17646 h 2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12" h="28939">
                  <a:moveTo>
                    <a:pt x="10961" y="2075"/>
                  </a:moveTo>
                  <a:cubicBezTo>
                    <a:pt x="8633" y="-504"/>
                    <a:pt x="4654" y="-707"/>
                    <a:pt x="2075" y="1622"/>
                  </a:cubicBezTo>
                  <a:cubicBezTo>
                    <a:pt x="-504" y="3950"/>
                    <a:pt x="-707" y="7929"/>
                    <a:pt x="1622" y="10508"/>
                  </a:cubicBezTo>
                  <a:cubicBezTo>
                    <a:pt x="1760" y="10661"/>
                    <a:pt x="1906" y="10807"/>
                    <a:pt x="2059" y="10946"/>
                  </a:cubicBezTo>
                  <a:lnTo>
                    <a:pt x="17787" y="26674"/>
                  </a:lnTo>
                  <a:cubicBezTo>
                    <a:pt x="20011" y="29344"/>
                    <a:pt x="23978" y="29705"/>
                    <a:pt x="26648" y="27481"/>
                  </a:cubicBezTo>
                  <a:cubicBezTo>
                    <a:pt x="29317" y="25258"/>
                    <a:pt x="29679" y="21291"/>
                    <a:pt x="27455" y="18621"/>
                  </a:cubicBezTo>
                  <a:cubicBezTo>
                    <a:pt x="27153" y="18259"/>
                    <a:pt x="26812" y="17932"/>
                    <a:pt x="26438" y="176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B4715A-38EB-4797-8117-35FEB6850F24}"/>
                </a:ext>
              </a:extLst>
            </p:cNvPr>
            <p:cNvSpPr/>
            <p:nvPr/>
          </p:nvSpPr>
          <p:spPr>
            <a:xfrm>
              <a:off x="-287580" y="2392827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79512" y="1452807"/>
            <a:ext cx="748179" cy="748179"/>
            <a:chOff x="5327823" y="-1198076"/>
            <a:chExt cx="997572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388630" y="-686695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تعاریف</a:t>
              </a:r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AC49EC-CBC5-4275-96ED-069B2080052F}"/>
                </a:ext>
              </a:extLst>
            </p:cNvPr>
            <p:cNvSpPr/>
            <p:nvPr/>
          </p:nvSpPr>
          <p:spPr>
            <a:xfrm>
              <a:off x="5868757" y="-1050861"/>
              <a:ext cx="93252" cy="142101"/>
            </a:xfrm>
            <a:custGeom>
              <a:avLst/>
              <a:gdLst>
                <a:gd name="connsiteX0" fmla="*/ 46639 w 93252"/>
                <a:gd name="connsiteY0" fmla="*/ 65301 h 142102"/>
                <a:gd name="connsiteX1" fmla="*/ 27550 w 93252"/>
                <a:gd name="connsiteY1" fmla="*/ 45324 h 142102"/>
                <a:gd name="connsiteX2" fmla="*/ 47083 w 93252"/>
                <a:gd name="connsiteY2" fmla="*/ 25791 h 142102"/>
                <a:gd name="connsiteX3" fmla="*/ 66616 w 93252"/>
                <a:gd name="connsiteY3" fmla="*/ 45324 h 142102"/>
                <a:gd name="connsiteX4" fmla="*/ 60845 w 93252"/>
                <a:gd name="connsiteY4" fmla="*/ 59086 h 142102"/>
                <a:gd name="connsiteX5" fmla="*/ 46639 w 93252"/>
                <a:gd name="connsiteY5" fmla="*/ 65301 h 142102"/>
                <a:gd name="connsiteX6" fmla="*/ 27550 w 93252"/>
                <a:gd name="connsiteY6" fmla="*/ 3594 h 142102"/>
                <a:gd name="connsiteX7" fmla="*/ 5353 w 93252"/>
                <a:gd name="connsiteY7" fmla="*/ 23571 h 142102"/>
                <a:gd name="connsiteX8" fmla="*/ 3133 w 93252"/>
                <a:gd name="connsiteY8" fmla="*/ 61750 h 142102"/>
                <a:gd name="connsiteX9" fmla="*/ 24442 w 93252"/>
                <a:gd name="connsiteY9" fmla="*/ 107919 h 142102"/>
                <a:gd name="connsiteX10" fmla="*/ 38648 w 93252"/>
                <a:gd name="connsiteY10" fmla="*/ 137219 h 142102"/>
                <a:gd name="connsiteX11" fmla="*/ 46639 w 93252"/>
                <a:gd name="connsiteY11" fmla="*/ 142102 h 142102"/>
                <a:gd name="connsiteX12" fmla="*/ 54630 w 93252"/>
                <a:gd name="connsiteY12" fmla="*/ 137219 h 142102"/>
                <a:gd name="connsiteX13" fmla="*/ 68836 w 93252"/>
                <a:gd name="connsiteY13" fmla="*/ 107919 h 142102"/>
                <a:gd name="connsiteX14" fmla="*/ 90145 w 93252"/>
                <a:gd name="connsiteY14" fmla="*/ 62194 h 142102"/>
                <a:gd name="connsiteX15" fmla="*/ 93253 w 93252"/>
                <a:gd name="connsiteY15" fmla="*/ 45324 h 142102"/>
                <a:gd name="connsiteX16" fmla="*/ 27550 w 93252"/>
                <a:gd name="connsiteY16" fmla="*/ 3594 h 1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252" h="142102">
                  <a:moveTo>
                    <a:pt x="46639" y="65301"/>
                  </a:moveTo>
                  <a:cubicBezTo>
                    <a:pt x="35985" y="65301"/>
                    <a:pt x="27106" y="56422"/>
                    <a:pt x="27550" y="45324"/>
                  </a:cubicBezTo>
                  <a:cubicBezTo>
                    <a:pt x="27550" y="34669"/>
                    <a:pt x="36429" y="25791"/>
                    <a:pt x="47083" y="25791"/>
                  </a:cubicBezTo>
                  <a:cubicBezTo>
                    <a:pt x="57738" y="25791"/>
                    <a:pt x="66616" y="34669"/>
                    <a:pt x="66616" y="45324"/>
                  </a:cubicBezTo>
                  <a:cubicBezTo>
                    <a:pt x="66616" y="50651"/>
                    <a:pt x="64397" y="55535"/>
                    <a:pt x="60845" y="59086"/>
                  </a:cubicBezTo>
                  <a:cubicBezTo>
                    <a:pt x="56850" y="63081"/>
                    <a:pt x="51966" y="65301"/>
                    <a:pt x="46639" y="65301"/>
                  </a:cubicBezTo>
                  <a:close/>
                  <a:moveTo>
                    <a:pt x="27550" y="3594"/>
                  </a:moveTo>
                  <a:cubicBezTo>
                    <a:pt x="17783" y="7145"/>
                    <a:pt x="10236" y="14692"/>
                    <a:pt x="5353" y="23571"/>
                  </a:cubicBezTo>
                  <a:cubicBezTo>
                    <a:pt x="-862" y="35557"/>
                    <a:pt x="-1750" y="49319"/>
                    <a:pt x="3133" y="61750"/>
                  </a:cubicBezTo>
                  <a:lnTo>
                    <a:pt x="24442" y="107919"/>
                  </a:lnTo>
                  <a:lnTo>
                    <a:pt x="38648" y="137219"/>
                  </a:lnTo>
                  <a:cubicBezTo>
                    <a:pt x="39980" y="140326"/>
                    <a:pt x="43088" y="142102"/>
                    <a:pt x="46639" y="142102"/>
                  </a:cubicBezTo>
                  <a:cubicBezTo>
                    <a:pt x="50191" y="142102"/>
                    <a:pt x="53298" y="140326"/>
                    <a:pt x="54630" y="137219"/>
                  </a:cubicBezTo>
                  <a:lnTo>
                    <a:pt x="68836" y="107919"/>
                  </a:lnTo>
                  <a:lnTo>
                    <a:pt x="90145" y="62194"/>
                  </a:lnTo>
                  <a:cubicBezTo>
                    <a:pt x="92365" y="56866"/>
                    <a:pt x="93253" y="51095"/>
                    <a:pt x="93253" y="45324"/>
                  </a:cubicBezTo>
                  <a:cubicBezTo>
                    <a:pt x="93253" y="14248"/>
                    <a:pt x="61289" y="-9280"/>
                    <a:pt x="27550" y="359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76F801-FC6B-4882-A361-0A8D5685DE39}"/>
                </a:ext>
              </a:extLst>
            </p:cNvPr>
            <p:cNvSpPr/>
            <p:nvPr/>
          </p:nvSpPr>
          <p:spPr>
            <a:xfrm>
              <a:off x="5649032" y="-1010864"/>
              <a:ext cx="355149" cy="248604"/>
            </a:xfrm>
            <a:custGeom>
              <a:avLst/>
              <a:gdLst>
                <a:gd name="connsiteX0" fmla="*/ 168696 w 355149"/>
                <a:gd name="connsiteY0" fmla="*/ 214421 h 248604"/>
                <a:gd name="connsiteX1" fmla="*/ 97666 w 355149"/>
                <a:gd name="connsiteY1" fmla="*/ 178906 h 248604"/>
                <a:gd name="connsiteX2" fmla="*/ 97666 w 355149"/>
                <a:gd name="connsiteY2" fmla="*/ 34183 h 248604"/>
                <a:gd name="connsiteX3" fmla="*/ 168696 w 355149"/>
                <a:gd name="connsiteY3" fmla="*/ 69698 h 248604"/>
                <a:gd name="connsiteX4" fmla="*/ 168696 w 355149"/>
                <a:gd name="connsiteY4" fmla="*/ 214421 h 248604"/>
                <a:gd name="connsiteX5" fmla="*/ 79909 w 355149"/>
                <a:gd name="connsiteY5" fmla="*/ 178906 h 248604"/>
                <a:gd name="connsiteX6" fmla="*/ 26636 w 355149"/>
                <a:gd name="connsiteY6" fmla="*/ 205543 h 248604"/>
                <a:gd name="connsiteX7" fmla="*/ 26636 w 355149"/>
                <a:gd name="connsiteY7" fmla="*/ 60819 h 248604"/>
                <a:gd name="connsiteX8" fmla="*/ 79909 w 355149"/>
                <a:gd name="connsiteY8" fmla="*/ 34183 h 248604"/>
                <a:gd name="connsiteX9" fmla="*/ 79909 w 355149"/>
                <a:gd name="connsiteY9" fmla="*/ 178906 h 248604"/>
                <a:gd name="connsiteX10" fmla="*/ 325849 w 355149"/>
                <a:gd name="connsiteY10" fmla="*/ 29744 h 248604"/>
                <a:gd name="connsiteX11" fmla="*/ 325849 w 355149"/>
                <a:gd name="connsiteY11" fmla="*/ 29744 h 248604"/>
                <a:gd name="connsiteX12" fmla="*/ 314751 w 355149"/>
                <a:gd name="connsiteY12" fmla="*/ 53716 h 248604"/>
                <a:gd name="connsiteX13" fmla="*/ 328513 w 355149"/>
                <a:gd name="connsiteY13" fmla="*/ 60819 h 248604"/>
                <a:gd name="connsiteX14" fmla="*/ 328513 w 355149"/>
                <a:gd name="connsiteY14" fmla="*/ 205543 h 248604"/>
                <a:gd name="connsiteX15" fmla="*/ 275241 w 355149"/>
                <a:gd name="connsiteY15" fmla="*/ 178906 h 248604"/>
                <a:gd name="connsiteX16" fmla="*/ 275241 w 355149"/>
                <a:gd name="connsiteY16" fmla="*/ 119863 h 248604"/>
                <a:gd name="connsiteX17" fmla="*/ 257483 w 355149"/>
                <a:gd name="connsiteY17" fmla="*/ 119863 h 248604"/>
                <a:gd name="connsiteX18" fmla="*/ 257483 w 355149"/>
                <a:gd name="connsiteY18" fmla="*/ 178906 h 248604"/>
                <a:gd name="connsiteX19" fmla="*/ 186453 w 355149"/>
                <a:gd name="connsiteY19" fmla="*/ 214421 h 248604"/>
                <a:gd name="connsiteX20" fmla="*/ 186453 w 355149"/>
                <a:gd name="connsiteY20" fmla="*/ 69698 h 248604"/>
                <a:gd name="connsiteX21" fmla="*/ 217973 w 355149"/>
                <a:gd name="connsiteY21" fmla="*/ 53716 h 248604"/>
                <a:gd name="connsiteX22" fmla="*/ 206874 w 355149"/>
                <a:gd name="connsiteY22" fmla="*/ 29744 h 248604"/>
                <a:gd name="connsiteX23" fmla="*/ 177575 w 355149"/>
                <a:gd name="connsiteY23" fmla="*/ 44394 h 248604"/>
                <a:gd name="connsiteX24" fmla="*/ 88787 w 355149"/>
                <a:gd name="connsiteY24" fmla="*/ 0 h 248604"/>
                <a:gd name="connsiteX25" fmla="*/ 0 w 355149"/>
                <a:gd name="connsiteY25" fmla="*/ 44394 h 248604"/>
                <a:gd name="connsiteX26" fmla="*/ 0 w 355149"/>
                <a:gd name="connsiteY26" fmla="*/ 248604 h 248604"/>
                <a:gd name="connsiteX27" fmla="*/ 88787 w 355149"/>
                <a:gd name="connsiteY27" fmla="*/ 204211 h 248604"/>
                <a:gd name="connsiteX28" fmla="*/ 177575 w 355149"/>
                <a:gd name="connsiteY28" fmla="*/ 248604 h 248604"/>
                <a:gd name="connsiteX29" fmla="*/ 266362 w 355149"/>
                <a:gd name="connsiteY29" fmla="*/ 204211 h 248604"/>
                <a:gd name="connsiteX30" fmla="*/ 355149 w 355149"/>
                <a:gd name="connsiteY30" fmla="*/ 248604 h 248604"/>
                <a:gd name="connsiteX31" fmla="*/ 355149 w 355149"/>
                <a:gd name="connsiteY31" fmla="*/ 44394 h 248604"/>
                <a:gd name="connsiteX32" fmla="*/ 325849 w 355149"/>
                <a:gd name="connsiteY32" fmla="*/ 29744 h 2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5149" h="248604">
                  <a:moveTo>
                    <a:pt x="168696" y="214421"/>
                  </a:moveTo>
                  <a:lnTo>
                    <a:pt x="97666" y="178906"/>
                  </a:lnTo>
                  <a:lnTo>
                    <a:pt x="97666" y="34183"/>
                  </a:lnTo>
                  <a:lnTo>
                    <a:pt x="168696" y="69698"/>
                  </a:lnTo>
                  <a:lnTo>
                    <a:pt x="168696" y="214421"/>
                  </a:lnTo>
                  <a:close/>
                  <a:moveTo>
                    <a:pt x="79909" y="178906"/>
                  </a:moveTo>
                  <a:lnTo>
                    <a:pt x="26636" y="205543"/>
                  </a:lnTo>
                  <a:lnTo>
                    <a:pt x="26636" y="60819"/>
                  </a:lnTo>
                  <a:lnTo>
                    <a:pt x="79909" y="34183"/>
                  </a:lnTo>
                  <a:lnTo>
                    <a:pt x="79909" y="178906"/>
                  </a:lnTo>
                  <a:close/>
                  <a:moveTo>
                    <a:pt x="325849" y="29744"/>
                  </a:moveTo>
                  <a:lnTo>
                    <a:pt x="325849" y="29744"/>
                  </a:lnTo>
                  <a:lnTo>
                    <a:pt x="314751" y="53716"/>
                  </a:lnTo>
                  <a:lnTo>
                    <a:pt x="328513" y="60819"/>
                  </a:lnTo>
                  <a:lnTo>
                    <a:pt x="328513" y="205543"/>
                  </a:lnTo>
                  <a:lnTo>
                    <a:pt x="275241" y="178906"/>
                  </a:lnTo>
                  <a:lnTo>
                    <a:pt x="275241" y="119863"/>
                  </a:lnTo>
                  <a:lnTo>
                    <a:pt x="257483" y="119863"/>
                  </a:lnTo>
                  <a:lnTo>
                    <a:pt x="257483" y="178906"/>
                  </a:lnTo>
                  <a:lnTo>
                    <a:pt x="186453" y="214421"/>
                  </a:lnTo>
                  <a:lnTo>
                    <a:pt x="186453" y="69698"/>
                  </a:lnTo>
                  <a:lnTo>
                    <a:pt x="217973" y="53716"/>
                  </a:lnTo>
                  <a:lnTo>
                    <a:pt x="206874" y="29744"/>
                  </a:lnTo>
                  <a:lnTo>
                    <a:pt x="177575" y="44394"/>
                  </a:lnTo>
                  <a:lnTo>
                    <a:pt x="88787" y="0"/>
                  </a:lnTo>
                  <a:lnTo>
                    <a:pt x="0" y="44394"/>
                  </a:lnTo>
                  <a:lnTo>
                    <a:pt x="0" y="248604"/>
                  </a:lnTo>
                  <a:lnTo>
                    <a:pt x="88787" y="204211"/>
                  </a:lnTo>
                  <a:lnTo>
                    <a:pt x="177575" y="248604"/>
                  </a:lnTo>
                  <a:lnTo>
                    <a:pt x="266362" y="204211"/>
                  </a:lnTo>
                  <a:lnTo>
                    <a:pt x="355149" y="248604"/>
                  </a:lnTo>
                  <a:lnTo>
                    <a:pt x="355149" y="44394"/>
                  </a:lnTo>
                  <a:lnTo>
                    <a:pt x="325849" y="2974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2290870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D577BEE-880A-4F1B-871C-C6D69A7B617E}"/>
              </a:ext>
            </a:extLst>
          </p:cNvPr>
          <p:cNvGrpSpPr/>
          <p:nvPr/>
        </p:nvGrpSpPr>
        <p:grpSpPr>
          <a:xfrm>
            <a:off x="8625836" y="541247"/>
            <a:ext cx="146786" cy="4168821"/>
            <a:chOff x="8625836" y="541247"/>
            <a:chExt cx="146786" cy="41688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83DE706-B667-48AC-AE8F-25BE1FD2C1B7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F65A92-0D65-4617-B312-F90D856514B1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EB71C3-5BDE-4305-81F8-70E297D2D125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05DA8-6A87-4694-84B5-3CB17AF45045}"/>
              </a:ext>
            </a:extLst>
          </p:cNvPr>
          <p:cNvGrpSpPr/>
          <p:nvPr/>
        </p:nvGrpSpPr>
        <p:grpSpPr>
          <a:xfrm>
            <a:off x="8635892" y="881134"/>
            <a:ext cx="118499" cy="634539"/>
            <a:chOff x="8635892" y="881134"/>
            <a:chExt cx="118499" cy="6345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2FFAD56-6F32-4D9A-B944-282A3BB27EC6}"/>
                </a:ext>
              </a:extLst>
            </p:cNvPr>
            <p:cNvSpPr/>
            <p:nvPr/>
          </p:nvSpPr>
          <p:spPr>
            <a:xfrm>
              <a:off x="8635892" y="88113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dist="635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B48CF10-9D03-4494-9851-1A914C169584}"/>
                </a:ext>
              </a:extLst>
            </p:cNvPr>
            <p:cNvSpPr/>
            <p:nvPr/>
          </p:nvSpPr>
          <p:spPr>
            <a:xfrm>
              <a:off x="8635892" y="88113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127000" dist="635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1980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6E8C3-3560-4AAE-A277-F648040D573A}"/>
              </a:ext>
            </a:extLst>
          </p:cNvPr>
          <p:cNvGrpSpPr/>
          <p:nvPr/>
        </p:nvGrpSpPr>
        <p:grpSpPr>
          <a:xfrm>
            <a:off x="416208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جمع‌بندی و</a:t>
              </a:r>
            </a:p>
            <a:p>
              <a:r>
                <a:rPr lang="fa-IR"/>
                <a:t>پیشنهادها</a:t>
              </a:r>
              <a:endParaRPr lang="en-US" dirty="0"/>
            </a:p>
          </p:txBody>
        </p:sp>
        <p:sp>
          <p:nvSpPr>
            <p:cNvPr id="86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SpPr/>
            <p:nvPr/>
          </p:nvSpPr>
          <p:spPr>
            <a:xfrm>
              <a:off x="-516684" y="3891390"/>
              <a:ext cx="222525" cy="208903"/>
            </a:xfrm>
            <a:custGeom>
              <a:avLst/>
              <a:gdLst>
                <a:gd name="connsiteX0" fmla="*/ 220726 w 222525"/>
                <a:gd name="connsiteY0" fmla="*/ 73061 h 208903"/>
                <a:gd name="connsiteX1" fmla="*/ 189668 w 222525"/>
                <a:gd name="connsiteY1" fmla="*/ 60342 h 208903"/>
                <a:gd name="connsiteX2" fmla="*/ 175174 w 222525"/>
                <a:gd name="connsiteY2" fmla="*/ 85484 h 208903"/>
                <a:gd name="connsiteX3" fmla="*/ 137017 w 222525"/>
                <a:gd name="connsiteY3" fmla="*/ 101457 h 208903"/>
                <a:gd name="connsiteX4" fmla="*/ 117199 w 222525"/>
                <a:gd name="connsiteY4" fmla="*/ 87555 h 208903"/>
                <a:gd name="connsiteX5" fmla="*/ 117199 w 222525"/>
                <a:gd name="connsiteY5" fmla="*/ 46439 h 208903"/>
                <a:gd name="connsiteX6" fmla="*/ 134946 w 222525"/>
                <a:gd name="connsiteY6" fmla="*/ 23663 h 208903"/>
                <a:gd name="connsiteX7" fmla="*/ 111283 w 222525"/>
                <a:gd name="connsiteY7" fmla="*/ 0 h 208903"/>
                <a:gd name="connsiteX8" fmla="*/ 111283 w 222525"/>
                <a:gd name="connsiteY8" fmla="*/ 0 h 208903"/>
                <a:gd name="connsiteX9" fmla="*/ 87619 w 222525"/>
                <a:gd name="connsiteY9" fmla="*/ 23663 h 208903"/>
                <a:gd name="connsiteX10" fmla="*/ 105367 w 222525"/>
                <a:gd name="connsiteY10" fmla="*/ 46439 h 208903"/>
                <a:gd name="connsiteX11" fmla="*/ 105367 w 222525"/>
                <a:gd name="connsiteY11" fmla="*/ 87259 h 208903"/>
                <a:gd name="connsiteX12" fmla="*/ 85549 w 222525"/>
                <a:gd name="connsiteY12" fmla="*/ 101161 h 208903"/>
                <a:gd name="connsiteX13" fmla="*/ 47392 w 222525"/>
                <a:gd name="connsiteY13" fmla="*/ 85188 h 208903"/>
                <a:gd name="connsiteX14" fmla="*/ 32898 w 222525"/>
                <a:gd name="connsiteY14" fmla="*/ 60046 h 208903"/>
                <a:gd name="connsiteX15" fmla="*/ 1840 w 222525"/>
                <a:gd name="connsiteY15" fmla="*/ 72765 h 208903"/>
                <a:gd name="connsiteX16" fmla="*/ 14559 w 222525"/>
                <a:gd name="connsiteY16" fmla="*/ 103823 h 208903"/>
                <a:gd name="connsiteX17" fmla="*/ 42363 w 222525"/>
                <a:gd name="connsiteY17" fmla="*/ 96133 h 208903"/>
                <a:gd name="connsiteX18" fmla="*/ 81408 w 222525"/>
                <a:gd name="connsiteY18" fmla="*/ 112105 h 208903"/>
                <a:gd name="connsiteX19" fmla="*/ 81112 w 222525"/>
                <a:gd name="connsiteY19" fmla="*/ 115951 h 208903"/>
                <a:gd name="connsiteX20" fmla="*/ 87028 w 222525"/>
                <a:gd name="connsiteY20" fmla="*/ 133698 h 208903"/>
                <a:gd name="connsiteX21" fmla="*/ 56265 w 222525"/>
                <a:gd name="connsiteY21" fmla="*/ 164757 h 208903"/>
                <a:gd name="connsiteX22" fmla="*/ 27574 w 222525"/>
                <a:gd name="connsiteY22" fmla="*/ 168306 h 208903"/>
                <a:gd name="connsiteX23" fmla="*/ 27574 w 222525"/>
                <a:gd name="connsiteY23" fmla="*/ 201731 h 208903"/>
                <a:gd name="connsiteX24" fmla="*/ 60998 w 222525"/>
                <a:gd name="connsiteY24" fmla="*/ 201731 h 208903"/>
                <a:gd name="connsiteX25" fmla="*/ 64548 w 222525"/>
                <a:gd name="connsiteY25" fmla="*/ 173039 h 208903"/>
                <a:gd name="connsiteX26" fmla="*/ 95902 w 222525"/>
                <a:gd name="connsiteY26" fmla="*/ 141685 h 208903"/>
                <a:gd name="connsiteX27" fmla="*/ 110691 w 222525"/>
                <a:gd name="connsiteY27" fmla="*/ 145826 h 208903"/>
                <a:gd name="connsiteX28" fmla="*/ 111283 w 222525"/>
                <a:gd name="connsiteY28" fmla="*/ 145826 h 208903"/>
                <a:gd name="connsiteX29" fmla="*/ 111874 w 222525"/>
                <a:gd name="connsiteY29" fmla="*/ 145826 h 208903"/>
                <a:gd name="connsiteX30" fmla="*/ 126664 w 222525"/>
                <a:gd name="connsiteY30" fmla="*/ 141685 h 208903"/>
                <a:gd name="connsiteX31" fmla="*/ 158018 w 222525"/>
                <a:gd name="connsiteY31" fmla="*/ 173039 h 208903"/>
                <a:gd name="connsiteX32" fmla="*/ 161568 w 222525"/>
                <a:gd name="connsiteY32" fmla="*/ 202026 h 208903"/>
                <a:gd name="connsiteX33" fmla="*/ 194992 w 222525"/>
                <a:gd name="connsiteY33" fmla="*/ 202026 h 208903"/>
                <a:gd name="connsiteX34" fmla="*/ 194992 w 222525"/>
                <a:gd name="connsiteY34" fmla="*/ 168602 h 208903"/>
                <a:gd name="connsiteX35" fmla="*/ 166300 w 222525"/>
                <a:gd name="connsiteY35" fmla="*/ 165052 h 208903"/>
                <a:gd name="connsiteX36" fmla="*/ 135538 w 222525"/>
                <a:gd name="connsiteY36" fmla="*/ 133994 h 208903"/>
                <a:gd name="connsiteX37" fmla="*/ 141454 w 222525"/>
                <a:gd name="connsiteY37" fmla="*/ 116247 h 208903"/>
                <a:gd name="connsiteX38" fmla="*/ 141158 w 222525"/>
                <a:gd name="connsiteY38" fmla="*/ 112401 h 208903"/>
                <a:gd name="connsiteX39" fmla="*/ 180203 w 222525"/>
                <a:gd name="connsiteY39" fmla="*/ 96428 h 208903"/>
                <a:gd name="connsiteX40" fmla="*/ 208007 w 222525"/>
                <a:gd name="connsiteY40" fmla="*/ 104119 h 208903"/>
                <a:gd name="connsiteX41" fmla="*/ 220726 w 222525"/>
                <a:gd name="connsiteY41" fmla="*/ 73061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2525" h="208903">
                  <a:moveTo>
                    <a:pt x="220726" y="73061"/>
                  </a:moveTo>
                  <a:cubicBezTo>
                    <a:pt x="215698" y="60933"/>
                    <a:pt x="201795" y="55313"/>
                    <a:pt x="189668" y="60342"/>
                  </a:cubicBezTo>
                  <a:cubicBezTo>
                    <a:pt x="179611" y="64483"/>
                    <a:pt x="173695" y="75131"/>
                    <a:pt x="175174" y="85484"/>
                  </a:cubicBezTo>
                  <a:lnTo>
                    <a:pt x="137017" y="101457"/>
                  </a:lnTo>
                  <a:cubicBezTo>
                    <a:pt x="132876" y="94358"/>
                    <a:pt x="125481" y="89034"/>
                    <a:pt x="117199" y="87555"/>
                  </a:cubicBezTo>
                  <a:lnTo>
                    <a:pt x="117199" y="46439"/>
                  </a:lnTo>
                  <a:cubicBezTo>
                    <a:pt x="127256" y="43777"/>
                    <a:pt x="134946" y="34608"/>
                    <a:pt x="134946" y="23663"/>
                  </a:cubicBezTo>
                  <a:cubicBezTo>
                    <a:pt x="134946" y="10649"/>
                    <a:pt x="124298" y="0"/>
                    <a:pt x="111283" y="0"/>
                  </a:cubicBezTo>
                  <a:lnTo>
                    <a:pt x="111283" y="0"/>
                  </a:lnTo>
                  <a:cubicBezTo>
                    <a:pt x="98268" y="0"/>
                    <a:pt x="87619" y="10649"/>
                    <a:pt x="87619" y="23663"/>
                  </a:cubicBezTo>
                  <a:cubicBezTo>
                    <a:pt x="87619" y="34608"/>
                    <a:pt x="95310" y="43777"/>
                    <a:pt x="105367" y="46439"/>
                  </a:cubicBezTo>
                  <a:lnTo>
                    <a:pt x="105367" y="87259"/>
                  </a:lnTo>
                  <a:cubicBezTo>
                    <a:pt x="96789" y="88738"/>
                    <a:pt x="89690" y="94062"/>
                    <a:pt x="85549" y="101161"/>
                  </a:cubicBezTo>
                  <a:lnTo>
                    <a:pt x="47392" y="85188"/>
                  </a:lnTo>
                  <a:cubicBezTo>
                    <a:pt x="48871" y="74836"/>
                    <a:pt x="43251" y="64187"/>
                    <a:pt x="32898" y="60046"/>
                  </a:cubicBezTo>
                  <a:cubicBezTo>
                    <a:pt x="20770" y="55017"/>
                    <a:pt x="6868" y="60638"/>
                    <a:pt x="1840" y="72765"/>
                  </a:cubicBezTo>
                  <a:cubicBezTo>
                    <a:pt x="-3189" y="84893"/>
                    <a:pt x="2431" y="98795"/>
                    <a:pt x="14559" y="103823"/>
                  </a:cubicBezTo>
                  <a:cubicBezTo>
                    <a:pt x="24616" y="107964"/>
                    <a:pt x="36152" y="104711"/>
                    <a:pt x="42363" y="96133"/>
                  </a:cubicBezTo>
                  <a:lnTo>
                    <a:pt x="81408" y="112105"/>
                  </a:lnTo>
                  <a:cubicBezTo>
                    <a:pt x="81112" y="113289"/>
                    <a:pt x="81112" y="114768"/>
                    <a:pt x="81112" y="115951"/>
                  </a:cubicBezTo>
                  <a:cubicBezTo>
                    <a:pt x="81112" y="122458"/>
                    <a:pt x="83183" y="128670"/>
                    <a:pt x="87028" y="133698"/>
                  </a:cubicBezTo>
                  <a:lnTo>
                    <a:pt x="56265" y="164757"/>
                  </a:lnTo>
                  <a:cubicBezTo>
                    <a:pt x="47096" y="159432"/>
                    <a:pt x="35264" y="160615"/>
                    <a:pt x="27574" y="168306"/>
                  </a:cubicBezTo>
                  <a:cubicBezTo>
                    <a:pt x="18404" y="177476"/>
                    <a:pt x="18404" y="192561"/>
                    <a:pt x="27574" y="201731"/>
                  </a:cubicBezTo>
                  <a:cubicBezTo>
                    <a:pt x="36743" y="210900"/>
                    <a:pt x="51829" y="210900"/>
                    <a:pt x="60998" y="201731"/>
                  </a:cubicBezTo>
                  <a:cubicBezTo>
                    <a:pt x="68689" y="194040"/>
                    <a:pt x="69872" y="182208"/>
                    <a:pt x="64548" y="173039"/>
                  </a:cubicBezTo>
                  <a:lnTo>
                    <a:pt x="95902" y="141685"/>
                  </a:lnTo>
                  <a:cubicBezTo>
                    <a:pt x="100339" y="144347"/>
                    <a:pt x="105367" y="145826"/>
                    <a:pt x="110691" y="145826"/>
                  </a:cubicBezTo>
                  <a:cubicBezTo>
                    <a:pt x="110987" y="145826"/>
                    <a:pt x="110987" y="145826"/>
                    <a:pt x="111283" y="145826"/>
                  </a:cubicBezTo>
                  <a:cubicBezTo>
                    <a:pt x="111579" y="145826"/>
                    <a:pt x="111579" y="145826"/>
                    <a:pt x="111874" y="145826"/>
                  </a:cubicBezTo>
                  <a:cubicBezTo>
                    <a:pt x="117199" y="145826"/>
                    <a:pt x="122227" y="144347"/>
                    <a:pt x="126664" y="141685"/>
                  </a:cubicBezTo>
                  <a:lnTo>
                    <a:pt x="158018" y="173039"/>
                  </a:lnTo>
                  <a:cubicBezTo>
                    <a:pt x="152694" y="182208"/>
                    <a:pt x="153877" y="194040"/>
                    <a:pt x="161568" y="202026"/>
                  </a:cubicBezTo>
                  <a:cubicBezTo>
                    <a:pt x="170737" y="211196"/>
                    <a:pt x="185823" y="211196"/>
                    <a:pt x="194992" y="202026"/>
                  </a:cubicBezTo>
                  <a:cubicBezTo>
                    <a:pt x="204162" y="192857"/>
                    <a:pt x="204162" y="177771"/>
                    <a:pt x="194992" y="168602"/>
                  </a:cubicBezTo>
                  <a:cubicBezTo>
                    <a:pt x="187302" y="160911"/>
                    <a:pt x="175470" y="159728"/>
                    <a:pt x="166300" y="165052"/>
                  </a:cubicBezTo>
                  <a:lnTo>
                    <a:pt x="135538" y="133994"/>
                  </a:lnTo>
                  <a:cubicBezTo>
                    <a:pt x="139383" y="128966"/>
                    <a:pt x="141454" y="123050"/>
                    <a:pt x="141454" y="116247"/>
                  </a:cubicBezTo>
                  <a:cubicBezTo>
                    <a:pt x="141454" y="115063"/>
                    <a:pt x="141454" y="113584"/>
                    <a:pt x="141158" y="112401"/>
                  </a:cubicBezTo>
                  <a:lnTo>
                    <a:pt x="180203" y="96428"/>
                  </a:lnTo>
                  <a:cubicBezTo>
                    <a:pt x="186414" y="104711"/>
                    <a:pt x="197950" y="108260"/>
                    <a:pt x="208007" y="104119"/>
                  </a:cubicBezTo>
                  <a:cubicBezTo>
                    <a:pt x="219839" y="98795"/>
                    <a:pt x="225755" y="85188"/>
                    <a:pt x="220726" y="7306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7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9B40E-1BF2-4376-B8B8-52C030119A84}"/>
                </a:ext>
              </a:extLst>
            </p:cNvPr>
            <p:cNvSpPr/>
            <p:nvPr/>
          </p:nvSpPr>
          <p:spPr>
            <a:xfrm rot="1255792">
              <a:off x="7052456" y="2137033"/>
              <a:ext cx="256233" cy="330623"/>
            </a:xfrm>
            <a:custGeom>
              <a:avLst/>
              <a:gdLst>
                <a:gd name="connsiteX0" fmla="*/ 24797 w 256233"/>
                <a:gd name="connsiteY0" fmla="*/ 305827 h 330623"/>
                <a:gd name="connsiteX1" fmla="*/ 24797 w 256233"/>
                <a:gd name="connsiteY1" fmla="*/ 24797 h 330623"/>
                <a:gd name="connsiteX2" fmla="*/ 128117 w 256233"/>
                <a:gd name="connsiteY2" fmla="*/ 24797 h 330623"/>
                <a:gd name="connsiteX3" fmla="*/ 128117 w 256233"/>
                <a:gd name="connsiteY3" fmla="*/ 111585 h 330623"/>
                <a:gd name="connsiteX4" fmla="*/ 231436 w 256233"/>
                <a:gd name="connsiteY4" fmla="*/ 111585 h 330623"/>
                <a:gd name="connsiteX5" fmla="*/ 231436 w 256233"/>
                <a:gd name="connsiteY5" fmla="*/ 305827 h 330623"/>
                <a:gd name="connsiteX6" fmla="*/ 24797 w 256233"/>
                <a:gd name="connsiteY6" fmla="*/ 305827 h 330623"/>
                <a:gd name="connsiteX7" fmla="*/ 152913 w 256233"/>
                <a:gd name="connsiteY7" fmla="*/ 35129 h 330623"/>
                <a:gd name="connsiteX8" fmla="*/ 204573 w 256233"/>
                <a:gd name="connsiteY8" fmla="*/ 86789 h 330623"/>
                <a:gd name="connsiteX9" fmla="*/ 152913 w 256233"/>
                <a:gd name="connsiteY9" fmla="*/ 86789 h 330623"/>
                <a:gd name="connsiteX10" fmla="*/ 152913 w 256233"/>
                <a:gd name="connsiteY10" fmla="*/ 35129 h 330623"/>
                <a:gd name="connsiteX11" fmla="*/ 152913 w 256233"/>
                <a:gd name="connsiteY11" fmla="*/ 0 h 330623"/>
                <a:gd name="connsiteX12" fmla="*/ 0 w 256233"/>
                <a:gd name="connsiteY12" fmla="*/ 0 h 330623"/>
                <a:gd name="connsiteX13" fmla="*/ 0 w 256233"/>
                <a:gd name="connsiteY13" fmla="*/ 330623 h 330623"/>
                <a:gd name="connsiteX14" fmla="*/ 256233 w 256233"/>
                <a:gd name="connsiteY14" fmla="*/ 330623 h 330623"/>
                <a:gd name="connsiteX15" fmla="*/ 256233 w 256233"/>
                <a:gd name="connsiteY15" fmla="*/ 90921 h 330623"/>
                <a:gd name="connsiteX16" fmla="*/ 152913 w 256233"/>
                <a:gd name="connsiteY16" fmla="*/ 0 h 3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233" h="330623">
                  <a:moveTo>
                    <a:pt x="24797" y="305827"/>
                  </a:moveTo>
                  <a:lnTo>
                    <a:pt x="24797" y="24797"/>
                  </a:lnTo>
                  <a:lnTo>
                    <a:pt x="128117" y="24797"/>
                  </a:lnTo>
                  <a:lnTo>
                    <a:pt x="128117" y="111585"/>
                  </a:lnTo>
                  <a:lnTo>
                    <a:pt x="231436" y="111585"/>
                  </a:lnTo>
                  <a:lnTo>
                    <a:pt x="231436" y="305827"/>
                  </a:lnTo>
                  <a:lnTo>
                    <a:pt x="24797" y="305827"/>
                  </a:lnTo>
                  <a:close/>
                  <a:moveTo>
                    <a:pt x="152913" y="35129"/>
                  </a:moveTo>
                  <a:lnTo>
                    <a:pt x="204573" y="86789"/>
                  </a:lnTo>
                  <a:lnTo>
                    <a:pt x="152913" y="86789"/>
                  </a:lnTo>
                  <a:lnTo>
                    <a:pt x="152913" y="35129"/>
                  </a:lnTo>
                  <a:close/>
                  <a:moveTo>
                    <a:pt x="152913" y="0"/>
                  </a:moveTo>
                  <a:lnTo>
                    <a:pt x="0" y="0"/>
                  </a:lnTo>
                  <a:lnTo>
                    <a:pt x="0" y="330623"/>
                  </a:lnTo>
                  <a:lnTo>
                    <a:pt x="256233" y="330623"/>
                  </a:lnTo>
                  <a:lnTo>
                    <a:pt x="256233" y="90921"/>
                  </a:lnTo>
                  <a:lnTo>
                    <a:pt x="152913" y="0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4B121D-05C3-4681-A658-8B69CD1C3C02}"/>
                </a:ext>
              </a:extLst>
            </p:cNvPr>
            <p:cNvSpPr/>
            <p:nvPr/>
          </p:nvSpPr>
          <p:spPr>
            <a:xfrm rot="1255792">
              <a:off x="7103525" y="229022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63F389-0839-483C-B10D-78E6F01B819A}"/>
                </a:ext>
              </a:extLst>
            </p:cNvPr>
            <p:cNvSpPr/>
            <p:nvPr/>
          </p:nvSpPr>
          <p:spPr>
            <a:xfrm rot="1255792">
              <a:off x="7118744" y="2240884"/>
              <a:ext cx="53727" cy="16531"/>
            </a:xfrm>
            <a:custGeom>
              <a:avLst/>
              <a:gdLst>
                <a:gd name="connsiteX0" fmla="*/ 0 w 53726"/>
                <a:gd name="connsiteY0" fmla="*/ 0 h 16531"/>
                <a:gd name="connsiteX1" fmla="*/ 53726 w 53726"/>
                <a:gd name="connsiteY1" fmla="*/ 0 h 16531"/>
                <a:gd name="connsiteX2" fmla="*/ 53726 w 53726"/>
                <a:gd name="connsiteY2" fmla="*/ 16531 h 16531"/>
                <a:gd name="connsiteX3" fmla="*/ 0 w 5372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6" h="16531">
                  <a:moveTo>
                    <a:pt x="0" y="0"/>
                  </a:moveTo>
                  <a:lnTo>
                    <a:pt x="53726" y="0"/>
                  </a:lnTo>
                  <a:lnTo>
                    <a:pt x="5372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F353320-511A-497F-89E0-AF103E9D191A}"/>
                </a:ext>
              </a:extLst>
            </p:cNvPr>
            <p:cNvSpPr/>
            <p:nvPr/>
          </p:nvSpPr>
          <p:spPr>
            <a:xfrm rot="1255792">
              <a:off x="7091714" y="232110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707327-CC5E-48D9-962E-DD2C9257227E}"/>
                </a:ext>
              </a:extLst>
            </p:cNvPr>
            <p:cNvSpPr/>
            <p:nvPr/>
          </p:nvSpPr>
          <p:spPr>
            <a:xfrm rot="1255792">
              <a:off x="7079904" y="235198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308E910-4487-4C61-BE0A-6B2C159D6206}"/>
                </a:ext>
              </a:extLst>
            </p:cNvPr>
            <p:cNvSpPr/>
            <p:nvPr/>
          </p:nvSpPr>
          <p:spPr>
            <a:xfrm rot="1255792">
              <a:off x="7068093" y="238286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757444" y="2538712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98685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/>
                <a:t>شبیه سازی</a:t>
              </a:r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7B16A5-ED40-47B1-B602-B32DE5CEA201}"/>
                </a:ext>
              </a:extLst>
            </p:cNvPr>
            <p:cNvSpPr/>
            <p:nvPr/>
          </p:nvSpPr>
          <p:spPr>
            <a:xfrm>
              <a:off x="-511438" y="3076993"/>
              <a:ext cx="249751" cy="246465"/>
            </a:xfrm>
            <a:custGeom>
              <a:avLst/>
              <a:gdLst>
                <a:gd name="connsiteX0" fmla="*/ 216890 w 249751"/>
                <a:gd name="connsiteY0" fmla="*/ 36148 h 246465"/>
                <a:gd name="connsiteX1" fmla="*/ 216890 w 249751"/>
                <a:gd name="connsiteY1" fmla="*/ 154452 h 246465"/>
                <a:gd name="connsiteX2" fmla="*/ 32862 w 249751"/>
                <a:gd name="connsiteY2" fmla="*/ 154452 h 246465"/>
                <a:gd name="connsiteX3" fmla="*/ 32862 w 249751"/>
                <a:gd name="connsiteY3" fmla="*/ 36148 h 246465"/>
                <a:gd name="connsiteX4" fmla="*/ 243179 w 249751"/>
                <a:gd name="connsiteY4" fmla="*/ 161024 h 246465"/>
                <a:gd name="connsiteX5" fmla="*/ 236607 w 249751"/>
                <a:gd name="connsiteY5" fmla="*/ 161024 h 246465"/>
                <a:gd name="connsiteX6" fmla="*/ 236607 w 249751"/>
                <a:gd name="connsiteY6" fmla="*/ 26290 h 246465"/>
                <a:gd name="connsiteX7" fmla="*/ 243179 w 249751"/>
                <a:gd name="connsiteY7" fmla="*/ 26290 h 246465"/>
                <a:gd name="connsiteX8" fmla="*/ 249752 w 249751"/>
                <a:gd name="connsiteY8" fmla="*/ 19717 h 246465"/>
                <a:gd name="connsiteX9" fmla="*/ 243179 w 249751"/>
                <a:gd name="connsiteY9" fmla="*/ 13145 h 246465"/>
                <a:gd name="connsiteX10" fmla="*/ 131448 w 249751"/>
                <a:gd name="connsiteY10" fmla="*/ 13145 h 246465"/>
                <a:gd name="connsiteX11" fmla="*/ 131448 w 249751"/>
                <a:gd name="connsiteY11" fmla="*/ 6572 h 246465"/>
                <a:gd name="connsiteX12" fmla="*/ 124876 w 249751"/>
                <a:gd name="connsiteY12" fmla="*/ 0 h 246465"/>
                <a:gd name="connsiteX13" fmla="*/ 118304 w 249751"/>
                <a:gd name="connsiteY13" fmla="*/ 6572 h 246465"/>
                <a:gd name="connsiteX14" fmla="*/ 118304 w 249751"/>
                <a:gd name="connsiteY14" fmla="*/ 13145 h 246465"/>
                <a:gd name="connsiteX15" fmla="*/ 6572 w 249751"/>
                <a:gd name="connsiteY15" fmla="*/ 13145 h 246465"/>
                <a:gd name="connsiteX16" fmla="*/ 0 w 249751"/>
                <a:gd name="connsiteY16" fmla="*/ 19717 h 246465"/>
                <a:gd name="connsiteX17" fmla="*/ 6572 w 249751"/>
                <a:gd name="connsiteY17" fmla="*/ 26290 h 246465"/>
                <a:gd name="connsiteX18" fmla="*/ 13145 w 249751"/>
                <a:gd name="connsiteY18" fmla="*/ 26290 h 246465"/>
                <a:gd name="connsiteX19" fmla="*/ 13145 w 249751"/>
                <a:gd name="connsiteY19" fmla="*/ 161024 h 246465"/>
                <a:gd name="connsiteX20" fmla="*/ 6572 w 249751"/>
                <a:gd name="connsiteY20" fmla="*/ 161024 h 246465"/>
                <a:gd name="connsiteX21" fmla="*/ 0 w 249751"/>
                <a:gd name="connsiteY21" fmla="*/ 167597 h 246465"/>
                <a:gd name="connsiteX22" fmla="*/ 6572 w 249751"/>
                <a:gd name="connsiteY22" fmla="*/ 174169 h 246465"/>
                <a:gd name="connsiteX23" fmla="*/ 106933 w 249751"/>
                <a:gd name="connsiteY23" fmla="*/ 174169 h 246465"/>
                <a:gd name="connsiteX24" fmla="*/ 56326 w 249751"/>
                <a:gd name="connsiteY24" fmla="*/ 224777 h 246465"/>
                <a:gd name="connsiteX25" fmla="*/ 56375 w 249751"/>
                <a:gd name="connsiteY25" fmla="*/ 234126 h 246465"/>
                <a:gd name="connsiteX26" fmla="*/ 65724 w 249751"/>
                <a:gd name="connsiteY26" fmla="*/ 234077 h 246465"/>
                <a:gd name="connsiteX27" fmla="*/ 118304 w 249751"/>
                <a:gd name="connsiteY27" fmla="*/ 181497 h 246465"/>
                <a:gd name="connsiteX28" fmla="*/ 118304 w 249751"/>
                <a:gd name="connsiteY28" fmla="*/ 239893 h 246465"/>
                <a:gd name="connsiteX29" fmla="*/ 124876 w 249751"/>
                <a:gd name="connsiteY29" fmla="*/ 246466 h 246465"/>
                <a:gd name="connsiteX30" fmla="*/ 131448 w 249751"/>
                <a:gd name="connsiteY30" fmla="*/ 239893 h 246465"/>
                <a:gd name="connsiteX31" fmla="*/ 131448 w 249751"/>
                <a:gd name="connsiteY31" fmla="*/ 181399 h 246465"/>
                <a:gd name="connsiteX32" fmla="*/ 184028 w 249751"/>
                <a:gd name="connsiteY32" fmla="*/ 233978 h 246465"/>
                <a:gd name="connsiteX33" fmla="*/ 193328 w 249751"/>
                <a:gd name="connsiteY33" fmla="*/ 233978 h 246465"/>
                <a:gd name="connsiteX34" fmla="*/ 193328 w 249751"/>
                <a:gd name="connsiteY34" fmla="*/ 224678 h 246465"/>
                <a:gd name="connsiteX35" fmla="*/ 142819 w 249751"/>
                <a:gd name="connsiteY35" fmla="*/ 174169 h 246465"/>
                <a:gd name="connsiteX36" fmla="*/ 243179 w 249751"/>
                <a:gd name="connsiteY36" fmla="*/ 174169 h 246465"/>
                <a:gd name="connsiteX37" fmla="*/ 249752 w 249751"/>
                <a:gd name="connsiteY37" fmla="*/ 167597 h 246465"/>
                <a:gd name="connsiteX38" fmla="*/ 243179 w 249751"/>
                <a:gd name="connsiteY38" fmla="*/ 161024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751" h="246465">
                  <a:moveTo>
                    <a:pt x="216890" y="36148"/>
                  </a:moveTo>
                  <a:lnTo>
                    <a:pt x="216890" y="154452"/>
                  </a:lnTo>
                  <a:lnTo>
                    <a:pt x="32862" y="154452"/>
                  </a:lnTo>
                  <a:lnTo>
                    <a:pt x="32862" y="36148"/>
                  </a:lnTo>
                  <a:close/>
                  <a:moveTo>
                    <a:pt x="243179" y="161024"/>
                  </a:moveTo>
                  <a:lnTo>
                    <a:pt x="236607" y="161024"/>
                  </a:lnTo>
                  <a:lnTo>
                    <a:pt x="236607" y="26290"/>
                  </a:lnTo>
                  <a:lnTo>
                    <a:pt x="243179" y="26290"/>
                  </a:lnTo>
                  <a:cubicBezTo>
                    <a:pt x="246809" y="26290"/>
                    <a:pt x="249752" y="23347"/>
                    <a:pt x="249752" y="19717"/>
                  </a:cubicBezTo>
                  <a:cubicBezTo>
                    <a:pt x="249752" y="16087"/>
                    <a:pt x="246809" y="13145"/>
                    <a:pt x="243179" y="13145"/>
                  </a:cubicBezTo>
                  <a:lnTo>
                    <a:pt x="131448" y="13145"/>
                  </a:lnTo>
                  <a:lnTo>
                    <a:pt x="131448" y="6572"/>
                  </a:lnTo>
                  <a:cubicBezTo>
                    <a:pt x="131448" y="2942"/>
                    <a:pt x="128506" y="0"/>
                    <a:pt x="124876" y="0"/>
                  </a:cubicBezTo>
                  <a:cubicBezTo>
                    <a:pt x="121246" y="0"/>
                    <a:pt x="118304" y="2942"/>
                    <a:pt x="118304" y="6572"/>
                  </a:cubicBezTo>
                  <a:lnTo>
                    <a:pt x="118304" y="13145"/>
                  </a:lnTo>
                  <a:lnTo>
                    <a:pt x="6572" y="13145"/>
                  </a:lnTo>
                  <a:cubicBezTo>
                    <a:pt x="2942" y="13145"/>
                    <a:pt x="0" y="16087"/>
                    <a:pt x="0" y="19717"/>
                  </a:cubicBezTo>
                  <a:cubicBezTo>
                    <a:pt x="0" y="23347"/>
                    <a:pt x="2942" y="26290"/>
                    <a:pt x="6572" y="26290"/>
                  </a:cubicBezTo>
                  <a:lnTo>
                    <a:pt x="13145" y="26290"/>
                  </a:lnTo>
                  <a:lnTo>
                    <a:pt x="13145" y="161024"/>
                  </a:lnTo>
                  <a:lnTo>
                    <a:pt x="6572" y="161024"/>
                  </a:lnTo>
                  <a:cubicBezTo>
                    <a:pt x="2942" y="161024"/>
                    <a:pt x="0" y="163967"/>
                    <a:pt x="0" y="167597"/>
                  </a:cubicBezTo>
                  <a:cubicBezTo>
                    <a:pt x="0" y="171227"/>
                    <a:pt x="2942" y="174169"/>
                    <a:pt x="6572" y="174169"/>
                  </a:cubicBezTo>
                  <a:lnTo>
                    <a:pt x="106933" y="174169"/>
                  </a:lnTo>
                  <a:lnTo>
                    <a:pt x="56326" y="224777"/>
                  </a:lnTo>
                  <a:cubicBezTo>
                    <a:pt x="53757" y="227372"/>
                    <a:pt x="53779" y="231558"/>
                    <a:pt x="56375" y="234126"/>
                  </a:cubicBezTo>
                  <a:cubicBezTo>
                    <a:pt x="58970" y="236694"/>
                    <a:pt x="63156" y="236672"/>
                    <a:pt x="65724" y="234077"/>
                  </a:cubicBezTo>
                  <a:lnTo>
                    <a:pt x="118304" y="181497"/>
                  </a:lnTo>
                  <a:lnTo>
                    <a:pt x="118304" y="239893"/>
                  </a:lnTo>
                  <a:cubicBezTo>
                    <a:pt x="118304" y="243523"/>
                    <a:pt x="121246" y="246466"/>
                    <a:pt x="124876" y="246466"/>
                  </a:cubicBezTo>
                  <a:cubicBezTo>
                    <a:pt x="128506" y="246466"/>
                    <a:pt x="131448" y="243523"/>
                    <a:pt x="131448" y="239893"/>
                  </a:cubicBezTo>
                  <a:lnTo>
                    <a:pt x="131448" y="181399"/>
                  </a:lnTo>
                  <a:lnTo>
                    <a:pt x="184028" y="233978"/>
                  </a:lnTo>
                  <a:cubicBezTo>
                    <a:pt x="186596" y="236546"/>
                    <a:pt x="190759" y="236546"/>
                    <a:pt x="193328" y="233978"/>
                  </a:cubicBezTo>
                  <a:cubicBezTo>
                    <a:pt x="195896" y="231410"/>
                    <a:pt x="195896" y="227246"/>
                    <a:pt x="193328" y="224678"/>
                  </a:cubicBezTo>
                  <a:lnTo>
                    <a:pt x="142819" y="174169"/>
                  </a:lnTo>
                  <a:lnTo>
                    <a:pt x="243179" y="174169"/>
                  </a:lnTo>
                  <a:cubicBezTo>
                    <a:pt x="246809" y="174169"/>
                    <a:pt x="249752" y="171227"/>
                    <a:pt x="249752" y="167597"/>
                  </a:cubicBezTo>
                  <a:cubicBezTo>
                    <a:pt x="249752" y="163967"/>
                    <a:pt x="246809" y="161024"/>
                    <a:pt x="243179" y="1610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5FFBF8-5367-4988-8A4E-2F5953DF874E}"/>
                </a:ext>
              </a:extLst>
            </p:cNvPr>
            <p:cNvSpPr/>
            <p:nvPr/>
          </p:nvSpPr>
          <p:spPr>
            <a:xfrm>
              <a:off x="-360273" y="3126286"/>
              <a:ext cx="26289" cy="92013"/>
            </a:xfrm>
            <a:custGeom>
              <a:avLst/>
              <a:gdLst>
                <a:gd name="connsiteX0" fmla="*/ 0 w 26289"/>
                <a:gd name="connsiteY0" fmla="*/ 0 h 92013"/>
                <a:gd name="connsiteX1" fmla="*/ 26290 w 26289"/>
                <a:gd name="connsiteY1" fmla="*/ 0 h 92013"/>
                <a:gd name="connsiteX2" fmla="*/ 26290 w 26289"/>
                <a:gd name="connsiteY2" fmla="*/ 92014 h 92013"/>
                <a:gd name="connsiteX3" fmla="*/ 0 w 26289"/>
                <a:gd name="connsiteY3" fmla="*/ 92014 h 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92013">
                  <a:moveTo>
                    <a:pt x="0" y="0"/>
                  </a:moveTo>
                  <a:lnTo>
                    <a:pt x="26290" y="0"/>
                  </a:lnTo>
                  <a:lnTo>
                    <a:pt x="26290" y="92014"/>
                  </a:lnTo>
                  <a:lnTo>
                    <a:pt x="0" y="9201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BB19E9-B871-491D-99F1-81D3CC822C81}"/>
                </a:ext>
              </a:extLst>
            </p:cNvPr>
            <p:cNvSpPr/>
            <p:nvPr/>
          </p:nvSpPr>
          <p:spPr>
            <a:xfrm>
              <a:off x="-399707" y="3155862"/>
              <a:ext cx="26289" cy="62437"/>
            </a:xfrm>
            <a:custGeom>
              <a:avLst/>
              <a:gdLst>
                <a:gd name="connsiteX0" fmla="*/ 0 w 26289"/>
                <a:gd name="connsiteY0" fmla="*/ 0 h 62437"/>
                <a:gd name="connsiteX1" fmla="*/ 26290 w 26289"/>
                <a:gd name="connsiteY1" fmla="*/ 0 h 62437"/>
                <a:gd name="connsiteX2" fmla="*/ 26290 w 26289"/>
                <a:gd name="connsiteY2" fmla="*/ 62438 h 62437"/>
                <a:gd name="connsiteX3" fmla="*/ 0 w 26289"/>
                <a:gd name="connsiteY3" fmla="*/ 62438 h 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62437">
                  <a:moveTo>
                    <a:pt x="0" y="0"/>
                  </a:moveTo>
                  <a:lnTo>
                    <a:pt x="26290" y="0"/>
                  </a:lnTo>
                  <a:lnTo>
                    <a:pt x="26290" y="62438"/>
                  </a:lnTo>
                  <a:lnTo>
                    <a:pt x="0" y="62438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63F51E-84DB-4574-AD6B-69FB14C6F21C}"/>
                </a:ext>
              </a:extLst>
            </p:cNvPr>
            <p:cNvSpPr/>
            <p:nvPr/>
          </p:nvSpPr>
          <p:spPr>
            <a:xfrm>
              <a:off x="-439142" y="3178865"/>
              <a:ext cx="26289" cy="39434"/>
            </a:xfrm>
            <a:custGeom>
              <a:avLst/>
              <a:gdLst>
                <a:gd name="connsiteX0" fmla="*/ 0 w 26289"/>
                <a:gd name="connsiteY0" fmla="*/ 0 h 39434"/>
                <a:gd name="connsiteX1" fmla="*/ 26290 w 26289"/>
                <a:gd name="connsiteY1" fmla="*/ 0 h 39434"/>
                <a:gd name="connsiteX2" fmla="*/ 26290 w 26289"/>
                <a:gd name="connsiteY2" fmla="*/ 39435 h 39434"/>
                <a:gd name="connsiteX3" fmla="*/ 0 w 26289"/>
                <a:gd name="connsiteY3" fmla="*/ 39435 h 3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39434">
                  <a:moveTo>
                    <a:pt x="0" y="0"/>
                  </a:moveTo>
                  <a:lnTo>
                    <a:pt x="26290" y="0"/>
                  </a:lnTo>
                  <a:lnTo>
                    <a:pt x="26290" y="39435"/>
                  </a:lnTo>
                  <a:lnTo>
                    <a:pt x="0" y="39435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86321" y="2216794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sz="1000" dirty="0"/>
                <a:t>راهکار پیشنهادی</a:t>
              </a:r>
              <a:endParaRPr lang="en-US" sz="10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475ADC-3592-47CF-8225-87FE7BB25BEB}"/>
                </a:ext>
              </a:extLst>
            </p:cNvPr>
            <p:cNvSpPr/>
            <p:nvPr/>
          </p:nvSpPr>
          <p:spPr>
            <a:xfrm>
              <a:off x="-414539" y="2364359"/>
              <a:ext cx="72035" cy="71595"/>
            </a:xfrm>
            <a:custGeom>
              <a:avLst/>
              <a:gdLst>
                <a:gd name="connsiteX0" fmla="*/ 61938 w 72035"/>
                <a:gd name="connsiteY0" fmla="*/ 21359 h 71595"/>
                <a:gd name="connsiteX1" fmla="*/ 64612 w 72035"/>
                <a:gd name="connsiteY1" fmla="*/ 13432 h 71595"/>
                <a:gd name="connsiteX2" fmla="*/ 58572 w 72035"/>
                <a:gd name="connsiteY2" fmla="*/ 7392 h 71595"/>
                <a:gd name="connsiteX3" fmla="*/ 50645 w 72035"/>
                <a:gd name="connsiteY3" fmla="*/ 10066 h 71595"/>
                <a:gd name="connsiteX4" fmla="*/ 44102 w 72035"/>
                <a:gd name="connsiteY4" fmla="*/ 7392 h 71595"/>
                <a:gd name="connsiteX5" fmla="*/ 40390 w 72035"/>
                <a:gd name="connsiteY5" fmla="*/ 0 h 71595"/>
                <a:gd name="connsiteX6" fmla="*/ 31960 w 72035"/>
                <a:gd name="connsiteY6" fmla="*/ 0 h 71595"/>
                <a:gd name="connsiteX7" fmla="*/ 28217 w 72035"/>
                <a:gd name="connsiteY7" fmla="*/ 7424 h 71595"/>
                <a:gd name="connsiteX8" fmla="*/ 21642 w 72035"/>
                <a:gd name="connsiteY8" fmla="*/ 10098 h 71595"/>
                <a:gd name="connsiteX9" fmla="*/ 13715 w 72035"/>
                <a:gd name="connsiteY9" fmla="*/ 7424 h 71595"/>
                <a:gd name="connsiteX10" fmla="*/ 7675 w 72035"/>
                <a:gd name="connsiteY10" fmla="*/ 13463 h 71595"/>
                <a:gd name="connsiteX11" fmla="*/ 10192 w 72035"/>
                <a:gd name="connsiteY11" fmla="*/ 21391 h 71595"/>
                <a:gd name="connsiteX12" fmla="*/ 7424 w 72035"/>
                <a:gd name="connsiteY12" fmla="*/ 27934 h 71595"/>
                <a:gd name="connsiteX13" fmla="*/ 0 w 72035"/>
                <a:gd name="connsiteY13" fmla="*/ 31645 h 71595"/>
                <a:gd name="connsiteX14" fmla="*/ 0 w 72035"/>
                <a:gd name="connsiteY14" fmla="*/ 39950 h 71595"/>
                <a:gd name="connsiteX15" fmla="*/ 7424 w 72035"/>
                <a:gd name="connsiteY15" fmla="*/ 43693 h 71595"/>
                <a:gd name="connsiteX16" fmla="*/ 10098 w 72035"/>
                <a:gd name="connsiteY16" fmla="*/ 50236 h 71595"/>
                <a:gd name="connsiteX17" fmla="*/ 7424 w 72035"/>
                <a:gd name="connsiteY17" fmla="*/ 58163 h 71595"/>
                <a:gd name="connsiteX18" fmla="*/ 13715 w 72035"/>
                <a:gd name="connsiteY18" fmla="*/ 64203 h 71595"/>
                <a:gd name="connsiteX19" fmla="*/ 21642 w 72035"/>
                <a:gd name="connsiteY19" fmla="*/ 61498 h 71595"/>
                <a:gd name="connsiteX20" fmla="*/ 28185 w 72035"/>
                <a:gd name="connsiteY20" fmla="*/ 64203 h 71595"/>
                <a:gd name="connsiteX21" fmla="*/ 31897 w 72035"/>
                <a:gd name="connsiteY21" fmla="*/ 71595 h 71595"/>
                <a:gd name="connsiteX22" fmla="*/ 40327 w 72035"/>
                <a:gd name="connsiteY22" fmla="*/ 71595 h 71595"/>
                <a:gd name="connsiteX23" fmla="*/ 44071 w 72035"/>
                <a:gd name="connsiteY23" fmla="*/ 64329 h 71595"/>
                <a:gd name="connsiteX24" fmla="*/ 50519 w 72035"/>
                <a:gd name="connsiteY24" fmla="*/ 61718 h 71595"/>
                <a:gd name="connsiteX25" fmla="*/ 58415 w 72035"/>
                <a:gd name="connsiteY25" fmla="*/ 64423 h 71595"/>
                <a:gd name="connsiteX26" fmla="*/ 64455 w 72035"/>
                <a:gd name="connsiteY26" fmla="*/ 58352 h 71595"/>
                <a:gd name="connsiteX27" fmla="*/ 61781 w 72035"/>
                <a:gd name="connsiteY27" fmla="*/ 50456 h 71595"/>
                <a:gd name="connsiteX28" fmla="*/ 64643 w 72035"/>
                <a:gd name="connsiteY28" fmla="*/ 43882 h 71595"/>
                <a:gd name="connsiteX29" fmla="*/ 72036 w 72035"/>
                <a:gd name="connsiteY29" fmla="*/ 40170 h 71595"/>
                <a:gd name="connsiteX30" fmla="*/ 72036 w 72035"/>
                <a:gd name="connsiteY30" fmla="*/ 31645 h 71595"/>
                <a:gd name="connsiteX31" fmla="*/ 64612 w 72035"/>
                <a:gd name="connsiteY31" fmla="*/ 27902 h 71595"/>
                <a:gd name="connsiteX32" fmla="*/ 61938 w 72035"/>
                <a:gd name="connsiteY32" fmla="*/ 21359 h 71595"/>
                <a:gd name="connsiteX33" fmla="*/ 36144 w 72035"/>
                <a:gd name="connsiteY33" fmla="*/ 48506 h 71595"/>
                <a:gd name="connsiteX34" fmla="*/ 23561 w 72035"/>
                <a:gd name="connsiteY34" fmla="*/ 35924 h 71595"/>
                <a:gd name="connsiteX35" fmla="*/ 36144 w 72035"/>
                <a:gd name="connsiteY35" fmla="*/ 23341 h 71595"/>
                <a:gd name="connsiteX36" fmla="*/ 48726 w 72035"/>
                <a:gd name="connsiteY36" fmla="*/ 35924 h 71595"/>
                <a:gd name="connsiteX37" fmla="*/ 36144 w 72035"/>
                <a:gd name="connsiteY37" fmla="*/ 48506 h 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35" h="71595">
                  <a:moveTo>
                    <a:pt x="61938" y="21359"/>
                  </a:moveTo>
                  <a:lnTo>
                    <a:pt x="64612" y="13432"/>
                  </a:lnTo>
                  <a:lnTo>
                    <a:pt x="58572" y="7392"/>
                  </a:lnTo>
                  <a:lnTo>
                    <a:pt x="50645" y="10066"/>
                  </a:lnTo>
                  <a:cubicBezTo>
                    <a:pt x="48585" y="8905"/>
                    <a:pt x="46386" y="8007"/>
                    <a:pt x="44102" y="7392"/>
                  </a:cubicBezTo>
                  <a:lnTo>
                    <a:pt x="40390" y="0"/>
                  </a:lnTo>
                  <a:lnTo>
                    <a:pt x="31960" y="0"/>
                  </a:lnTo>
                  <a:lnTo>
                    <a:pt x="28217" y="7424"/>
                  </a:lnTo>
                  <a:cubicBezTo>
                    <a:pt x="25924" y="8044"/>
                    <a:pt x="23716" y="8942"/>
                    <a:pt x="21642" y="10098"/>
                  </a:cubicBezTo>
                  <a:lnTo>
                    <a:pt x="13715" y="7424"/>
                  </a:lnTo>
                  <a:lnTo>
                    <a:pt x="7675" y="13463"/>
                  </a:lnTo>
                  <a:lnTo>
                    <a:pt x="10192" y="21391"/>
                  </a:lnTo>
                  <a:cubicBezTo>
                    <a:pt x="8985" y="23440"/>
                    <a:pt x="8054" y="25640"/>
                    <a:pt x="7424" y="27934"/>
                  </a:cubicBezTo>
                  <a:lnTo>
                    <a:pt x="0" y="31645"/>
                  </a:lnTo>
                  <a:lnTo>
                    <a:pt x="0" y="39950"/>
                  </a:lnTo>
                  <a:lnTo>
                    <a:pt x="7424" y="43693"/>
                  </a:lnTo>
                  <a:cubicBezTo>
                    <a:pt x="8036" y="45978"/>
                    <a:pt x="8934" y="48177"/>
                    <a:pt x="10098" y="50236"/>
                  </a:cubicBezTo>
                  <a:lnTo>
                    <a:pt x="7424" y="58163"/>
                  </a:lnTo>
                  <a:lnTo>
                    <a:pt x="13715" y="64203"/>
                  </a:lnTo>
                  <a:lnTo>
                    <a:pt x="21642" y="61498"/>
                  </a:lnTo>
                  <a:cubicBezTo>
                    <a:pt x="23701" y="62670"/>
                    <a:pt x="25900" y="63579"/>
                    <a:pt x="28185" y="64203"/>
                  </a:cubicBezTo>
                  <a:lnTo>
                    <a:pt x="31897" y="71595"/>
                  </a:lnTo>
                  <a:lnTo>
                    <a:pt x="40327" y="71595"/>
                  </a:lnTo>
                  <a:lnTo>
                    <a:pt x="44071" y="64329"/>
                  </a:lnTo>
                  <a:cubicBezTo>
                    <a:pt x="46316" y="63718"/>
                    <a:pt x="48481" y="62842"/>
                    <a:pt x="50519" y="61718"/>
                  </a:cubicBezTo>
                  <a:lnTo>
                    <a:pt x="58415" y="64423"/>
                  </a:lnTo>
                  <a:lnTo>
                    <a:pt x="64455" y="58352"/>
                  </a:lnTo>
                  <a:lnTo>
                    <a:pt x="61781" y="50456"/>
                  </a:lnTo>
                  <a:cubicBezTo>
                    <a:pt x="62983" y="48381"/>
                    <a:pt x="63943" y="46176"/>
                    <a:pt x="64643" y="43882"/>
                  </a:cubicBezTo>
                  <a:lnTo>
                    <a:pt x="72036" y="40170"/>
                  </a:lnTo>
                  <a:lnTo>
                    <a:pt x="72036" y="31645"/>
                  </a:lnTo>
                  <a:lnTo>
                    <a:pt x="64612" y="27902"/>
                  </a:lnTo>
                  <a:cubicBezTo>
                    <a:pt x="64011" y="25613"/>
                    <a:pt x="63112" y="23414"/>
                    <a:pt x="61938" y="21359"/>
                  </a:cubicBezTo>
                  <a:close/>
                  <a:moveTo>
                    <a:pt x="36144" y="48506"/>
                  </a:moveTo>
                  <a:cubicBezTo>
                    <a:pt x="29195" y="48506"/>
                    <a:pt x="23561" y="42873"/>
                    <a:pt x="23561" y="35924"/>
                  </a:cubicBezTo>
                  <a:cubicBezTo>
                    <a:pt x="23561" y="28974"/>
                    <a:pt x="29195" y="23341"/>
                    <a:pt x="36144" y="23341"/>
                  </a:cubicBezTo>
                  <a:cubicBezTo>
                    <a:pt x="43051" y="23442"/>
                    <a:pt x="48625" y="29017"/>
                    <a:pt x="48726" y="35924"/>
                  </a:cubicBezTo>
                  <a:cubicBezTo>
                    <a:pt x="48726" y="42873"/>
                    <a:pt x="43093" y="48506"/>
                    <a:pt x="36144" y="4850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AD2C5D-5A64-4387-8DC3-0298924BDF80}"/>
                </a:ext>
              </a:extLst>
            </p:cNvPr>
            <p:cNvSpPr/>
            <p:nvPr/>
          </p:nvSpPr>
          <p:spPr>
            <a:xfrm>
              <a:off x="-414068" y="2497767"/>
              <a:ext cx="71250" cy="18150"/>
            </a:xfrm>
            <a:custGeom>
              <a:avLst/>
              <a:gdLst>
                <a:gd name="connsiteX0" fmla="*/ 62694 w 71250"/>
                <a:gd name="connsiteY0" fmla="*/ 0 h 18150"/>
                <a:gd name="connsiteX1" fmla="*/ 8557 w 71250"/>
                <a:gd name="connsiteY1" fmla="*/ 0 h 18150"/>
                <a:gd name="connsiteX2" fmla="*/ 16 w 71250"/>
                <a:gd name="connsiteY2" fmla="*/ 9610 h 18150"/>
                <a:gd name="connsiteX3" fmla="*/ 8557 w 71250"/>
                <a:gd name="connsiteY3" fmla="*/ 18150 h 18150"/>
                <a:gd name="connsiteX4" fmla="*/ 62694 w 71250"/>
                <a:gd name="connsiteY4" fmla="*/ 18150 h 18150"/>
                <a:gd name="connsiteX5" fmla="*/ 71235 w 71250"/>
                <a:gd name="connsiteY5" fmla="*/ 8541 h 18150"/>
                <a:gd name="connsiteX6" fmla="*/ 62694 w 71250"/>
                <a:gd name="connsiteY6" fmla="*/ 0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0" h="18150">
                  <a:moveTo>
                    <a:pt x="62694" y="0"/>
                  </a:moveTo>
                  <a:lnTo>
                    <a:pt x="8557" y="0"/>
                  </a:lnTo>
                  <a:cubicBezTo>
                    <a:pt x="3545" y="295"/>
                    <a:pt x="-279" y="4598"/>
                    <a:pt x="16" y="9610"/>
                  </a:cubicBezTo>
                  <a:cubicBezTo>
                    <a:pt x="287" y="14210"/>
                    <a:pt x="3957" y="17880"/>
                    <a:pt x="8557" y="18150"/>
                  </a:cubicBezTo>
                  <a:lnTo>
                    <a:pt x="62694" y="18150"/>
                  </a:lnTo>
                  <a:cubicBezTo>
                    <a:pt x="67706" y="17855"/>
                    <a:pt x="71530" y="13553"/>
                    <a:pt x="71235" y="8541"/>
                  </a:cubicBezTo>
                  <a:cubicBezTo>
                    <a:pt x="70963" y="3941"/>
                    <a:pt x="67294" y="271"/>
                    <a:pt x="62694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E53CD4C-0B9D-4D6E-88FA-42EA606C5E44}"/>
                </a:ext>
              </a:extLst>
            </p:cNvPr>
            <p:cNvSpPr/>
            <p:nvPr/>
          </p:nvSpPr>
          <p:spPr>
            <a:xfrm>
              <a:off x="-398087" y="2528500"/>
              <a:ext cx="39289" cy="18150"/>
            </a:xfrm>
            <a:custGeom>
              <a:avLst/>
              <a:gdLst>
                <a:gd name="connsiteX0" fmla="*/ 19660 w 39289"/>
                <a:gd name="connsiteY0" fmla="*/ 18151 h 18150"/>
                <a:gd name="connsiteX1" fmla="*/ 39289 w 39289"/>
                <a:gd name="connsiteY1" fmla="*/ 0 h 18150"/>
                <a:gd name="connsiteX2" fmla="*/ 0 w 39289"/>
                <a:gd name="connsiteY2" fmla="*/ 0 h 18150"/>
                <a:gd name="connsiteX3" fmla="*/ 19660 w 39289"/>
                <a:gd name="connsiteY3" fmla="*/ 18151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9" h="18150">
                  <a:moveTo>
                    <a:pt x="19660" y="18151"/>
                  </a:moveTo>
                  <a:cubicBezTo>
                    <a:pt x="29931" y="18134"/>
                    <a:pt x="38470" y="10238"/>
                    <a:pt x="39289" y="0"/>
                  </a:cubicBezTo>
                  <a:lnTo>
                    <a:pt x="0" y="0"/>
                  </a:lnTo>
                  <a:cubicBezTo>
                    <a:pt x="835" y="10243"/>
                    <a:pt x="9384" y="18135"/>
                    <a:pt x="19660" y="1815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D90024-52DB-49EA-8B91-01DBC1B8C378}"/>
                </a:ext>
              </a:extLst>
            </p:cNvPr>
            <p:cNvSpPr/>
            <p:nvPr/>
          </p:nvSpPr>
          <p:spPr>
            <a:xfrm>
              <a:off x="-457163" y="2322019"/>
              <a:ext cx="157283" cy="163165"/>
            </a:xfrm>
            <a:custGeom>
              <a:avLst/>
              <a:gdLst>
                <a:gd name="connsiteX0" fmla="*/ 157283 w 157283"/>
                <a:gd name="connsiteY0" fmla="*/ 80372 h 163165"/>
                <a:gd name="connsiteX1" fmla="*/ 157283 w 157283"/>
                <a:gd name="connsiteY1" fmla="*/ 77667 h 163165"/>
                <a:gd name="connsiteX2" fmla="*/ 78642 w 157283"/>
                <a:gd name="connsiteY2" fmla="*/ 0 h 163165"/>
                <a:gd name="connsiteX3" fmla="*/ 78642 w 157283"/>
                <a:gd name="connsiteY3" fmla="*/ 0 h 163165"/>
                <a:gd name="connsiteX4" fmla="*/ 0 w 157283"/>
                <a:gd name="connsiteY4" fmla="*/ 77667 h 163165"/>
                <a:gd name="connsiteX5" fmla="*/ 0 w 157283"/>
                <a:gd name="connsiteY5" fmla="*/ 80372 h 163165"/>
                <a:gd name="connsiteX6" fmla="*/ 5473 w 157283"/>
                <a:gd name="connsiteY6" fmla="*/ 107582 h 163165"/>
                <a:gd name="connsiteX7" fmla="*/ 19126 w 157283"/>
                <a:gd name="connsiteY7" fmla="*/ 129947 h 163165"/>
                <a:gd name="connsiteX8" fmla="*/ 37528 w 157283"/>
                <a:gd name="connsiteY8" fmla="*/ 159831 h 163165"/>
                <a:gd name="connsiteX9" fmla="*/ 42938 w 157283"/>
                <a:gd name="connsiteY9" fmla="*/ 163166 h 163165"/>
                <a:gd name="connsiteX10" fmla="*/ 114345 w 157283"/>
                <a:gd name="connsiteY10" fmla="*/ 163166 h 163165"/>
                <a:gd name="connsiteX11" fmla="*/ 119756 w 157283"/>
                <a:gd name="connsiteY11" fmla="*/ 159831 h 163165"/>
                <a:gd name="connsiteX12" fmla="*/ 138158 w 157283"/>
                <a:gd name="connsiteY12" fmla="*/ 129947 h 163165"/>
                <a:gd name="connsiteX13" fmla="*/ 151810 w 157283"/>
                <a:gd name="connsiteY13" fmla="*/ 107582 h 163165"/>
                <a:gd name="connsiteX14" fmla="*/ 157283 w 157283"/>
                <a:gd name="connsiteY14" fmla="*/ 80372 h 163165"/>
                <a:gd name="connsiteX15" fmla="*/ 139164 w 157283"/>
                <a:gd name="connsiteY15" fmla="*/ 80089 h 163165"/>
                <a:gd name="connsiteX16" fmla="*/ 134981 w 157283"/>
                <a:gd name="connsiteY16" fmla="*/ 101228 h 163165"/>
                <a:gd name="connsiteX17" fmla="*/ 124789 w 157283"/>
                <a:gd name="connsiteY17" fmla="*/ 117837 h 163165"/>
                <a:gd name="connsiteX18" fmla="*/ 106953 w 157283"/>
                <a:gd name="connsiteY18" fmla="*/ 144952 h 163165"/>
                <a:gd name="connsiteX19" fmla="*/ 50331 w 157283"/>
                <a:gd name="connsiteY19" fmla="*/ 144952 h 163165"/>
                <a:gd name="connsiteX20" fmla="*/ 32652 w 157283"/>
                <a:gd name="connsiteY20" fmla="*/ 117742 h 163165"/>
                <a:gd name="connsiteX21" fmla="*/ 22460 w 157283"/>
                <a:gd name="connsiteY21" fmla="*/ 101133 h 163165"/>
                <a:gd name="connsiteX22" fmla="*/ 18119 w 157283"/>
                <a:gd name="connsiteY22" fmla="*/ 79994 h 163165"/>
                <a:gd name="connsiteX23" fmla="*/ 18119 w 157283"/>
                <a:gd name="connsiteY23" fmla="*/ 77729 h 163165"/>
                <a:gd name="connsiteX24" fmla="*/ 78547 w 157283"/>
                <a:gd name="connsiteY24" fmla="*/ 17962 h 163165"/>
                <a:gd name="connsiteX25" fmla="*/ 78547 w 157283"/>
                <a:gd name="connsiteY25" fmla="*/ 17962 h 163165"/>
                <a:gd name="connsiteX26" fmla="*/ 138976 w 157283"/>
                <a:gd name="connsiteY26" fmla="*/ 77729 h 16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7283" h="163165">
                  <a:moveTo>
                    <a:pt x="157283" y="80372"/>
                  </a:moveTo>
                  <a:lnTo>
                    <a:pt x="157283" y="77667"/>
                  </a:lnTo>
                  <a:cubicBezTo>
                    <a:pt x="156482" y="34729"/>
                    <a:pt x="121585" y="265"/>
                    <a:pt x="78642" y="0"/>
                  </a:cubicBezTo>
                  <a:lnTo>
                    <a:pt x="78642" y="0"/>
                  </a:lnTo>
                  <a:cubicBezTo>
                    <a:pt x="35698" y="265"/>
                    <a:pt x="802" y="34729"/>
                    <a:pt x="0" y="77667"/>
                  </a:cubicBezTo>
                  <a:lnTo>
                    <a:pt x="0" y="80372"/>
                  </a:lnTo>
                  <a:cubicBezTo>
                    <a:pt x="288" y="89684"/>
                    <a:pt x="2138" y="98882"/>
                    <a:pt x="5473" y="107582"/>
                  </a:cubicBezTo>
                  <a:cubicBezTo>
                    <a:pt x="8657" y="115790"/>
                    <a:pt x="13280" y="123364"/>
                    <a:pt x="19126" y="129947"/>
                  </a:cubicBezTo>
                  <a:cubicBezTo>
                    <a:pt x="26329" y="137780"/>
                    <a:pt x="34193" y="153037"/>
                    <a:pt x="37528" y="159831"/>
                  </a:cubicBezTo>
                  <a:cubicBezTo>
                    <a:pt x="38548" y="161884"/>
                    <a:pt x="40646" y="163177"/>
                    <a:pt x="42938" y="163166"/>
                  </a:cubicBezTo>
                  <a:lnTo>
                    <a:pt x="114345" y="163166"/>
                  </a:lnTo>
                  <a:cubicBezTo>
                    <a:pt x="116637" y="163177"/>
                    <a:pt x="118736" y="161884"/>
                    <a:pt x="119756" y="159831"/>
                  </a:cubicBezTo>
                  <a:cubicBezTo>
                    <a:pt x="123090" y="153037"/>
                    <a:pt x="130954" y="137812"/>
                    <a:pt x="138158" y="129947"/>
                  </a:cubicBezTo>
                  <a:cubicBezTo>
                    <a:pt x="144003" y="123364"/>
                    <a:pt x="148626" y="115790"/>
                    <a:pt x="151810" y="107582"/>
                  </a:cubicBezTo>
                  <a:cubicBezTo>
                    <a:pt x="155146" y="98882"/>
                    <a:pt x="156996" y="89684"/>
                    <a:pt x="157283" y="80372"/>
                  </a:cubicBezTo>
                  <a:close/>
                  <a:moveTo>
                    <a:pt x="139164" y="80089"/>
                  </a:moveTo>
                  <a:cubicBezTo>
                    <a:pt x="138941" y="87317"/>
                    <a:pt x="137527" y="94459"/>
                    <a:pt x="134981" y="101228"/>
                  </a:cubicBezTo>
                  <a:cubicBezTo>
                    <a:pt x="132592" y="107323"/>
                    <a:pt x="129141" y="112946"/>
                    <a:pt x="124789" y="117837"/>
                  </a:cubicBezTo>
                  <a:cubicBezTo>
                    <a:pt x="117806" y="126149"/>
                    <a:pt x="111820" y="135249"/>
                    <a:pt x="106953" y="144952"/>
                  </a:cubicBezTo>
                  <a:lnTo>
                    <a:pt x="50331" y="144952"/>
                  </a:lnTo>
                  <a:cubicBezTo>
                    <a:pt x="45519" y="135224"/>
                    <a:pt x="39586" y="126092"/>
                    <a:pt x="32652" y="117742"/>
                  </a:cubicBezTo>
                  <a:cubicBezTo>
                    <a:pt x="28299" y="112852"/>
                    <a:pt x="24849" y="107229"/>
                    <a:pt x="22460" y="101133"/>
                  </a:cubicBezTo>
                  <a:cubicBezTo>
                    <a:pt x="19860" y="94374"/>
                    <a:pt x="18393" y="87232"/>
                    <a:pt x="18119" y="79994"/>
                  </a:cubicBezTo>
                  <a:lnTo>
                    <a:pt x="18119" y="77729"/>
                  </a:lnTo>
                  <a:cubicBezTo>
                    <a:pt x="18682" y="44700"/>
                    <a:pt x="45513" y="18162"/>
                    <a:pt x="78547" y="17962"/>
                  </a:cubicBezTo>
                  <a:lnTo>
                    <a:pt x="78547" y="17962"/>
                  </a:lnTo>
                  <a:cubicBezTo>
                    <a:pt x="111581" y="18162"/>
                    <a:pt x="138412" y="44700"/>
                    <a:pt x="138976" y="77729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000D25-18DC-4237-9773-2788B1C6F641}"/>
                </a:ext>
              </a:extLst>
            </p:cNvPr>
            <p:cNvSpPr/>
            <p:nvPr/>
          </p:nvSpPr>
          <p:spPr>
            <a:xfrm>
              <a:off x="-384120" y="2275085"/>
              <a:ext cx="12582" cy="34602"/>
            </a:xfrm>
            <a:custGeom>
              <a:avLst/>
              <a:gdLst>
                <a:gd name="connsiteX0" fmla="*/ 6291 w 12582"/>
                <a:gd name="connsiteY0" fmla="*/ 34602 h 34602"/>
                <a:gd name="connsiteX1" fmla="*/ 12583 w 12582"/>
                <a:gd name="connsiteY1" fmla="*/ 28311 h 34602"/>
                <a:gd name="connsiteX2" fmla="*/ 12583 w 12582"/>
                <a:gd name="connsiteY2" fmla="*/ 6291 h 34602"/>
                <a:gd name="connsiteX3" fmla="*/ 6291 w 12582"/>
                <a:gd name="connsiteY3" fmla="*/ 0 h 34602"/>
                <a:gd name="connsiteX4" fmla="*/ 0 w 12582"/>
                <a:gd name="connsiteY4" fmla="*/ 6291 h 34602"/>
                <a:gd name="connsiteX5" fmla="*/ 0 w 12582"/>
                <a:gd name="connsiteY5" fmla="*/ 28311 h 34602"/>
                <a:gd name="connsiteX6" fmla="*/ 6291 w 12582"/>
                <a:gd name="connsiteY6" fmla="*/ 34602 h 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" h="34602">
                  <a:moveTo>
                    <a:pt x="6291" y="34602"/>
                  </a:moveTo>
                  <a:cubicBezTo>
                    <a:pt x="9766" y="34602"/>
                    <a:pt x="12583" y="31786"/>
                    <a:pt x="12583" y="28311"/>
                  </a:cubicBezTo>
                  <a:lnTo>
                    <a:pt x="12583" y="6291"/>
                  </a:lnTo>
                  <a:cubicBezTo>
                    <a:pt x="12583" y="2817"/>
                    <a:pt x="9766" y="0"/>
                    <a:pt x="6291" y="0"/>
                  </a:cubicBezTo>
                  <a:cubicBezTo>
                    <a:pt x="2817" y="0"/>
                    <a:pt x="0" y="2817"/>
                    <a:pt x="0" y="6291"/>
                  </a:cubicBezTo>
                  <a:lnTo>
                    <a:pt x="0" y="28311"/>
                  </a:lnTo>
                  <a:cubicBezTo>
                    <a:pt x="0" y="31786"/>
                    <a:pt x="2817" y="34602"/>
                    <a:pt x="6291" y="34602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5383CE-5903-4151-AB4A-0D3F7B2BD79A}"/>
                </a:ext>
              </a:extLst>
            </p:cNvPr>
            <p:cNvSpPr/>
            <p:nvPr/>
          </p:nvSpPr>
          <p:spPr>
            <a:xfrm>
              <a:off x="-469683" y="2311211"/>
              <a:ext cx="27907" cy="27955"/>
            </a:xfrm>
            <a:custGeom>
              <a:avLst/>
              <a:gdLst>
                <a:gd name="connsiteX0" fmla="*/ 17208 w 27907"/>
                <a:gd name="connsiteY0" fmla="*/ 26127 h 27955"/>
                <a:gd name="connsiteX1" fmla="*/ 26079 w 27907"/>
                <a:gd name="connsiteY1" fmla="*/ 26127 h 27955"/>
                <a:gd name="connsiteX2" fmla="*/ 26079 w 27907"/>
                <a:gd name="connsiteY2" fmla="*/ 17256 h 27955"/>
                <a:gd name="connsiteX3" fmla="*/ 10508 w 27907"/>
                <a:gd name="connsiteY3" fmla="*/ 1622 h 27955"/>
                <a:gd name="connsiteX4" fmla="*/ 1622 w 27907"/>
                <a:gd name="connsiteY4" fmla="*/ 2075 h 27955"/>
                <a:gd name="connsiteX5" fmla="*/ 1637 w 27907"/>
                <a:gd name="connsiteY5" fmla="*/ 10524 h 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07" h="27955">
                  <a:moveTo>
                    <a:pt x="17208" y="26127"/>
                  </a:moveTo>
                  <a:cubicBezTo>
                    <a:pt x="19662" y="28566"/>
                    <a:pt x="23625" y="28566"/>
                    <a:pt x="26079" y="26127"/>
                  </a:cubicBezTo>
                  <a:cubicBezTo>
                    <a:pt x="28518" y="23673"/>
                    <a:pt x="28518" y="19710"/>
                    <a:pt x="26079" y="17256"/>
                  </a:cubicBezTo>
                  <a:lnTo>
                    <a:pt x="10508" y="1622"/>
                  </a:lnTo>
                  <a:cubicBezTo>
                    <a:pt x="7929" y="-707"/>
                    <a:pt x="3950" y="-504"/>
                    <a:pt x="1622" y="2075"/>
                  </a:cubicBezTo>
                  <a:cubicBezTo>
                    <a:pt x="-546" y="4476"/>
                    <a:pt x="-540" y="8130"/>
                    <a:pt x="1637" y="105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5CCF7A-4325-4DB6-90DA-8B3950E8068C}"/>
                </a:ext>
              </a:extLst>
            </p:cNvPr>
            <p:cNvSpPr/>
            <p:nvPr/>
          </p:nvSpPr>
          <p:spPr>
            <a:xfrm>
              <a:off x="-313945" y="2312844"/>
              <a:ext cx="27610" cy="27552"/>
            </a:xfrm>
            <a:custGeom>
              <a:avLst/>
              <a:gdLst>
                <a:gd name="connsiteX0" fmla="*/ 6422 w 27610"/>
                <a:gd name="connsiteY0" fmla="*/ 27546 h 27552"/>
                <a:gd name="connsiteX1" fmla="*/ 10889 w 27610"/>
                <a:gd name="connsiteY1" fmla="*/ 25690 h 27552"/>
                <a:gd name="connsiteX2" fmla="*/ 26428 w 27610"/>
                <a:gd name="connsiteY2" fmla="*/ 9961 h 27552"/>
                <a:gd name="connsiteX3" fmla="*/ 24988 w 27610"/>
                <a:gd name="connsiteY3" fmla="*/ 1181 h 27552"/>
                <a:gd name="connsiteX4" fmla="*/ 17558 w 27610"/>
                <a:gd name="connsiteY4" fmla="*/ 1248 h 27552"/>
                <a:gd name="connsiteX5" fmla="*/ 1829 w 27610"/>
                <a:gd name="connsiteY5" fmla="*/ 16976 h 27552"/>
                <a:gd name="connsiteX6" fmla="*/ 1829 w 27610"/>
                <a:gd name="connsiteY6" fmla="*/ 25847 h 27552"/>
                <a:gd name="connsiteX7" fmla="*/ 6422 w 27610"/>
                <a:gd name="connsiteY7" fmla="*/ 27546 h 2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10" h="27552">
                  <a:moveTo>
                    <a:pt x="6422" y="27546"/>
                  </a:moveTo>
                  <a:cubicBezTo>
                    <a:pt x="8099" y="27547"/>
                    <a:pt x="9707" y="26879"/>
                    <a:pt x="10889" y="25690"/>
                  </a:cubicBezTo>
                  <a:lnTo>
                    <a:pt x="26428" y="9961"/>
                  </a:lnTo>
                  <a:cubicBezTo>
                    <a:pt x="28455" y="7139"/>
                    <a:pt x="27811" y="3208"/>
                    <a:pt x="24988" y="1181"/>
                  </a:cubicBezTo>
                  <a:cubicBezTo>
                    <a:pt x="22762" y="-418"/>
                    <a:pt x="19756" y="-391"/>
                    <a:pt x="17558" y="1248"/>
                  </a:cubicBezTo>
                  <a:lnTo>
                    <a:pt x="1829" y="16976"/>
                  </a:lnTo>
                  <a:cubicBezTo>
                    <a:pt x="-610" y="19430"/>
                    <a:pt x="-610" y="23393"/>
                    <a:pt x="1829" y="25847"/>
                  </a:cubicBezTo>
                  <a:cubicBezTo>
                    <a:pt x="3068" y="27010"/>
                    <a:pt x="4725" y="27623"/>
                    <a:pt x="6422" y="275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3A4260D-CCC3-453B-8D1B-F294F11A9B8C}"/>
                </a:ext>
              </a:extLst>
            </p:cNvPr>
            <p:cNvSpPr/>
            <p:nvPr/>
          </p:nvSpPr>
          <p:spPr>
            <a:xfrm>
              <a:off x="-503844" y="2393048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C046C3-D664-4DC8-9A5B-B2F3B75F9390}"/>
                </a:ext>
              </a:extLst>
            </p:cNvPr>
            <p:cNvSpPr/>
            <p:nvPr/>
          </p:nvSpPr>
          <p:spPr>
            <a:xfrm>
              <a:off x="-470246" y="2459607"/>
              <a:ext cx="28154" cy="28311"/>
            </a:xfrm>
            <a:custGeom>
              <a:avLst/>
              <a:gdLst>
                <a:gd name="connsiteX0" fmla="*/ 17770 w 28154"/>
                <a:gd name="connsiteY0" fmla="*/ 1513 h 28311"/>
                <a:gd name="connsiteX1" fmla="*/ 2199 w 28154"/>
                <a:gd name="connsiteY1" fmla="*/ 17241 h 28311"/>
                <a:gd name="connsiteX2" fmla="*/ 1513 w 28154"/>
                <a:gd name="connsiteY2" fmla="*/ 26112 h 28311"/>
                <a:gd name="connsiteX3" fmla="*/ 10384 w 28154"/>
                <a:gd name="connsiteY3" fmla="*/ 26798 h 28311"/>
                <a:gd name="connsiteX4" fmla="*/ 11070 w 28154"/>
                <a:gd name="connsiteY4" fmla="*/ 26112 h 28311"/>
                <a:gd name="connsiteX5" fmla="*/ 26641 w 28154"/>
                <a:gd name="connsiteY5" fmla="*/ 10384 h 28311"/>
                <a:gd name="connsiteX6" fmla="*/ 25955 w 28154"/>
                <a:gd name="connsiteY6" fmla="*/ 1513 h 28311"/>
                <a:gd name="connsiteX7" fmla="*/ 17770 w 28154"/>
                <a:gd name="connsiteY7" fmla="*/ 1513 h 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4" h="28311">
                  <a:moveTo>
                    <a:pt x="17770" y="1513"/>
                  </a:moveTo>
                  <a:lnTo>
                    <a:pt x="2199" y="17241"/>
                  </a:lnTo>
                  <a:cubicBezTo>
                    <a:pt x="-440" y="19501"/>
                    <a:pt x="-747" y="23473"/>
                    <a:pt x="1513" y="26112"/>
                  </a:cubicBezTo>
                  <a:cubicBezTo>
                    <a:pt x="3773" y="28751"/>
                    <a:pt x="7745" y="29058"/>
                    <a:pt x="10384" y="26798"/>
                  </a:cubicBezTo>
                  <a:cubicBezTo>
                    <a:pt x="10630" y="26587"/>
                    <a:pt x="10859" y="26358"/>
                    <a:pt x="11070" y="26112"/>
                  </a:cubicBezTo>
                  <a:lnTo>
                    <a:pt x="26641" y="10384"/>
                  </a:lnTo>
                  <a:cubicBezTo>
                    <a:pt x="28901" y="7744"/>
                    <a:pt x="28594" y="3773"/>
                    <a:pt x="25955" y="1513"/>
                  </a:cubicBezTo>
                  <a:cubicBezTo>
                    <a:pt x="23600" y="-504"/>
                    <a:pt x="20126" y="-504"/>
                    <a:pt x="17770" y="1513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326A47-E25E-4810-ACE9-2D4824569832}"/>
                </a:ext>
              </a:extLst>
            </p:cNvPr>
            <p:cNvSpPr/>
            <p:nvPr/>
          </p:nvSpPr>
          <p:spPr>
            <a:xfrm>
              <a:off x="-314017" y="2457849"/>
              <a:ext cx="28912" cy="28939"/>
            </a:xfrm>
            <a:custGeom>
              <a:avLst/>
              <a:gdLst>
                <a:gd name="connsiteX0" fmla="*/ 10961 w 28912"/>
                <a:gd name="connsiteY0" fmla="*/ 2075 h 28939"/>
                <a:gd name="connsiteX1" fmla="*/ 2075 w 28912"/>
                <a:gd name="connsiteY1" fmla="*/ 1622 h 28939"/>
                <a:gd name="connsiteX2" fmla="*/ 1622 w 28912"/>
                <a:gd name="connsiteY2" fmla="*/ 10508 h 28939"/>
                <a:gd name="connsiteX3" fmla="*/ 2059 w 28912"/>
                <a:gd name="connsiteY3" fmla="*/ 10946 h 28939"/>
                <a:gd name="connsiteX4" fmla="*/ 17787 w 28912"/>
                <a:gd name="connsiteY4" fmla="*/ 26674 h 28939"/>
                <a:gd name="connsiteX5" fmla="*/ 26648 w 28912"/>
                <a:gd name="connsiteY5" fmla="*/ 27481 h 28939"/>
                <a:gd name="connsiteX6" fmla="*/ 27455 w 28912"/>
                <a:gd name="connsiteY6" fmla="*/ 18621 h 28939"/>
                <a:gd name="connsiteX7" fmla="*/ 26438 w 28912"/>
                <a:gd name="connsiteY7" fmla="*/ 17646 h 2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12" h="28939">
                  <a:moveTo>
                    <a:pt x="10961" y="2075"/>
                  </a:moveTo>
                  <a:cubicBezTo>
                    <a:pt x="8633" y="-504"/>
                    <a:pt x="4654" y="-707"/>
                    <a:pt x="2075" y="1622"/>
                  </a:cubicBezTo>
                  <a:cubicBezTo>
                    <a:pt x="-504" y="3950"/>
                    <a:pt x="-707" y="7929"/>
                    <a:pt x="1622" y="10508"/>
                  </a:cubicBezTo>
                  <a:cubicBezTo>
                    <a:pt x="1760" y="10661"/>
                    <a:pt x="1906" y="10807"/>
                    <a:pt x="2059" y="10946"/>
                  </a:cubicBezTo>
                  <a:lnTo>
                    <a:pt x="17787" y="26674"/>
                  </a:lnTo>
                  <a:cubicBezTo>
                    <a:pt x="20011" y="29344"/>
                    <a:pt x="23978" y="29705"/>
                    <a:pt x="26648" y="27481"/>
                  </a:cubicBezTo>
                  <a:cubicBezTo>
                    <a:pt x="29317" y="25258"/>
                    <a:pt x="29679" y="21291"/>
                    <a:pt x="27455" y="18621"/>
                  </a:cubicBezTo>
                  <a:cubicBezTo>
                    <a:pt x="27153" y="18259"/>
                    <a:pt x="26812" y="17932"/>
                    <a:pt x="26438" y="176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B4715A-38EB-4797-8117-35FEB6850F24}"/>
                </a:ext>
              </a:extLst>
            </p:cNvPr>
            <p:cNvSpPr/>
            <p:nvPr/>
          </p:nvSpPr>
          <p:spPr>
            <a:xfrm>
              <a:off x="-287580" y="2392827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79512" y="1452807"/>
            <a:ext cx="748179" cy="748179"/>
            <a:chOff x="5327823" y="-1198076"/>
            <a:chExt cx="997572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388630" y="-686695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تعاریف</a:t>
              </a:r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AC49EC-CBC5-4275-96ED-069B2080052F}"/>
                </a:ext>
              </a:extLst>
            </p:cNvPr>
            <p:cNvSpPr/>
            <p:nvPr/>
          </p:nvSpPr>
          <p:spPr>
            <a:xfrm>
              <a:off x="5868757" y="-1050861"/>
              <a:ext cx="93252" cy="142101"/>
            </a:xfrm>
            <a:custGeom>
              <a:avLst/>
              <a:gdLst>
                <a:gd name="connsiteX0" fmla="*/ 46639 w 93252"/>
                <a:gd name="connsiteY0" fmla="*/ 65301 h 142102"/>
                <a:gd name="connsiteX1" fmla="*/ 27550 w 93252"/>
                <a:gd name="connsiteY1" fmla="*/ 45324 h 142102"/>
                <a:gd name="connsiteX2" fmla="*/ 47083 w 93252"/>
                <a:gd name="connsiteY2" fmla="*/ 25791 h 142102"/>
                <a:gd name="connsiteX3" fmla="*/ 66616 w 93252"/>
                <a:gd name="connsiteY3" fmla="*/ 45324 h 142102"/>
                <a:gd name="connsiteX4" fmla="*/ 60845 w 93252"/>
                <a:gd name="connsiteY4" fmla="*/ 59086 h 142102"/>
                <a:gd name="connsiteX5" fmla="*/ 46639 w 93252"/>
                <a:gd name="connsiteY5" fmla="*/ 65301 h 142102"/>
                <a:gd name="connsiteX6" fmla="*/ 27550 w 93252"/>
                <a:gd name="connsiteY6" fmla="*/ 3594 h 142102"/>
                <a:gd name="connsiteX7" fmla="*/ 5353 w 93252"/>
                <a:gd name="connsiteY7" fmla="*/ 23571 h 142102"/>
                <a:gd name="connsiteX8" fmla="*/ 3133 w 93252"/>
                <a:gd name="connsiteY8" fmla="*/ 61750 h 142102"/>
                <a:gd name="connsiteX9" fmla="*/ 24442 w 93252"/>
                <a:gd name="connsiteY9" fmla="*/ 107919 h 142102"/>
                <a:gd name="connsiteX10" fmla="*/ 38648 w 93252"/>
                <a:gd name="connsiteY10" fmla="*/ 137219 h 142102"/>
                <a:gd name="connsiteX11" fmla="*/ 46639 w 93252"/>
                <a:gd name="connsiteY11" fmla="*/ 142102 h 142102"/>
                <a:gd name="connsiteX12" fmla="*/ 54630 w 93252"/>
                <a:gd name="connsiteY12" fmla="*/ 137219 h 142102"/>
                <a:gd name="connsiteX13" fmla="*/ 68836 w 93252"/>
                <a:gd name="connsiteY13" fmla="*/ 107919 h 142102"/>
                <a:gd name="connsiteX14" fmla="*/ 90145 w 93252"/>
                <a:gd name="connsiteY14" fmla="*/ 62194 h 142102"/>
                <a:gd name="connsiteX15" fmla="*/ 93253 w 93252"/>
                <a:gd name="connsiteY15" fmla="*/ 45324 h 142102"/>
                <a:gd name="connsiteX16" fmla="*/ 27550 w 93252"/>
                <a:gd name="connsiteY16" fmla="*/ 3594 h 1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252" h="142102">
                  <a:moveTo>
                    <a:pt x="46639" y="65301"/>
                  </a:moveTo>
                  <a:cubicBezTo>
                    <a:pt x="35985" y="65301"/>
                    <a:pt x="27106" y="56422"/>
                    <a:pt x="27550" y="45324"/>
                  </a:cubicBezTo>
                  <a:cubicBezTo>
                    <a:pt x="27550" y="34669"/>
                    <a:pt x="36429" y="25791"/>
                    <a:pt x="47083" y="25791"/>
                  </a:cubicBezTo>
                  <a:cubicBezTo>
                    <a:pt x="57738" y="25791"/>
                    <a:pt x="66616" y="34669"/>
                    <a:pt x="66616" y="45324"/>
                  </a:cubicBezTo>
                  <a:cubicBezTo>
                    <a:pt x="66616" y="50651"/>
                    <a:pt x="64397" y="55535"/>
                    <a:pt x="60845" y="59086"/>
                  </a:cubicBezTo>
                  <a:cubicBezTo>
                    <a:pt x="56850" y="63081"/>
                    <a:pt x="51966" y="65301"/>
                    <a:pt x="46639" y="65301"/>
                  </a:cubicBezTo>
                  <a:close/>
                  <a:moveTo>
                    <a:pt x="27550" y="3594"/>
                  </a:moveTo>
                  <a:cubicBezTo>
                    <a:pt x="17783" y="7145"/>
                    <a:pt x="10236" y="14692"/>
                    <a:pt x="5353" y="23571"/>
                  </a:cubicBezTo>
                  <a:cubicBezTo>
                    <a:pt x="-862" y="35557"/>
                    <a:pt x="-1750" y="49319"/>
                    <a:pt x="3133" y="61750"/>
                  </a:cubicBezTo>
                  <a:lnTo>
                    <a:pt x="24442" y="107919"/>
                  </a:lnTo>
                  <a:lnTo>
                    <a:pt x="38648" y="137219"/>
                  </a:lnTo>
                  <a:cubicBezTo>
                    <a:pt x="39980" y="140326"/>
                    <a:pt x="43088" y="142102"/>
                    <a:pt x="46639" y="142102"/>
                  </a:cubicBezTo>
                  <a:cubicBezTo>
                    <a:pt x="50191" y="142102"/>
                    <a:pt x="53298" y="140326"/>
                    <a:pt x="54630" y="137219"/>
                  </a:cubicBezTo>
                  <a:lnTo>
                    <a:pt x="68836" y="107919"/>
                  </a:lnTo>
                  <a:lnTo>
                    <a:pt x="90145" y="62194"/>
                  </a:lnTo>
                  <a:cubicBezTo>
                    <a:pt x="92365" y="56866"/>
                    <a:pt x="93253" y="51095"/>
                    <a:pt x="93253" y="45324"/>
                  </a:cubicBezTo>
                  <a:cubicBezTo>
                    <a:pt x="93253" y="14248"/>
                    <a:pt x="61289" y="-9280"/>
                    <a:pt x="27550" y="359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76F801-FC6B-4882-A361-0A8D5685DE39}"/>
                </a:ext>
              </a:extLst>
            </p:cNvPr>
            <p:cNvSpPr/>
            <p:nvPr/>
          </p:nvSpPr>
          <p:spPr>
            <a:xfrm>
              <a:off x="5649032" y="-1010864"/>
              <a:ext cx="355149" cy="248604"/>
            </a:xfrm>
            <a:custGeom>
              <a:avLst/>
              <a:gdLst>
                <a:gd name="connsiteX0" fmla="*/ 168696 w 355149"/>
                <a:gd name="connsiteY0" fmla="*/ 214421 h 248604"/>
                <a:gd name="connsiteX1" fmla="*/ 97666 w 355149"/>
                <a:gd name="connsiteY1" fmla="*/ 178906 h 248604"/>
                <a:gd name="connsiteX2" fmla="*/ 97666 w 355149"/>
                <a:gd name="connsiteY2" fmla="*/ 34183 h 248604"/>
                <a:gd name="connsiteX3" fmla="*/ 168696 w 355149"/>
                <a:gd name="connsiteY3" fmla="*/ 69698 h 248604"/>
                <a:gd name="connsiteX4" fmla="*/ 168696 w 355149"/>
                <a:gd name="connsiteY4" fmla="*/ 214421 h 248604"/>
                <a:gd name="connsiteX5" fmla="*/ 79909 w 355149"/>
                <a:gd name="connsiteY5" fmla="*/ 178906 h 248604"/>
                <a:gd name="connsiteX6" fmla="*/ 26636 w 355149"/>
                <a:gd name="connsiteY6" fmla="*/ 205543 h 248604"/>
                <a:gd name="connsiteX7" fmla="*/ 26636 w 355149"/>
                <a:gd name="connsiteY7" fmla="*/ 60819 h 248604"/>
                <a:gd name="connsiteX8" fmla="*/ 79909 w 355149"/>
                <a:gd name="connsiteY8" fmla="*/ 34183 h 248604"/>
                <a:gd name="connsiteX9" fmla="*/ 79909 w 355149"/>
                <a:gd name="connsiteY9" fmla="*/ 178906 h 248604"/>
                <a:gd name="connsiteX10" fmla="*/ 325849 w 355149"/>
                <a:gd name="connsiteY10" fmla="*/ 29744 h 248604"/>
                <a:gd name="connsiteX11" fmla="*/ 325849 w 355149"/>
                <a:gd name="connsiteY11" fmla="*/ 29744 h 248604"/>
                <a:gd name="connsiteX12" fmla="*/ 314751 w 355149"/>
                <a:gd name="connsiteY12" fmla="*/ 53716 h 248604"/>
                <a:gd name="connsiteX13" fmla="*/ 328513 w 355149"/>
                <a:gd name="connsiteY13" fmla="*/ 60819 h 248604"/>
                <a:gd name="connsiteX14" fmla="*/ 328513 w 355149"/>
                <a:gd name="connsiteY14" fmla="*/ 205543 h 248604"/>
                <a:gd name="connsiteX15" fmla="*/ 275241 w 355149"/>
                <a:gd name="connsiteY15" fmla="*/ 178906 h 248604"/>
                <a:gd name="connsiteX16" fmla="*/ 275241 w 355149"/>
                <a:gd name="connsiteY16" fmla="*/ 119863 h 248604"/>
                <a:gd name="connsiteX17" fmla="*/ 257483 w 355149"/>
                <a:gd name="connsiteY17" fmla="*/ 119863 h 248604"/>
                <a:gd name="connsiteX18" fmla="*/ 257483 w 355149"/>
                <a:gd name="connsiteY18" fmla="*/ 178906 h 248604"/>
                <a:gd name="connsiteX19" fmla="*/ 186453 w 355149"/>
                <a:gd name="connsiteY19" fmla="*/ 214421 h 248604"/>
                <a:gd name="connsiteX20" fmla="*/ 186453 w 355149"/>
                <a:gd name="connsiteY20" fmla="*/ 69698 h 248604"/>
                <a:gd name="connsiteX21" fmla="*/ 217973 w 355149"/>
                <a:gd name="connsiteY21" fmla="*/ 53716 h 248604"/>
                <a:gd name="connsiteX22" fmla="*/ 206874 w 355149"/>
                <a:gd name="connsiteY22" fmla="*/ 29744 h 248604"/>
                <a:gd name="connsiteX23" fmla="*/ 177575 w 355149"/>
                <a:gd name="connsiteY23" fmla="*/ 44394 h 248604"/>
                <a:gd name="connsiteX24" fmla="*/ 88787 w 355149"/>
                <a:gd name="connsiteY24" fmla="*/ 0 h 248604"/>
                <a:gd name="connsiteX25" fmla="*/ 0 w 355149"/>
                <a:gd name="connsiteY25" fmla="*/ 44394 h 248604"/>
                <a:gd name="connsiteX26" fmla="*/ 0 w 355149"/>
                <a:gd name="connsiteY26" fmla="*/ 248604 h 248604"/>
                <a:gd name="connsiteX27" fmla="*/ 88787 w 355149"/>
                <a:gd name="connsiteY27" fmla="*/ 204211 h 248604"/>
                <a:gd name="connsiteX28" fmla="*/ 177575 w 355149"/>
                <a:gd name="connsiteY28" fmla="*/ 248604 h 248604"/>
                <a:gd name="connsiteX29" fmla="*/ 266362 w 355149"/>
                <a:gd name="connsiteY29" fmla="*/ 204211 h 248604"/>
                <a:gd name="connsiteX30" fmla="*/ 355149 w 355149"/>
                <a:gd name="connsiteY30" fmla="*/ 248604 h 248604"/>
                <a:gd name="connsiteX31" fmla="*/ 355149 w 355149"/>
                <a:gd name="connsiteY31" fmla="*/ 44394 h 248604"/>
                <a:gd name="connsiteX32" fmla="*/ 325849 w 355149"/>
                <a:gd name="connsiteY32" fmla="*/ 29744 h 2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5149" h="248604">
                  <a:moveTo>
                    <a:pt x="168696" y="214421"/>
                  </a:moveTo>
                  <a:lnTo>
                    <a:pt x="97666" y="178906"/>
                  </a:lnTo>
                  <a:lnTo>
                    <a:pt x="97666" y="34183"/>
                  </a:lnTo>
                  <a:lnTo>
                    <a:pt x="168696" y="69698"/>
                  </a:lnTo>
                  <a:lnTo>
                    <a:pt x="168696" y="214421"/>
                  </a:lnTo>
                  <a:close/>
                  <a:moveTo>
                    <a:pt x="79909" y="178906"/>
                  </a:moveTo>
                  <a:lnTo>
                    <a:pt x="26636" y="205543"/>
                  </a:lnTo>
                  <a:lnTo>
                    <a:pt x="26636" y="60819"/>
                  </a:lnTo>
                  <a:lnTo>
                    <a:pt x="79909" y="34183"/>
                  </a:lnTo>
                  <a:lnTo>
                    <a:pt x="79909" y="178906"/>
                  </a:lnTo>
                  <a:close/>
                  <a:moveTo>
                    <a:pt x="325849" y="29744"/>
                  </a:moveTo>
                  <a:lnTo>
                    <a:pt x="325849" y="29744"/>
                  </a:lnTo>
                  <a:lnTo>
                    <a:pt x="314751" y="53716"/>
                  </a:lnTo>
                  <a:lnTo>
                    <a:pt x="328513" y="60819"/>
                  </a:lnTo>
                  <a:lnTo>
                    <a:pt x="328513" y="205543"/>
                  </a:lnTo>
                  <a:lnTo>
                    <a:pt x="275241" y="178906"/>
                  </a:lnTo>
                  <a:lnTo>
                    <a:pt x="275241" y="119863"/>
                  </a:lnTo>
                  <a:lnTo>
                    <a:pt x="257483" y="119863"/>
                  </a:lnTo>
                  <a:lnTo>
                    <a:pt x="257483" y="178906"/>
                  </a:lnTo>
                  <a:lnTo>
                    <a:pt x="186453" y="214421"/>
                  </a:lnTo>
                  <a:lnTo>
                    <a:pt x="186453" y="69698"/>
                  </a:lnTo>
                  <a:lnTo>
                    <a:pt x="217973" y="53716"/>
                  </a:lnTo>
                  <a:lnTo>
                    <a:pt x="206874" y="29744"/>
                  </a:lnTo>
                  <a:lnTo>
                    <a:pt x="177575" y="44394"/>
                  </a:lnTo>
                  <a:lnTo>
                    <a:pt x="88787" y="0"/>
                  </a:lnTo>
                  <a:lnTo>
                    <a:pt x="0" y="44394"/>
                  </a:lnTo>
                  <a:lnTo>
                    <a:pt x="0" y="248604"/>
                  </a:lnTo>
                  <a:lnTo>
                    <a:pt x="88787" y="204211"/>
                  </a:lnTo>
                  <a:lnTo>
                    <a:pt x="177575" y="248604"/>
                  </a:lnTo>
                  <a:lnTo>
                    <a:pt x="266362" y="204211"/>
                  </a:lnTo>
                  <a:lnTo>
                    <a:pt x="355149" y="248604"/>
                  </a:lnTo>
                  <a:lnTo>
                    <a:pt x="355149" y="44394"/>
                  </a:lnTo>
                  <a:lnTo>
                    <a:pt x="325849" y="2974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1523207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D577BEE-880A-4F1B-871C-C6D69A7B617E}"/>
              </a:ext>
            </a:extLst>
          </p:cNvPr>
          <p:cNvGrpSpPr/>
          <p:nvPr/>
        </p:nvGrpSpPr>
        <p:grpSpPr>
          <a:xfrm>
            <a:off x="8625836" y="541247"/>
            <a:ext cx="146786" cy="4168821"/>
            <a:chOff x="8625836" y="541247"/>
            <a:chExt cx="146786" cy="41688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83DE706-B667-48AC-AE8F-25BE1FD2C1B7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F65A92-0D65-4617-B312-F90D856514B1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EB71C3-5BDE-4305-81F8-70E297D2D125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05DA8-6A87-4694-84B5-3CB17AF45045}"/>
              </a:ext>
            </a:extLst>
          </p:cNvPr>
          <p:cNvGrpSpPr/>
          <p:nvPr/>
        </p:nvGrpSpPr>
        <p:grpSpPr>
          <a:xfrm>
            <a:off x="8635892" y="881134"/>
            <a:ext cx="118499" cy="634539"/>
            <a:chOff x="8635892" y="881134"/>
            <a:chExt cx="118499" cy="6345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2FFAD56-6F32-4D9A-B944-282A3BB27EC6}"/>
                </a:ext>
              </a:extLst>
            </p:cNvPr>
            <p:cNvSpPr/>
            <p:nvPr/>
          </p:nvSpPr>
          <p:spPr>
            <a:xfrm>
              <a:off x="8635892" y="88113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dist="635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B48CF10-9D03-4494-9851-1A914C169584}"/>
                </a:ext>
              </a:extLst>
            </p:cNvPr>
            <p:cNvSpPr/>
            <p:nvPr/>
          </p:nvSpPr>
          <p:spPr>
            <a:xfrm>
              <a:off x="8635892" y="88113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127000" dist="635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829C7D-42A4-4F0A-B0D6-7A3C67F71913}"/>
              </a:ext>
            </a:extLst>
          </p:cNvPr>
          <p:cNvGrpSpPr/>
          <p:nvPr/>
        </p:nvGrpSpPr>
        <p:grpSpPr>
          <a:xfrm>
            <a:off x="1904897" y="1804224"/>
            <a:ext cx="1576441" cy="1584478"/>
            <a:chOff x="-772803" y="3781146"/>
            <a:chExt cx="748179" cy="75199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A991549-5369-471C-B0C5-5C5E70E8EBC2}"/>
                </a:ext>
              </a:extLst>
            </p:cNvPr>
            <p:cNvSpPr/>
            <p:nvPr/>
          </p:nvSpPr>
          <p:spPr>
            <a:xfrm>
              <a:off x="-772803" y="37849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dist="63500" dir="13500000" sx="109000" sy="109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2A8B87B-8A5E-4B2A-9F9F-EEE8BCC9BB82}"/>
                </a:ext>
              </a:extLst>
            </p:cNvPr>
            <p:cNvSpPr/>
            <p:nvPr/>
          </p:nvSpPr>
          <p:spPr>
            <a:xfrm>
              <a:off x="-772803" y="3781146"/>
              <a:ext cx="748179" cy="748179"/>
            </a:xfrm>
            <a:prstGeom prst="ellipse">
              <a:avLst/>
            </a:prstGeom>
            <a:gradFill>
              <a:gsLst>
                <a:gs pos="0">
                  <a:srgbClr val="B02A6D"/>
                </a:gs>
                <a:gs pos="100000">
                  <a:srgbClr val="363062"/>
                </a:gs>
              </a:gsLst>
              <a:lin ang="24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FB784-22AE-4122-96D5-708F85365DF5}"/>
              </a:ext>
            </a:extLst>
          </p:cNvPr>
          <p:cNvGrpSpPr/>
          <p:nvPr/>
        </p:nvGrpSpPr>
        <p:grpSpPr>
          <a:xfrm>
            <a:off x="2115572" y="2022936"/>
            <a:ext cx="1155089" cy="1155089"/>
            <a:chOff x="3195892" y="436544"/>
            <a:chExt cx="1141782" cy="114178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87557DA-2373-46E6-93FA-E2774961AC54}"/>
                </a:ext>
              </a:extLst>
            </p:cNvPr>
            <p:cNvSpPr/>
            <p:nvPr/>
          </p:nvSpPr>
          <p:spPr>
            <a:xfrm>
              <a:off x="3195892" y="436544"/>
              <a:ext cx="1141782" cy="1141782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ffectLst>
              <a:innerShdw blurRad="127000" dist="635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0B7362B-A0F2-4769-9608-49A868F40596}"/>
                </a:ext>
              </a:extLst>
            </p:cNvPr>
            <p:cNvSpPr/>
            <p:nvPr/>
          </p:nvSpPr>
          <p:spPr>
            <a:xfrm>
              <a:off x="3195892" y="436544"/>
              <a:ext cx="1141782" cy="1141782"/>
            </a:xfrm>
            <a:prstGeom prst="ellipse">
              <a:avLst/>
            </a:prstGeom>
            <a:solidFill>
              <a:srgbClr val="D9D9D9">
                <a:alpha val="56000"/>
              </a:srgbClr>
            </a:solidFill>
            <a:ln>
              <a:noFill/>
            </a:ln>
            <a:effectLst>
              <a:innerShdw blurRad="63500" dist="50800" dir="2700000">
                <a:schemeClr val="bg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8C5830F-404B-4AF7-8D86-41D78A3F2C94}"/>
              </a:ext>
            </a:extLst>
          </p:cNvPr>
          <p:cNvSpPr txBox="1"/>
          <p:nvPr/>
        </p:nvSpPr>
        <p:spPr>
          <a:xfrm>
            <a:off x="2399440" y="2124785"/>
            <a:ext cx="651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7200" dirty="0">
                <a:gradFill flip="none" rotWithShape="1">
                  <a:gsLst>
                    <a:gs pos="0">
                      <a:srgbClr val="B02A6D"/>
                    </a:gs>
                    <a:gs pos="100000">
                      <a:srgbClr val="363062"/>
                    </a:gs>
                  </a:gsLst>
                  <a:lin ang="2700000" scaled="1"/>
                  <a:tileRect/>
                </a:gradFill>
                <a:latin typeface="Lalezar" panose="00000500000000000000" pitchFamily="2" charset="-78"/>
                <a:cs typeface="Lalezar" panose="00000500000000000000" pitchFamily="2" charset="-78"/>
              </a:rPr>
              <a:t>1</a:t>
            </a:r>
            <a:endParaRPr lang="en-US" sz="7200" dirty="0">
              <a:gradFill flip="none" rotWithShape="1">
                <a:gsLst>
                  <a:gs pos="0">
                    <a:srgbClr val="B02A6D"/>
                  </a:gs>
                  <a:gs pos="100000">
                    <a:srgbClr val="363062"/>
                  </a:gs>
                </a:gsLst>
                <a:lin ang="2700000" scaled="1"/>
                <a:tileRect/>
              </a:gradFill>
              <a:latin typeface="Lalezar" panose="00000500000000000000" pitchFamily="2" charset="-78"/>
              <a:cs typeface="Lalezar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049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46</Words>
  <Application>Microsoft Office PowerPoint</Application>
  <PresentationFormat>On-screen Show (16:9)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Lalezar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 Arabsorkhi</dc:creator>
  <cp:lastModifiedBy>Hamid</cp:lastModifiedBy>
  <cp:revision>9</cp:revision>
  <dcterms:created xsi:type="dcterms:W3CDTF">2024-02-25T19:16:12Z</dcterms:created>
  <dcterms:modified xsi:type="dcterms:W3CDTF">2024-02-26T09:12:48Z</dcterms:modified>
</cp:coreProperties>
</file>