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6" r:id="rId2"/>
    <p:sldId id="267" r:id="rId3"/>
    <p:sldId id="257" r:id="rId4"/>
    <p:sldId id="262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A6D"/>
    <a:srgbClr val="F5F5F5"/>
    <a:srgbClr val="363062"/>
    <a:srgbClr val="D9D9D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3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C38DFF-40DE-4DBC-AAC0-6E7318434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96F73-669C-43FF-8BE2-07E4D6905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B2268-6C9F-42D1-89DF-D1D4ADE486FB}" type="datetimeFigureOut">
              <a:rPr lang="en-001" smtClean="0"/>
              <a:t>02/03/2024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A4A9-7612-4250-B879-AB4FB36C5D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537C5-F678-4E78-B24C-61BB594DC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2F408-1A9C-4D9A-BF6E-987506AD58F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9507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EA69-CE2F-47AA-8065-32839C1500E3}" type="datetimeFigureOut">
              <a:rPr lang="en-001" smtClean="0"/>
              <a:t>02/03/2024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57ED6-C36B-4298-9082-DEAED1E09B7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8151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E938-16A1-4EF3-81FA-11A52CE14220}" type="datetime8">
              <a:rPr lang="en-001" smtClean="0"/>
              <a:t>02/03/2024 12:16 am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28" y="4767263"/>
            <a:ext cx="385102" cy="273844"/>
          </a:xfrm>
        </p:spPr>
        <p:txBody>
          <a:bodyPr/>
          <a:lstStyle>
            <a:lvl1pPr>
              <a:defRPr lang="en-001" sz="1053" kern="1200" smtClean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KalamehFaNum ExtraBold" pitchFamily="2" charset="-78"/>
                <a:ea typeface="+mn-ea"/>
                <a:cs typeface="KalamehFaNum ExtraBold" pitchFamily="2" charset="-78"/>
              </a:defRPr>
            </a:lvl1pPr>
          </a:lstStyle>
          <a:p>
            <a:fld id="{6E7DB0E6-C177-4FBE-BE2B-58A25A4C21F6}" type="slidenum">
              <a:rPr lang="en-001" smtClean="0"/>
              <a:pPr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0992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4D08-7C32-4A74-AAEE-7957A66BE835}" type="datetime8">
              <a:rPr lang="en-001" smtClean="0"/>
              <a:t>02/03/2024 12:16 am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4272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924-2CEA-4AC4-BD41-1F2203CAC4FD}" type="datetime8">
              <a:rPr lang="en-001" smtClean="0"/>
              <a:t>02/03/2024 12:16 am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6336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70655"/>
            <a:ext cx="3675359" cy="559652"/>
          </a:xfrm>
        </p:spPr>
        <p:txBody>
          <a:bodyPr>
            <a:noAutofit/>
          </a:bodyPr>
          <a:lstStyle>
            <a:lvl1pPr marL="0"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Kalameh" pitchFamily="2" charset="-78"/>
                <a:ea typeface="+mj-ea"/>
                <a:cs typeface="Kalameh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910" y="1185591"/>
            <a:ext cx="6773449" cy="3263504"/>
          </a:xfrm>
        </p:spPr>
        <p:txBody>
          <a:bodyPr/>
          <a:lstStyle>
            <a:lvl1pPr algn="r" rtl="1">
              <a:defRPr lang="en-US" sz="1800" kern="1200" dirty="0">
                <a:solidFill>
                  <a:schemeClr val="tx1"/>
                </a:solidFill>
                <a:latin typeface="Dana" panose="00000500000000000000" pitchFamily="2" charset="-78"/>
                <a:ea typeface="+mn-ea"/>
                <a:cs typeface="Dana" panose="00000500000000000000" pitchFamily="2" charset="-78"/>
              </a:defRPr>
            </a:lvl1pPr>
            <a:lvl2pPr algn="r" rtl="1">
              <a:defRPr lang="en-US" sz="1600" kern="1200" dirty="0">
                <a:solidFill>
                  <a:schemeClr val="tx1"/>
                </a:solidFill>
                <a:latin typeface="Dana" panose="00000500000000000000" pitchFamily="2" charset="-78"/>
                <a:ea typeface="+mn-ea"/>
                <a:cs typeface="Dana" panose="00000500000000000000" pitchFamily="2" charset="-78"/>
              </a:defRPr>
            </a:lvl2pPr>
            <a:lvl3pPr algn="r" rtl="1">
              <a:defRPr lang="en-US" sz="1400" kern="1200" dirty="0">
                <a:solidFill>
                  <a:schemeClr val="tx1"/>
                </a:solidFill>
                <a:latin typeface="Dana" panose="00000500000000000000" pitchFamily="2" charset="-78"/>
                <a:ea typeface="+mn-ea"/>
                <a:cs typeface="Dana" panose="00000500000000000000" pitchFamily="2" charset="-78"/>
              </a:defRPr>
            </a:lvl3pPr>
            <a:lvl4pPr algn="r" rtl="1">
              <a:defRPr lang="en-US" sz="1400" kern="1200" dirty="0">
                <a:solidFill>
                  <a:schemeClr val="tx1"/>
                </a:solidFill>
                <a:latin typeface="Dana" panose="00000500000000000000" pitchFamily="2" charset="-78"/>
                <a:ea typeface="+mn-ea"/>
                <a:cs typeface="Dana" panose="00000500000000000000" pitchFamily="2" charset="-78"/>
              </a:defRPr>
            </a:lvl4pPr>
            <a:lvl5pPr algn="r" rtl="1">
              <a:defRPr lang="en-US" sz="1200" kern="1200" dirty="0">
                <a:solidFill>
                  <a:schemeClr val="tx1"/>
                </a:solidFill>
                <a:latin typeface="Dana" panose="00000500000000000000" pitchFamily="2" charset="-78"/>
                <a:ea typeface="+mn-ea"/>
                <a:cs typeface="Dana" panose="000005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D37-498A-495C-AE1A-DE6AEC97E263}" type="datetime8">
              <a:rPr lang="en-001" smtClean="0"/>
              <a:t>02/03/2024 12:23 am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8330" y="4767263"/>
            <a:ext cx="391258" cy="273844"/>
          </a:xfrm>
        </p:spPr>
        <p:txBody>
          <a:bodyPr/>
          <a:lstStyle>
            <a:lvl1pPr>
              <a:defRPr lang="en-001" sz="1053" kern="1200" smtClean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KalamehFaNum ExtraBold" pitchFamily="2" charset="-78"/>
                <a:ea typeface="+mn-ea"/>
                <a:cs typeface="KalamehFaNum ExtraBold" pitchFamily="2" charset="-78"/>
              </a:defRPr>
            </a:lvl1pPr>
          </a:lstStyle>
          <a:p>
            <a:fld id="{6E7DB0E6-C177-4FBE-BE2B-58A25A4C21F6}" type="slidenum">
              <a:rPr lang="en-001" smtClean="0"/>
              <a:pPr/>
              <a:t>‹#›</a:t>
            </a:fld>
            <a:endParaRPr lang="en-001" dirty="0"/>
          </a:p>
        </p:txBody>
      </p:sp>
      <p:sp>
        <p:nvSpPr>
          <p:cNvPr id="10" name="Title 41">
            <a:extLst>
              <a:ext uri="{FF2B5EF4-FFF2-40B4-BE49-F238E27FC236}">
                <a16:creationId xmlns:a16="http://schemas.microsoft.com/office/drawing/2014/main" id="{002BAA9D-2A04-476C-92AF-5EDAE1DFAAAB}"/>
              </a:ext>
            </a:extLst>
          </p:cNvPr>
          <p:cNvSpPr txBox="1">
            <a:spLocks/>
          </p:cNvSpPr>
          <p:nvPr userDrawn="1"/>
        </p:nvSpPr>
        <p:spPr>
          <a:xfrm>
            <a:off x="4572000" y="477877"/>
            <a:ext cx="3675359" cy="559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dirty="0"/>
              <a:t>عنوان اسلاید</a:t>
            </a:r>
            <a:endParaRPr lang="en-00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BB9D6C5-454B-435B-851F-A842120E8D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3209" y="527855"/>
            <a:ext cx="2971481" cy="509674"/>
          </a:xfrm>
        </p:spPr>
        <p:txBody>
          <a:bodyPr/>
          <a:lstStyle>
            <a:lvl1pPr marL="0" indent="0" algn="l" defTabSz="685800" rtl="1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1800" kern="1200" dirty="0" smtClean="0">
                <a:ln w="12700">
                  <a:solidFill>
                    <a:srgbClr val="B02A6D"/>
                  </a:solidFill>
                </a:ln>
                <a:noFill/>
                <a:latin typeface="KalamehFaNum ExtraBold" pitchFamily="2" charset="-78"/>
                <a:ea typeface="+mj-ea"/>
                <a:cs typeface="KalamehFaNum ExtraBold" pitchFamily="2" charset="-78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44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047-F780-48B3-BD66-58E71442B388}" type="datetime8">
              <a:rPr lang="en-001" smtClean="0"/>
              <a:t>02/03/2024 12:16 am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4591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842-3EC8-4FA6-A976-3D0C6F3A567E}" type="datetime8">
              <a:rPr lang="en-001" smtClean="0"/>
              <a:t>02/03/2024 12:16 am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5964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7A59-A55A-44D4-BAA8-056956A14E7F}" type="datetime8">
              <a:rPr lang="en-001" smtClean="0"/>
              <a:t>02/03/2024 12:16 am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967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1528-C6F9-4137-86C4-B2955C060302}" type="datetime8">
              <a:rPr lang="en-001" smtClean="0"/>
              <a:t>02/03/2024 12:16 am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0101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FAAB-E1BA-48D7-A1F8-536E5322C044}" type="datetime8">
              <a:rPr lang="en-001" smtClean="0"/>
              <a:t>02/03/2024 12:16 am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4424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8AA7-30B0-48EA-A785-7970CAD56E8E}" type="datetime8">
              <a:rPr lang="en-001" smtClean="0"/>
              <a:t>02/03/2024 12:16 am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7679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B6B7-5EC0-4BAC-8C45-02C8D41547FA}" type="datetime8">
              <a:rPr lang="en-001" smtClean="0"/>
              <a:t>02/03/2024 12:16 am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7918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7881-96AD-4A49-954F-C61B770220A6}" type="datetime8">
              <a:rPr lang="en-001" smtClean="0"/>
              <a:t>02/03/2024 12:16 am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B0E6-C177-4FBE-BE2B-58A25A4C21F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681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microsoft.com/office/2007/relationships/hdphoto" Target="../media/hdphoto1.wdp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2.svg"/><Relationship Id="rId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17.svg"/><Relationship Id="rId7" Type="http://schemas.openxmlformats.org/officeDocument/2006/relationships/image" Target="../media/image8.svg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14.sv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hdphoto" Target="../media/hdphoto1.wdp"/><Relationship Id="rId3" Type="http://schemas.openxmlformats.org/officeDocument/2006/relationships/image" Target="../media/image21.svg"/><Relationship Id="rId7" Type="http://schemas.openxmlformats.org/officeDocument/2006/relationships/image" Target="../media/image8.svg"/><Relationship Id="rId12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14.sv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1.wdp"/><Relationship Id="rId3" Type="http://schemas.openxmlformats.org/officeDocument/2006/relationships/image" Target="../media/image21.svg"/><Relationship Id="rId7" Type="http://schemas.openxmlformats.org/officeDocument/2006/relationships/image" Target="../media/image8.svg"/><Relationship Id="rId12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6BE5B58-4216-4882-805E-9824BBFA1354}"/>
              </a:ext>
            </a:extLst>
          </p:cNvPr>
          <p:cNvGrpSpPr/>
          <p:nvPr/>
        </p:nvGrpSpPr>
        <p:grpSpPr>
          <a:xfrm rot="19248529">
            <a:off x="1678253" y="-196544"/>
            <a:ext cx="64309" cy="798324"/>
            <a:chOff x="8635891" y="971644"/>
            <a:chExt cx="118500" cy="63453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57D79DA-88FB-43D4-B64E-6C3D2E8A387A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CAF3C8E-3974-49D8-9093-0C0EEFCC4A2C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40A0E8-55E1-41A1-9294-C1D99F57B2B4}"/>
              </a:ext>
            </a:extLst>
          </p:cNvPr>
          <p:cNvSpPr/>
          <p:nvPr/>
        </p:nvSpPr>
        <p:spPr>
          <a:xfrm rot="8421973" flipH="1">
            <a:off x="2259972" y="-596795"/>
            <a:ext cx="71117" cy="212659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38100" dist="12700" dir="135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B48CF10-9D03-4494-9851-1A914C169584}"/>
              </a:ext>
            </a:extLst>
          </p:cNvPr>
          <p:cNvSpPr/>
          <p:nvPr/>
        </p:nvSpPr>
        <p:spPr>
          <a:xfrm rot="1084508">
            <a:off x="8215029" y="3410383"/>
            <a:ext cx="45719" cy="188497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63062"/>
              </a:gs>
              <a:gs pos="100000">
                <a:srgbClr val="B02A6D"/>
              </a:gs>
            </a:gsLst>
            <a:lin ang="2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0488E03-246A-451D-986D-7E1D6CC495E6}"/>
              </a:ext>
            </a:extLst>
          </p:cNvPr>
          <p:cNvSpPr/>
          <p:nvPr/>
        </p:nvSpPr>
        <p:spPr>
          <a:xfrm>
            <a:off x="0" y="-5029200"/>
            <a:ext cx="748232" cy="11242517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8" y="213161"/>
            <a:ext cx="748232" cy="75779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66AA5A-3DC6-4349-986D-817DB7A5D440}"/>
              </a:ext>
            </a:extLst>
          </p:cNvPr>
          <p:cNvSpPr/>
          <p:nvPr/>
        </p:nvSpPr>
        <p:spPr>
          <a:xfrm>
            <a:off x="1333293" y="667918"/>
            <a:ext cx="6574047" cy="3807664"/>
          </a:xfrm>
          <a:prstGeom prst="roundRect">
            <a:avLst>
              <a:gd name="adj" fmla="val 3615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FD7130-EE97-4159-82FA-080D9A9DF793}"/>
              </a:ext>
            </a:extLst>
          </p:cNvPr>
          <p:cNvGrpSpPr/>
          <p:nvPr/>
        </p:nvGrpSpPr>
        <p:grpSpPr>
          <a:xfrm rot="5400000">
            <a:off x="4549140" y="469863"/>
            <a:ext cx="45719" cy="5173991"/>
            <a:chOff x="8635891" y="971644"/>
            <a:chExt cx="118500" cy="634539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7ED321B-6A06-47C5-BBA2-39C0324C8912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C3BC32B-8F13-4909-9299-06573EAEBFD3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دانلود PNG عکس بسم الله سیاه قلم - Bismillah PNG Text">
            <a:extLst>
              <a:ext uri="{FF2B5EF4-FFF2-40B4-BE49-F238E27FC236}">
                <a16:creationId xmlns:a16="http://schemas.microsoft.com/office/drawing/2014/main" id="{6E6190E5-31D8-4771-B0D8-17745707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95" y="799088"/>
            <a:ext cx="1577009" cy="10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A648242-DC42-45CD-B0AF-7CD8021091E6}"/>
              </a:ext>
            </a:extLst>
          </p:cNvPr>
          <p:cNvSpPr/>
          <p:nvPr/>
        </p:nvSpPr>
        <p:spPr>
          <a:xfrm>
            <a:off x="3141159" y="3191017"/>
            <a:ext cx="2861682" cy="9787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>
              <a:lnSpc>
                <a:spcPct val="120000"/>
              </a:lnSpc>
            </a:pPr>
            <a:r>
              <a:rPr lang="fa-IR" sz="1600" b="1" dirty="0">
                <a:latin typeface="Kalameh ExtraLight" pitchFamily="2" charset="-78"/>
                <a:cs typeface="Kalameh ExtraLight" pitchFamily="2" charset="-78"/>
              </a:rPr>
              <a:t>دانشجو: حمید عرب سرخی</a:t>
            </a:r>
          </a:p>
          <a:p>
            <a:pPr algn="ctr" rtl="1">
              <a:lnSpc>
                <a:spcPct val="120000"/>
              </a:lnSpc>
            </a:pPr>
            <a:r>
              <a:rPr lang="fa-IR" sz="1600" b="1" dirty="0">
                <a:latin typeface="Kalameh ExtraLight" pitchFamily="2" charset="-78"/>
                <a:cs typeface="Kalameh ExtraLight" pitchFamily="2" charset="-78"/>
              </a:rPr>
              <a:t>استاد راهنما: دکتر سعید عبادالهی</a:t>
            </a:r>
          </a:p>
          <a:p>
            <a:pPr algn="ctr" rtl="1">
              <a:lnSpc>
                <a:spcPct val="120000"/>
              </a:lnSpc>
            </a:pPr>
            <a:r>
              <a:rPr lang="fa-IR" sz="1600" b="1" dirty="0">
                <a:latin typeface="Kalameh ExtraLight" pitchFamily="2" charset="-78"/>
                <a:cs typeface="Kalameh ExtraLight" pitchFamily="2" charset="-78"/>
              </a:rPr>
              <a:t>تاریخ:</a:t>
            </a:r>
            <a:endParaRPr lang="en-001" sz="1600" b="1" dirty="0">
              <a:latin typeface="Kalameh ExtraLight" pitchFamily="2" charset="-78"/>
              <a:cs typeface="Kalameh ExtraLight" pitchFamily="2" charset="-7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BC1277-F086-4844-B1EA-3F5E7A65A025}"/>
              </a:ext>
            </a:extLst>
          </p:cNvPr>
          <p:cNvSpPr/>
          <p:nvPr/>
        </p:nvSpPr>
        <p:spPr>
          <a:xfrm>
            <a:off x="2610318" y="2143511"/>
            <a:ext cx="3923361" cy="7571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>
              <a:lnSpc>
                <a:spcPct val="120000"/>
              </a:lnSpc>
            </a:pPr>
            <a:r>
              <a:rPr lang="fa-IR" b="1" dirty="0">
                <a:latin typeface="Kalameh" pitchFamily="2" charset="-78"/>
                <a:cs typeface="Kalameh" pitchFamily="2" charset="-78"/>
              </a:rPr>
              <a:t>بهبود دقت موقعیت‌یابی مبتني بر </a:t>
            </a:r>
            <a:r>
              <a:rPr lang="en-US" b="1" dirty="0">
                <a:latin typeface="Kalameh" pitchFamily="2" charset="-78"/>
                <a:cs typeface="Kalameh" pitchFamily="2" charset="-78"/>
              </a:rPr>
              <a:t>RSS</a:t>
            </a:r>
            <a:r>
              <a:rPr lang="fa-IR" b="1" dirty="0">
                <a:latin typeface="Kalameh" pitchFamily="2" charset="-78"/>
                <a:cs typeface="Kalameh" pitchFamily="2" charset="-78"/>
              </a:rPr>
              <a:t> بااستفاده از الگوریتم‌های يادگيری گروهی</a:t>
            </a:r>
            <a:endParaRPr lang="en-001" b="1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B5B84-5440-451B-BDE9-67B4FA29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pPr/>
              <a:t>1</a:t>
            </a:fld>
            <a:endParaRPr lang="en-00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0E1C57-E59F-44ED-86C7-B48B75C97B3B}"/>
              </a:ext>
            </a:extLst>
          </p:cNvPr>
          <p:cNvGrpSpPr/>
          <p:nvPr/>
        </p:nvGrpSpPr>
        <p:grpSpPr>
          <a:xfrm rot="11850491">
            <a:off x="8616272" y="1432395"/>
            <a:ext cx="146786" cy="4168821"/>
            <a:chOff x="8625836" y="541247"/>
            <a:chExt cx="146786" cy="416882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7071CBC-25A6-49D1-813A-CC4CC1059E86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B474D74-246C-480A-AF9E-C1160C1B4D56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32A68F2-C736-4C1B-B06A-EDF0F3C0E324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770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40A0E8-55E1-41A1-9294-C1D99F57B2B4}"/>
              </a:ext>
            </a:extLst>
          </p:cNvPr>
          <p:cNvSpPr/>
          <p:nvPr/>
        </p:nvSpPr>
        <p:spPr>
          <a:xfrm rot="5400000" flipH="1">
            <a:off x="4925932" y="-2722400"/>
            <a:ext cx="45719" cy="677344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38100" dist="12700" dir="135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D577BEE-880A-4F1B-871C-C6D69A7B617E}"/>
              </a:ext>
            </a:extLst>
          </p:cNvPr>
          <p:cNvGrpSpPr/>
          <p:nvPr/>
        </p:nvGrpSpPr>
        <p:grpSpPr>
          <a:xfrm rot="11850491">
            <a:off x="8758358" y="1445096"/>
            <a:ext cx="146786" cy="4168821"/>
            <a:chOff x="8625836" y="541247"/>
            <a:chExt cx="146786" cy="41688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83DE706-B667-48AC-AE8F-25BE1FD2C1B7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F65A92-0D65-4617-B312-F90D856514B1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EB71C3-5BDE-4305-81F8-70E297D2D125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0488E03-246A-451D-986D-7E1D6CC495E6}"/>
              </a:ext>
            </a:extLst>
          </p:cNvPr>
          <p:cNvSpPr/>
          <p:nvPr/>
        </p:nvSpPr>
        <p:spPr>
          <a:xfrm>
            <a:off x="0" y="-5029200"/>
            <a:ext cx="748232" cy="11242517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8" y="213161"/>
            <a:ext cx="748232" cy="75779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66AA5A-3DC6-4349-986D-817DB7A5D440}"/>
              </a:ext>
            </a:extLst>
          </p:cNvPr>
          <p:cNvSpPr/>
          <p:nvPr/>
        </p:nvSpPr>
        <p:spPr>
          <a:xfrm>
            <a:off x="1562069" y="2703250"/>
            <a:ext cx="6574047" cy="195500"/>
          </a:xfrm>
          <a:prstGeom prst="roundRect">
            <a:avLst>
              <a:gd name="adj" fmla="val 50000"/>
            </a:avLst>
          </a:prstGeom>
          <a:solidFill>
            <a:srgbClr val="F5F5F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BE5B58-4216-4882-805E-9824BBFA1354}"/>
              </a:ext>
            </a:extLst>
          </p:cNvPr>
          <p:cNvGrpSpPr/>
          <p:nvPr/>
        </p:nvGrpSpPr>
        <p:grpSpPr>
          <a:xfrm rot="19248529">
            <a:off x="2040534" y="2666830"/>
            <a:ext cx="246664" cy="250351"/>
            <a:chOff x="8635891" y="971644"/>
            <a:chExt cx="118500" cy="63453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57D79DA-88FB-43D4-B64E-6C3D2E8A387A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CAF3C8E-3974-49D8-9093-0C0EEFCC4A2C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DA1489-83C1-4F65-AD20-6106DE3EE790}"/>
              </a:ext>
            </a:extLst>
          </p:cNvPr>
          <p:cNvGrpSpPr/>
          <p:nvPr/>
        </p:nvGrpSpPr>
        <p:grpSpPr>
          <a:xfrm>
            <a:off x="4179654" y="979023"/>
            <a:ext cx="1165445" cy="1458099"/>
            <a:chOff x="8635891" y="971644"/>
            <a:chExt cx="118500" cy="634539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6BC2113-D8AA-4F2B-8DA2-F54A861EA587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078FF6-50FB-4585-8D57-8EAC4E52B3E9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48242-DC42-45CD-B0AF-7CD8021091E6}"/>
              </a:ext>
            </a:extLst>
          </p:cNvPr>
          <p:cNvSpPr/>
          <p:nvPr/>
        </p:nvSpPr>
        <p:spPr>
          <a:xfrm>
            <a:off x="6551480" y="166485"/>
            <a:ext cx="16786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>
              <a:lnSpc>
                <a:spcPct val="120000"/>
              </a:lnSpc>
            </a:pPr>
            <a:r>
              <a:rPr lang="fa-IR" sz="2000" b="1" dirty="0">
                <a:latin typeface="KalamehFaNum ExtraBold" pitchFamily="2" charset="-78"/>
                <a:cs typeface="KalamehFaNum ExtraBold" pitchFamily="2" charset="-78"/>
              </a:rPr>
              <a:t>فهرست مطالب</a:t>
            </a:r>
            <a:endParaRPr lang="en-001" sz="2000" b="1" dirty="0">
              <a:latin typeface="KalamehFaNum ExtraBold" pitchFamily="2" charset="-78"/>
              <a:cs typeface="KalamehFaNum ExtraBold" pitchFamily="2" charset="-78"/>
            </a:endParaRPr>
          </a:p>
        </p:txBody>
      </p:sp>
      <p:pic>
        <p:nvPicPr>
          <p:cNvPr id="25" name="Graphic 24" descr="Lightbulb and gear with solid fill">
            <a:extLst>
              <a:ext uri="{FF2B5EF4-FFF2-40B4-BE49-F238E27FC236}">
                <a16:creationId xmlns:a16="http://schemas.microsoft.com/office/drawing/2014/main" id="{528CFD5D-C3E3-4C14-91D0-265A9DD37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3421" y="1838257"/>
            <a:ext cx="477900" cy="4779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21B60B-CE8E-4A2B-B020-EC4A7C80A4EB}"/>
              </a:ext>
            </a:extLst>
          </p:cNvPr>
          <p:cNvGrpSpPr/>
          <p:nvPr/>
        </p:nvGrpSpPr>
        <p:grpSpPr>
          <a:xfrm>
            <a:off x="5581731" y="3162480"/>
            <a:ext cx="1165445" cy="1458099"/>
            <a:chOff x="8635891" y="971644"/>
            <a:chExt cx="118500" cy="634539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5A14056-4913-492C-8185-3781466E17C2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E89AAB3-5F21-44DB-AEF1-A1E871CEA062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0390DD-B798-43AA-86CF-8B4010ED6745}"/>
              </a:ext>
            </a:extLst>
          </p:cNvPr>
          <p:cNvGrpSpPr/>
          <p:nvPr/>
        </p:nvGrpSpPr>
        <p:grpSpPr>
          <a:xfrm>
            <a:off x="1677611" y="981421"/>
            <a:ext cx="1165455" cy="1458099"/>
            <a:chOff x="8635890" y="971644"/>
            <a:chExt cx="118501" cy="63453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2559360-6EFF-446E-9C31-1515FF8594A1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D4A72C5-003A-473C-B6ED-03476B77242E}"/>
                </a:ext>
              </a:extLst>
            </p:cNvPr>
            <p:cNvSpPr/>
            <p:nvPr/>
          </p:nvSpPr>
          <p:spPr>
            <a:xfrm>
              <a:off x="8635890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ocument with solid fill">
            <a:extLst>
              <a:ext uri="{FF2B5EF4-FFF2-40B4-BE49-F238E27FC236}">
                <a16:creationId xmlns:a16="http://schemas.microsoft.com/office/drawing/2014/main" id="{5BF72E2D-8476-41F9-BA8C-4CF36FFF6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62346">
            <a:off x="2056616" y="1879813"/>
            <a:ext cx="407424" cy="407424"/>
          </a:xfrm>
          <a:prstGeom prst="rect">
            <a:avLst/>
          </a:prstGeom>
        </p:spPr>
      </p:pic>
      <p:pic>
        <p:nvPicPr>
          <p:cNvPr id="28" name="Graphic 27" descr="Presentation with bar chart with solid fill">
            <a:extLst>
              <a:ext uri="{FF2B5EF4-FFF2-40B4-BE49-F238E27FC236}">
                <a16:creationId xmlns:a16="http://schemas.microsoft.com/office/drawing/2014/main" id="{B7D3C58E-6057-43B3-832F-ABBCF133C1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25010" y="3266130"/>
            <a:ext cx="478876" cy="47887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FC512BB-1BCA-4C97-A06F-9FF9E1D500C3}"/>
              </a:ext>
            </a:extLst>
          </p:cNvPr>
          <p:cNvGrpSpPr/>
          <p:nvPr/>
        </p:nvGrpSpPr>
        <p:grpSpPr>
          <a:xfrm rot="19248529">
            <a:off x="4667544" y="2666830"/>
            <a:ext cx="246664" cy="250351"/>
            <a:chOff x="8635891" y="971644"/>
            <a:chExt cx="118500" cy="63453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BB81A5A-A002-4936-96B2-17EC634A4AAF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1063294-5CE3-4333-9F44-066D119B8183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202483-06A4-4124-B0B5-BCD02F4A1D9F}"/>
              </a:ext>
            </a:extLst>
          </p:cNvPr>
          <p:cNvGrpSpPr/>
          <p:nvPr/>
        </p:nvGrpSpPr>
        <p:grpSpPr>
          <a:xfrm rot="19248529">
            <a:off x="3354039" y="2666830"/>
            <a:ext cx="246664" cy="250351"/>
            <a:chOff x="8635891" y="971644"/>
            <a:chExt cx="118500" cy="634539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96E4255-D597-4C63-8BC4-8EF4C3A0DF52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59EB3B7-C5C0-4848-A7B2-869419988B5E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395EDF-2056-4DB9-AF7A-D795197D6DFB}"/>
              </a:ext>
            </a:extLst>
          </p:cNvPr>
          <p:cNvGrpSpPr/>
          <p:nvPr/>
        </p:nvGrpSpPr>
        <p:grpSpPr>
          <a:xfrm rot="19248529">
            <a:off x="5981049" y="2666830"/>
            <a:ext cx="246664" cy="250351"/>
            <a:chOff x="8635891" y="971644"/>
            <a:chExt cx="118500" cy="63453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A9C50E8-5110-4596-A248-F326EBB0375C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CDA35BB-E589-4154-B175-9E9BB6E580E7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F51831-031D-4BF4-A8F3-13F14CA589FA}"/>
              </a:ext>
            </a:extLst>
          </p:cNvPr>
          <p:cNvGrpSpPr/>
          <p:nvPr/>
        </p:nvGrpSpPr>
        <p:grpSpPr>
          <a:xfrm>
            <a:off x="2929313" y="3043937"/>
            <a:ext cx="1165455" cy="1458099"/>
            <a:chOff x="8635890" y="971644"/>
            <a:chExt cx="118501" cy="63453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EA370C1-1738-40DA-A7C6-5D2551681525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436FAC9-6618-485E-A628-490404B3DC48}"/>
                </a:ext>
              </a:extLst>
            </p:cNvPr>
            <p:cNvSpPr/>
            <p:nvPr/>
          </p:nvSpPr>
          <p:spPr>
            <a:xfrm>
              <a:off x="8635890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Map with pin with solid fill">
            <a:extLst>
              <a:ext uri="{FF2B5EF4-FFF2-40B4-BE49-F238E27FC236}">
                <a16:creationId xmlns:a16="http://schemas.microsoft.com/office/drawing/2014/main" id="{938690AA-E56D-443F-91EE-1255C5D4C9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6791" y="3245091"/>
            <a:ext cx="477900" cy="477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4F31344-7AAF-4557-A826-BB67E10DF432}"/>
              </a:ext>
            </a:extLst>
          </p:cNvPr>
          <p:cNvSpPr txBox="1"/>
          <p:nvPr/>
        </p:nvSpPr>
        <p:spPr>
          <a:xfrm>
            <a:off x="1920872" y="1308385"/>
            <a:ext cx="651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1600" dirty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rPr>
              <a:t>مقدمه</a:t>
            </a:r>
            <a:endParaRPr lang="en-US" sz="1600" dirty="0">
              <a:gradFill>
                <a:gsLst>
                  <a:gs pos="0">
                    <a:srgbClr val="363062"/>
                  </a:gs>
                  <a:gs pos="100000">
                    <a:srgbClr val="B02A6D"/>
                  </a:gs>
                </a:gsLst>
                <a:lin ang="2700000" scaled="0"/>
              </a:gradFill>
              <a:latin typeface="Lalezar" panose="00000500000000000000" pitchFamily="2" charset="-78"/>
              <a:cs typeface="Lalezar" panose="000005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0A8B1E-7C5A-4312-A143-1CBBEE033E34}"/>
              </a:ext>
            </a:extLst>
          </p:cNvPr>
          <p:cNvSpPr txBox="1"/>
          <p:nvPr/>
        </p:nvSpPr>
        <p:spPr>
          <a:xfrm>
            <a:off x="3117599" y="3935959"/>
            <a:ext cx="748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53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defRPr>
            </a:lvl1pPr>
          </a:lstStyle>
          <a:p>
            <a:r>
              <a:rPr lang="fa-IR" sz="1600" dirty="0"/>
              <a:t>تعاریف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DF8C7E-BFC3-4AC5-BA99-204DC2565B49}"/>
              </a:ext>
            </a:extLst>
          </p:cNvPr>
          <p:cNvSpPr txBox="1"/>
          <p:nvPr/>
        </p:nvSpPr>
        <p:spPr>
          <a:xfrm>
            <a:off x="4248902" y="1185275"/>
            <a:ext cx="1035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53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defRPr>
            </a:lvl1pPr>
          </a:lstStyle>
          <a:p>
            <a:r>
              <a:rPr lang="fa-IR" sz="1600" dirty="0"/>
              <a:t>راهکار پیشنهادی</a:t>
            </a:r>
            <a:endParaRPr lang="en-US" sz="16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8F446F7-B3BC-4ED0-B47E-B1971CD82763}"/>
              </a:ext>
            </a:extLst>
          </p:cNvPr>
          <p:cNvGrpSpPr/>
          <p:nvPr/>
        </p:nvGrpSpPr>
        <p:grpSpPr>
          <a:xfrm rot="19248529">
            <a:off x="7294553" y="2666830"/>
            <a:ext cx="246664" cy="250351"/>
            <a:chOff x="8635891" y="971644"/>
            <a:chExt cx="118500" cy="634539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9B2401E-D4EE-4510-B325-BADAA0CE3032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6548A09-0F56-42E9-BBDF-90942347C3BF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68352F-0723-46A4-B970-E8A6B41BC011}"/>
              </a:ext>
            </a:extLst>
          </p:cNvPr>
          <p:cNvGrpSpPr/>
          <p:nvPr/>
        </p:nvGrpSpPr>
        <p:grpSpPr>
          <a:xfrm>
            <a:off x="6808090" y="966167"/>
            <a:ext cx="1165445" cy="1458099"/>
            <a:chOff x="8635891" y="971644"/>
            <a:chExt cx="118500" cy="634539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755103E-B6E8-4953-BDC4-824D31935E30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D3C1CF4-105A-4ACA-9B6A-45AEA5D9F0AE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2677058-9DA3-46FD-9D59-31A34BA8A460}"/>
              </a:ext>
            </a:extLst>
          </p:cNvPr>
          <p:cNvSpPr txBox="1"/>
          <p:nvPr/>
        </p:nvSpPr>
        <p:spPr>
          <a:xfrm>
            <a:off x="6908631" y="1185275"/>
            <a:ext cx="1000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defRPr>
            </a:lvl1pPr>
          </a:lstStyle>
          <a:p>
            <a:r>
              <a:rPr lang="fa-IR" sz="1600" dirty="0"/>
              <a:t>جمع‌بندی و</a:t>
            </a:r>
          </a:p>
          <a:p>
            <a:r>
              <a:rPr lang="fa-IR" sz="1600" dirty="0"/>
              <a:t>پیشنهادها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F9A293-6E60-4671-8F57-AA4BC929BF93}"/>
              </a:ext>
            </a:extLst>
          </p:cNvPr>
          <p:cNvSpPr txBox="1"/>
          <p:nvPr/>
        </p:nvSpPr>
        <p:spPr>
          <a:xfrm>
            <a:off x="5579042" y="3891529"/>
            <a:ext cx="1165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defRPr>
            </a:lvl1pPr>
          </a:lstStyle>
          <a:p>
            <a:r>
              <a:rPr lang="fa-IR"/>
              <a:t>شبیه سازی</a:t>
            </a:r>
            <a:endParaRPr lang="en-US" dirty="0"/>
          </a:p>
        </p:txBody>
      </p:sp>
      <p:pic>
        <p:nvPicPr>
          <p:cNvPr id="26" name="Graphic 25" descr="Network with solid fill">
            <a:extLst>
              <a:ext uri="{FF2B5EF4-FFF2-40B4-BE49-F238E27FC236}">
                <a16:creationId xmlns:a16="http://schemas.microsoft.com/office/drawing/2014/main" id="{F389D0FB-D5CE-483C-A231-314C1DF331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69869" y="1838257"/>
            <a:ext cx="477900" cy="477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E4DCC-4738-4A71-AF67-BE734FB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pPr/>
              <a:t>2</a:t>
            </a:fld>
            <a:endParaRPr lang="en-001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AC7C285-6E0D-4F00-9801-C3F0EDA0B01F}"/>
              </a:ext>
            </a:extLst>
          </p:cNvPr>
          <p:cNvSpPr/>
          <p:nvPr/>
        </p:nvSpPr>
        <p:spPr>
          <a:xfrm rot="1084508">
            <a:off x="8565911" y="1640169"/>
            <a:ext cx="58685" cy="40545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63062"/>
              </a:gs>
              <a:gs pos="100000">
                <a:srgbClr val="B02A6D"/>
              </a:gs>
            </a:gsLst>
            <a:lin ang="2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6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373807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9B40E-1BF2-4376-B8B8-52C030119A84}"/>
                </a:ext>
              </a:extLst>
            </p:cNvPr>
            <p:cNvSpPr/>
            <p:nvPr/>
          </p:nvSpPr>
          <p:spPr>
            <a:xfrm rot="1255792">
              <a:off x="7052456" y="2137033"/>
              <a:ext cx="256233" cy="330623"/>
            </a:xfrm>
            <a:custGeom>
              <a:avLst/>
              <a:gdLst>
                <a:gd name="connsiteX0" fmla="*/ 24797 w 256233"/>
                <a:gd name="connsiteY0" fmla="*/ 305827 h 330623"/>
                <a:gd name="connsiteX1" fmla="*/ 24797 w 256233"/>
                <a:gd name="connsiteY1" fmla="*/ 24797 h 330623"/>
                <a:gd name="connsiteX2" fmla="*/ 128117 w 256233"/>
                <a:gd name="connsiteY2" fmla="*/ 24797 h 330623"/>
                <a:gd name="connsiteX3" fmla="*/ 128117 w 256233"/>
                <a:gd name="connsiteY3" fmla="*/ 111585 h 330623"/>
                <a:gd name="connsiteX4" fmla="*/ 231436 w 256233"/>
                <a:gd name="connsiteY4" fmla="*/ 111585 h 330623"/>
                <a:gd name="connsiteX5" fmla="*/ 231436 w 256233"/>
                <a:gd name="connsiteY5" fmla="*/ 305827 h 330623"/>
                <a:gd name="connsiteX6" fmla="*/ 24797 w 256233"/>
                <a:gd name="connsiteY6" fmla="*/ 305827 h 330623"/>
                <a:gd name="connsiteX7" fmla="*/ 152913 w 256233"/>
                <a:gd name="connsiteY7" fmla="*/ 35129 h 330623"/>
                <a:gd name="connsiteX8" fmla="*/ 204573 w 256233"/>
                <a:gd name="connsiteY8" fmla="*/ 86789 h 330623"/>
                <a:gd name="connsiteX9" fmla="*/ 152913 w 256233"/>
                <a:gd name="connsiteY9" fmla="*/ 86789 h 330623"/>
                <a:gd name="connsiteX10" fmla="*/ 152913 w 256233"/>
                <a:gd name="connsiteY10" fmla="*/ 35129 h 330623"/>
                <a:gd name="connsiteX11" fmla="*/ 152913 w 256233"/>
                <a:gd name="connsiteY11" fmla="*/ 0 h 330623"/>
                <a:gd name="connsiteX12" fmla="*/ 0 w 256233"/>
                <a:gd name="connsiteY12" fmla="*/ 0 h 330623"/>
                <a:gd name="connsiteX13" fmla="*/ 0 w 256233"/>
                <a:gd name="connsiteY13" fmla="*/ 330623 h 330623"/>
                <a:gd name="connsiteX14" fmla="*/ 256233 w 256233"/>
                <a:gd name="connsiteY14" fmla="*/ 330623 h 330623"/>
                <a:gd name="connsiteX15" fmla="*/ 256233 w 256233"/>
                <a:gd name="connsiteY15" fmla="*/ 90921 h 330623"/>
                <a:gd name="connsiteX16" fmla="*/ 152913 w 256233"/>
                <a:gd name="connsiteY16" fmla="*/ 0 h 3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233" h="330623">
                  <a:moveTo>
                    <a:pt x="24797" y="305827"/>
                  </a:moveTo>
                  <a:lnTo>
                    <a:pt x="24797" y="24797"/>
                  </a:lnTo>
                  <a:lnTo>
                    <a:pt x="128117" y="24797"/>
                  </a:lnTo>
                  <a:lnTo>
                    <a:pt x="128117" y="111585"/>
                  </a:lnTo>
                  <a:lnTo>
                    <a:pt x="231436" y="111585"/>
                  </a:lnTo>
                  <a:lnTo>
                    <a:pt x="231436" y="305827"/>
                  </a:lnTo>
                  <a:lnTo>
                    <a:pt x="24797" y="305827"/>
                  </a:lnTo>
                  <a:close/>
                  <a:moveTo>
                    <a:pt x="152913" y="35129"/>
                  </a:moveTo>
                  <a:lnTo>
                    <a:pt x="204573" y="86789"/>
                  </a:lnTo>
                  <a:lnTo>
                    <a:pt x="152913" y="86789"/>
                  </a:lnTo>
                  <a:lnTo>
                    <a:pt x="152913" y="35129"/>
                  </a:lnTo>
                  <a:close/>
                  <a:moveTo>
                    <a:pt x="152913" y="0"/>
                  </a:moveTo>
                  <a:lnTo>
                    <a:pt x="0" y="0"/>
                  </a:lnTo>
                  <a:lnTo>
                    <a:pt x="0" y="330623"/>
                  </a:lnTo>
                  <a:lnTo>
                    <a:pt x="256233" y="330623"/>
                  </a:lnTo>
                  <a:lnTo>
                    <a:pt x="256233" y="90921"/>
                  </a:lnTo>
                  <a:lnTo>
                    <a:pt x="152913" y="0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4B121D-05C3-4681-A658-8B69CD1C3C02}"/>
                </a:ext>
              </a:extLst>
            </p:cNvPr>
            <p:cNvSpPr/>
            <p:nvPr/>
          </p:nvSpPr>
          <p:spPr>
            <a:xfrm rot="1255792">
              <a:off x="7103525" y="229022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63F389-0839-483C-B10D-78E6F01B819A}"/>
                </a:ext>
              </a:extLst>
            </p:cNvPr>
            <p:cNvSpPr/>
            <p:nvPr/>
          </p:nvSpPr>
          <p:spPr>
            <a:xfrm rot="1255792">
              <a:off x="7118744" y="2240884"/>
              <a:ext cx="53727" cy="16531"/>
            </a:xfrm>
            <a:custGeom>
              <a:avLst/>
              <a:gdLst>
                <a:gd name="connsiteX0" fmla="*/ 0 w 53726"/>
                <a:gd name="connsiteY0" fmla="*/ 0 h 16531"/>
                <a:gd name="connsiteX1" fmla="*/ 53726 w 53726"/>
                <a:gd name="connsiteY1" fmla="*/ 0 h 16531"/>
                <a:gd name="connsiteX2" fmla="*/ 53726 w 53726"/>
                <a:gd name="connsiteY2" fmla="*/ 16531 h 16531"/>
                <a:gd name="connsiteX3" fmla="*/ 0 w 5372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6" h="16531">
                  <a:moveTo>
                    <a:pt x="0" y="0"/>
                  </a:moveTo>
                  <a:lnTo>
                    <a:pt x="53726" y="0"/>
                  </a:lnTo>
                  <a:lnTo>
                    <a:pt x="5372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F353320-511A-497F-89E0-AF103E9D191A}"/>
                </a:ext>
              </a:extLst>
            </p:cNvPr>
            <p:cNvSpPr/>
            <p:nvPr/>
          </p:nvSpPr>
          <p:spPr>
            <a:xfrm rot="1255792">
              <a:off x="7091714" y="232110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707327-CC5E-48D9-962E-DD2C9257227E}"/>
                </a:ext>
              </a:extLst>
            </p:cNvPr>
            <p:cNvSpPr/>
            <p:nvPr/>
          </p:nvSpPr>
          <p:spPr>
            <a:xfrm rot="1255792">
              <a:off x="7079904" y="235198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308E910-4487-4C61-BE0A-6B2C159D6206}"/>
                </a:ext>
              </a:extLst>
            </p:cNvPr>
            <p:cNvSpPr/>
            <p:nvPr/>
          </p:nvSpPr>
          <p:spPr>
            <a:xfrm rot="1255792">
              <a:off x="7068093" y="238286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757444" y="2538712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67036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/>
                <a:t>شبیه سازی</a:t>
              </a:r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7B16A5-ED40-47B1-B602-B32DE5CEA201}"/>
                </a:ext>
              </a:extLst>
            </p:cNvPr>
            <p:cNvSpPr/>
            <p:nvPr/>
          </p:nvSpPr>
          <p:spPr>
            <a:xfrm>
              <a:off x="-511438" y="3076993"/>
              <a:ext cx="249751" cy="246465"/>
            </a:xfrm>
            <a:custGeom>
              <a:avLst/>
              <a:gdLst>
                <a:gd name="connsiteX0" fmla="*/ 216890 w 249751"/>
                <a:gd name="connsiteY0" fmla="*/ 36148 h 246465"/>
                <a:gd name="connsiteX1" fmla="*/ 216890 w 249751"/>
                <a:gd name="connsiteY1" fmla="*/ 154452 h 246465"/>
                <a:gd name="connsiteX2" fmla="*/ 32862 w 249751"/>
                <a:gd name="connsiteY2" fmla="*/ 154452 h 246465"/>
                <a:gd name="connsiteX3" fmla="*/ 32862 w 249751"/>
                <a:gd name="connsiteY3" fmla="*/ 36148 h 246465"/>
                <a:gd name="connsiteX4" fmla="*/ 243179 w 249751"/>
                <a:gd name="connsiteY4" fmla="*/ 161024 h 246465"/>
                <a:gd name="connsiteX5" fmla="*/ 236607 w 249751"/>
                <a:gd name="connsiteY5" fmla="*/ 161024 h 246465"/>
                <a:gd name="connsiteX6" fmla="*/ 236607 w 249751"/>
                <a:gd name="connsiteY6" fmla="*/ 26290 h 246465"/>
                <a:gd name="connsiteX7" fmla="*/ 243179 w 249751"/>
                <a:gd name="connsiteY7" fmla="*/ 26290 h 246465"/>
                <a:gd name="connsiteX8" fmla="*/ 249752 w 249751"/>
                <a:gd name="connsiteY8" fmla="*/ 19717 h 246465"/>
                <a:gd name="connsiteX9" fmla="*/ 243179 w 249751"/>
                <a:gd name="connsiteY9" fmla="*/ 13145 h 246465"/>
                <a:gd name="connsiteX10" fmla="*/ 131448 w 249751"/>
                <a:gd name="connsiteY10" fmla="*/ 13145 h 246465"/>
                <a:gd name="connsiteX11" fmla="*/ 131448 w 249751"/>
                <a:gd name="connsiteY11" fmla="*/ 6572 h 246465"/>
                <a:gd name="connsiteX12" fmla="*/ 124876 w 249751"/>
                <a:gd name="connsiteY12" fmla="*/ 0 h 246465"/>
                <a:gd name="connsiteX13" fmla="*/ 118304 w 249751"/>
                <a:gd name="connsiteY13" fmla="*/ 6572 h 246465"/>
                <a:gd name="connsiteX14" fmla="*/ 118304 w 249751"/>
                <a:gd name="connsiteY14" fmla="*/ 13145 h 246465"/>
                <a:gd name="connsiteX15" fmla="*/ 6572 w 249751"/>
                <a:gd name="connsiteY15" fmla="*/ 13145 h 246465"/>
                <a:gd name="connsiteX16" fmla="*/ 0 w 249751"/>
                <a:gd name="connsiteY16" fmla="*/ 19717 h 246465"/>
                <a:gd name="connsiteX17" fmla="*/ 6572 w 249751"/>
                <a:gd name="connsiteY17" fmla="*/ 26290 h 246465"/>
                <a:gd name="connsiteX18" fmla="*/ 13145 w 249751"/>
                <a:gd name="connsiteY18" fmla="*/ 26290 h 246465"/>
                <a:gd name="connsiteX19" fmla="*/ 13145 w 249751"/>
                <a:gd name="connsiteY19" fmla="*/ 161024 h 246465"/>
                <a:gd name="connsiteX20" fmla="*/ 6572 w 249751"/>
                <a:gd name="connsiteY20" fmla="*/ 161024 h 246465"/>
                <a:gd name="connsiteX21" fmla="*/ 0 w 249751"/>
                <a:gd name="connsiteY21" fmla="*/ 167597 h 246465"/>
                <a:gd name="connsiteX22" fmla="*/ 6572 w 249751"/>
                <a:gd name="connsiteY22" fmla="*/ 174169 h 246465"/>
                <a:gd name="connsiteX23" fmla="*/ 106933 w 249751"/>
                <a:gd name="connsiteY23" fmla="*/ 174169 h 246465"/>
                <a:gd name="connsiteX24" fmla="*/ 56326 w 249751"/>
                <a:gd name="connsiteY24" fmla="*/ 224777 h 246465"/>
                <a:gd name="connsiteX25" fmla="*/ 56375 w 249751"/>
                <a:gd name="connsiteY25" fmla="*/ 234126 h 246465"/>
                <a:gd name="connsiteX26" fmla="*/ 65724 w 249751"/>
                <a:gd name="connsiteY26" fmla="*/ 234077 h 246465"/>
                <a:gd name="connsiteX27" fmla="*/ 118304 w 249751"/>
                <a:gd name="connsiteY27" fmla="*/ 181497 h 246465"/>
                <a:gd name="connsiteX28" fmla="*/ 118304 w 249751"/>
                <a:gd name="connsiteY28" fmla="*/ 239893 h 246465"/>
                <a:gd name="connsiteX29" fmla="*/ 124876 w 249751"/>
                <a:gd name="connsiteY29" fmla="*/ 246466 h 246465"/>
                <a:gd name="connsiteX30" fmla="*/ 131448 w 249751"/>
                <a:gd name="connsiteY30" fmla="*/ 239893 h 246465"/>
                <a:gd name="connsiteX31" fmla="*/ 131448 w 249751"/>
                <a:gd name="connsiteY31" fmla="*/ 181399 h 246465"/>
                <a:gd name="connsiteX32" fmla="*/ 184028 w 249751"/>
                <a:gd name="connsiteY32" fmla="*/ 233978 h 246465"/>
                <a:gd name="connsiteX33" fmla="*/ 193328 w 249751"/>
                <a:gd name="connsiteY33" fmla="*/ 233978 h 246465"/>
                <a:gd name="connsiteX34" fmla="*/ 193328 w 249751"/>
                <a:gd name="connsiteY34" fmla="*/ 224678 h 246465"/>
                <a:gd name="connsiteX35" fmla="*/ 142819 w 249751"/>
                <a:gd name="connsiteY35" fmla="*/ 174169 h 246465"/>
                <a:gd name="connsiteX36" fmla="*/ 243179 w 249751"/>
                <a:gd name="connsiteY36" fmla="*/ 174169 h 246465"/>
                <a:gd name="connsiteX37" fmla="*/ 249752 w 249751"/>
                <a:gd name="connsiteY37" fmla="*/ 167597 h 246465"/>
                <a:gd name="connsiteX38" fmla="*/ 243179 w 249751"/>
                <a:gd name="connsiteY38" fmla="*/ 161024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751" h="246465">
                  <a:moveTo>
                    <a:pt x="216890" y="36148"/>
                  </a:moveTo>
                  <a:lnTo>
                    <a:pt x="216890" y="154452"/>
                  </a:lnTo>
                  <a:lnTo>
                    <a:pt x="32862" y="154452"/>
                  </a:lnTo>
                  <a:lnTo>
                    <a:pt x="32862" y="36148"/>
                  </a:lnTo>
                  <a:close/>
                  <a:moveTo>
                    <a:pt x="243179" y="161024"/>
                  </a:moveTo>
                  <a:lnTo>
                    <a:pt x="236607" y="161024"/>
                  </a:lnTo>
                  <a:lnTo>
                    <a:pt x="236607" y="26290"/>
                  </a:lnTo>
                  <a:lnTo>
                    <a:pt x="243179" y="26290"/>
                  </a:lnTo>
                  <a:cubicBezTo>
                    <a:pt x="246809" y="26290"/>
                    <a:pt x="249752" y="23347"/>
                    <a:pt x="249752" y="19717"/>
                  </a:cubicBezTo>
                  <a:cubicBezTo>
                    <a:pt x="249752" y="16087"/>
                    <a:pt x="246809" y="13145"/>
                    <a:pt x="243179" y="13145"/>
                  </a:cubicBezTo>
                  <a:lnTo>
                    <a:pt x="131448" y="13145"/>
                  </a:lnTo>
                  <a:lnTo>
                    <a:pt x="131448" y="6572"/>
                  </a:lnTo>
                  <a:cubicBezTo>
                    <a:pt x="131448" y="2942"/>
                    <a:pt x="128506" y="0"/>
                    <a:pt x="124876" y="0"/>
                  </a:cubicBezTo>
                  <a:cubicBezTo>
                    <a:pt x="121246" y="0"/>
                    <a:pt x="118304" y="2942"/>
                    <a:pt x="118304" y="6572"/>
                  </a:cubicBezTo>
                  <a:lnTo>
                    <a:pt x="118304" y="13145"/>
                  </a:lnTo>
                  <a:lnTo>
                    <a:pt x="6572" y="13145"/>
                  </a:lnTo>
                  <a:cubicBezTo>
                    <a:pt x="2942" y="13145"/>
                    <a:pt x="0" y="16087"/>
                    <a:pt x="0" y="19717"/>
                  </a:cubicBezTo>
                  <a:cubicBezTo>
                    <a:pt x="0" y="23347"/>
                    <a:pt x="2942" y="26290"/>
                    <a:pt x="6572" y="26290"/>
                  </a:cubicBezTo>
                  <a:lnTo>
                    <a:pt x="13145" y="26290"/>
                  </a:lnTo>
                  <a:lnTo>
                    <a:pt x="13145" y="161024"/>
                  </a:lnTo>
                  <a:lnTo>
                    <a:pt x="6572" y="161024"/>
                  </a:lnTo>
                  <a:cubicBezTo>
                    <a:pt x="2942" y="161024"/>
                    <a:pt x="0" y="163967"/>
                    <a:pt x="0" y="167597"/>
                  </a:cubicBezTo>
                  <a:cubicBezTo>
                    <a:pt x="0" y="171227"/>
                    <a:pt x="2942" y="174169"/>
                    <a:pt x="6572" y="174169"/>
                  </a:cubicBezTo>
                  <a:lnTo>
                    <a:pt x="106933" y="174169"/>
                  </a:lnTo>
                  <a:lnTo>
                    <a:pt x="56326" y="224777"/>
                  </a:lnTo>
                  <a:cubicBezTo>
                    <a:pt x="53757" y="227372"/>
                    <a:pt x="53779" y="231558"/>
                    <a:pt x="56375" y="234126"/>
                  </a:cubicBezTo>
                  <a:cubicBezTo>
                    <a:pt x="58970" y="236694"/>
                    <a:pt x="63156" y="236672"/>
                    <a:pt x="65724" y="234077"/>
                  </a:cubicBezTo>
                  <a:lnTo>
                    <a:pt x="118304" y="181497"/>
                  </a:lnTo>
                  <a:lnTo>
                    <a:pt x="118304" y="239893"/>
                  </a:lnTo>
                  <a:cubicBezTo>
                    <a:pt x="118304" y="243523"/>
                    <a:pt x="121246" y="246466"/>
                    <a:pt x="124876" y="246466"/>
                  </a:cubicBezTo>
                  <a:cubicBezTo>
                    <a:pt x="128506" y="246466"/>
                    <a:pt x="131448" y="243523"/>
                    <a:pt x="131448" y="239893"/>
                  </a:cubicBezTo>
                  <a:lnTo>
                    <a:pt x="131448" y="181399"/>
                  </a:lnTo>
                  <a:lnTo>
                    <a:pt x="184028" y="233978"/>
                  </a:lnTo>
                  <a:cubicBezTo>
                    <a:pt x="186596" y="236546"/>
                    <a:pt x="190759" y="236546"/>
                    <a:pt x="193328" y="233978"/>
                  </a:cubicBezTo>
                  <a:cubicBezTo>
                    <a:pt x="195896" y="231410"/>
                    <a:pt x="195896" y="227246"/>
                    <a:pt x="193328" y="224678"/>
                  </a:cubicBezTo>
                  <a:lnTo>
                    <a:pt x="142819" y="174169"/>
                  </a:lnTo>
                  <a:lnTo>
                    <a:pt x="243179" y="174169"/>
                  </a:lnTo>
                  <a:cubicBezTo>
                    <a:pt x="246809" y="174169"/>
                    <a:pt x="249752" y="171227"/>
                    <a:pt x="249752" y="167597"/>
                  </a:cubicBezTo>
                  <a:cubicBezTo>
                    <a:pt x="249752" y="163967"/>
                    <a:pt x="246809" y="161024"/>
                    <a:pt x="243179" y="1610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5FFBF8-5367-4988-8A4E-2F5953DF874E}"/>
                </a:ext>
              </a:extLst>
            </p:cNvPr>
            <p:cNvSpPr/>
            <p:nvPr/>
          </p:nvSpPr>
          <p:spPr>
            <a:xfrm>
              <a:off x="-360273" y="3126286"/>
              <a:ext cx="26289" cy="92013"/>
            </a:xfrm>
            <a:custGeom>
              <a:avLst/>
              <a:gdLst>
                <a:gd name="connsiteX0" fmla="*/ 0 w 26289"/>
                <a:gd name="connsiteY0" fmla="*/ 0 h 92013"/>
                <a:gd name="connsiteX1" fmla="*/ 26290 w 26289"/>
                <a:gd name="connsiteY1" fmla="*/ 0 h 92013"/>
                <a:gd name="connsiteX2" fmla="*/ 26290 w 26289"/>
                <a:gd name="connsiteY2" fmla="*/ 92014 h 92013"/>
                <a:gd name="connsiteX3" fmla="*/ 0 w 26289"/>
                <a:gd name="connsiteY3" fmla="*/ 92014 h 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92013">
                  <a:moveTo>
                    <a:pt x="0" y="0"/>
                  </a:moveTo>
                  <a:lnTo>
                    <a:pt x="26290" y="0"/>
                  </a:lnTo>
                  <a:lnTo>
                    <a:pt x="26290" y="92014"/>
                  </a:lnTo>
                  <a:lnTo>
                    <a:pt x="0" y="9201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BB19E9-B871-491D-99F1-81D3CC822C81}"/>
                </a:ext>
              </a:extLst>
            </p:cNvPr>
            <p:cNvSpPr/>
            <p:nvPr/>
          </p:nvSpPr>
          <p:spPr>
            <a:xfrm>
              <a:off x="-399707" y="3155862"/>
              <a:ext cx="26289" cy="62437"/>
            </a:xfrm>
            <a:custGeom>
              <a:avLst/>
              <a:gdLst>
                <a:gd name="connsiteX0" fmla="*/ 0 w 26289"/>
                <a:gd name="connsiteY0" fmla="*/ 0 h 62437"/>
                <a:gd name="connsiteX1" fmla="*/ 26290 w 26289"/>
                <a:gd name="connsiteY1" fmla="*/ 0 h 62437"/>
                <a:gd name="connsiteX2" fmla="*/ 26290 w 26289"/>
                <a:gd name="connsiteY2" fmla="*/ 62438 h 62437"/>
                <a:gd name="connsiteX3" fmla="*/ 0 w 26289"/>
                <a:gd name="connsiteY3" fmla="*/ 62438 h 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62437">
                  <a:moveTo>
                    <a:pt x="0" y="0"/>
                  </a:moveTo>
                  <a:lnTo>
                    <a:pt x="26290" y="0"/>
                  </a:lnTo>
                  <a:lnTo>
                    <a:pt x="26290" y="62438"/>
                  </a:lnTo>
                  <a:lnTo>
                    <a:pt x="0" y="62438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63F51E-84DB-4574-AD6B-69FB14C6F21C}"/>
                </a:ext>
              </a:extLst>
            </p:cNvPr>
            <p:cNvSpPr/>
            <p:nvPr/>
          </p:nvSpPr>
          <p:spPr>
            <a:xfrm>
              <a:off x="-439142" y="3178865"/>
              <a:ext cx="26289" cy="39434"/>
            </a:xfrm>
            <a:custGeom>
              <a:avLst/>
              <a:gdLst>
                <a:gd name="connsiteX0" fmla="*/ 0 w 26289"/>
                <a:gd name="connsiteY0" fmla="*/ 0 h 39434"/>
                <a:gd name="connsiteX1" fmla="*/ 26290 w 26289"/>
                <a:gd name="connsiteY1" fmla="*/ 0 h 39434"/>
                <a:gd name="connsiteX2" fmla="*/ 26290 w 26289"/>
                <a:gd name="connsiteY2" fmla="*/ 39435 h 39434"/>
                <a:gd name="connsiteX3" fmla="*/ 0 w 26289"/>
                <a:gd name="connsiteY3" fmla="*/ 39435 h 3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39434">
                  <a:moveTo>
                    <a:pt x="0" y="0"/>
                  </a:moveTo>
                  <a:lnTo>
                    <a:pt x="26290" y="0"/>
                  </a:lnTo>
                  <a:lnTo>
                    <a:pt x="26290" y="39435"/>
                  </a:lnTo>
                  <a:lnTo>
                    <a:pt x="0" y="39435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54858" y="2217126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sz="1000" dirty="0"/>
                <a:t>راهکار پیشنهادی</a:t>
              </a:r>
              <a:endParaRPr lang="en-US" sz="10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475ADC-3592-47CF-8225-87FE7BB25BEB}"/>
                </a:ext>
              </a:extLst>
            </p:cNvPr>
            <p:cNvSpPr/>
            <p:nvPr/>
          </p:nvSpPr>
          <p:spPr>
            <a:xfrm>
              <a:off x="-414539" y="2364359"/>
              <a:ext cx="72035" cy="71595"/>
            </a:xfrm>
            <a:custGeom>
              <a:avLst/>
              <a:gdLst>
                <a:gd name="connsiteX0" fmla="*/ 61938 w 72035"/>
                <a:gd name="connsiteY0" fmla="*/ 21359 h 71595"/>
                <a:gd name="connsiteX1" fmla="*/ 64612 w 72035"/>
                <a:gd name="connsiteY1" fmla="*/ 13432 h 71595"/>
                <a:gd name="connsiteX2" fmla="*/ 58572 w 72035"/>
                <a:gd name="connsiteY2" fmla="*/ 7392 h 71595"/>
                <a:gd name="connsiteX3" fmla="*/ 50645 w 72035"/>
                <a:gd name="connsiteY3" fmla="*/ 10066 h 71595"/>
                <a:gd name="connsiteX4" fmla="*/ 44102 w 72035"/>
                <a:gd name="connsiteY4" fmla="*/ 7392 h 71595"/>
                <a:gd name="connsiteX5" fmla="*/ 40390 w 72035"/>
                <a:gd name="connsiteY5" fmla="*/ 0 h 71595"/>
                <a:gd name="connsiteX6" fmla="*/ 31960 w 72035"/>
                <a:gd name="connsiteY6" fmla="*/ 0 h 71595"/>
                <a:gd name="connsiteX7" fmla="*/ 28217 w 72035"/>
                <a:gd name="connsiteY7" fmla="*/ 7424 h 71595"/>
                <a:gd name="connsiteX8" fmla="*/ 21642 w 72035"/>
                <a:gd name="connsiteY8" fmla="*/ 10098 h 71595"/>
                <a:gd name="connsiteX9" fmla="*/ 13715 w 72035"/>
                <a:gd name="connsiteY9" fmla="*/ 7424 h 71595"/>
                <a:gd name="connsiteX10" fmla="*/ 7675 w 72035"/>
                <a:gd name="connsiteY10" fmla="*/ 13463 h 71595"/>
                <a:gd name="connsiteX11" fmla="*/ 10192 w 72035"/>
                <a:gd name="connsiteY11" fmla="*/ 21391 h 71595"/>
                <a:gd name="connsiteX12" fmla="*/ 7424 w 72035"/>
                <a:gd name="connsiteY12" fmla="*/ 27934 h 71595"/>
                <a:gd name="connsiteX13" fmla="*/ 0 w 72035"/>
                <a:gd name="connsiteY13" fmla="*/ 31645 h 71595"/>
                <a:gd name="connsiteX14" fmla="*/ 0 w 72035"/>
                <a:gd name="connsiteY14" fmla="*/ 39950 h 71595"/>
                <a:gd name="connsiteX15" fmla="*/ 7424 w 72035"/>
                <a:gd name="connsiteY15" fmla="*/ 43693 h 71595"/>
                <a:gd name="connsiteX16" fmla="*/ 10098 w 72035"/>
                <a:gd name="connsiteY16" fmla="*/ 50236 h 71595"/>
                <a:gd name="connsiteX17" fmla="*/ 7424 w 72035"/>
                <a:gd name="connsiteY17" fmla="*/ 58163 h 71595"/>
                <a:gd name="connsiteX18" fmla="*/ 13715 w 72035"/>
                <a:gd name="connsiteY18" fmla="*/ 64203 h 71595"/>
                <a:gd name="connsiteX19" fmla="*/ 21642 w 72035"/>
                <a:gd name="connsiteY19" fmla="*/ 61498 h 71595"/>
                <a:gd name="connsiteX20" fmla="*/ 28185 w 72035"/>
                <a:gd name="connsiteY20" fmla="*/ 64203 h 71595"/>
                <a:gd name="connsiteX21" fmla="*/ 31897 w 72035"/>
                <a:gd name="connsiteY21" fmla="*/ 71595 h 71595"/>
                <a:gd name="connsiteX22" fmla="*/ 40327 w 72035"/>
                <a:gd name="connsiteY22" fmla="*/ 71595 h 71595"/>
                <a:gd name="connsiteX23" fmla="*/ 44071 w 72035"/>
                <a:gd name="connsiteY23" fmla="*/ 64329 h 71595"/>
                <a:gd name="connsiteX24" fmla="*/ 50519 w 72035"/>
                <a:gd name="connsiteY24" fmla="*/ 61718 h 71595"/>
                <a:gd name="connsiteX25" fmla="*/ 58415 w 72035"/>
                <a:gd name="connsiteY25" fmla="*/ 64423 h 71595"/>
                <a:gd name="connsiteX26" fmla="*/ 64455 w 72035"/>
                <a:gd name="connsiteY26" fmla="*/ 58352 h 71595"/>
                <a:gd name="connsiteX27" fmla="*/ 61781 w 72035"/>
                <a:gd name="connsiteY27" fmla="*/ 50456 h 71595"/>
                <a:gd name="connsiteX28" fmla="*/ 64643 w 72035"/>
                <a:gd name="connsiteY28" fmla="*/ 43882 h 71595"/>
                <a:gd name="connsiteX29" fmla="*/ 72036 w 72035"/>
                <a:gd name="connsiteY29" fmla="*/ 40170 h 71595"/>
                <a:gd name="connsiteX30" fmla="*/ 72036 w 72035"/>
                <a:gd name="connsiteY30" fmla="*/ 31645 h 71595"/>
                <a:gd name="connsiteX31" fmla="*/ 64612 w 72035"/>
                <a:gd name="connsiteY31" fmla="*/ 27902 h 71595"/>
                <a:gd name="connsiteX32" fmla="*/ 61938 w 72035"/>
                <a:gd name="connsiteY32" fmla="*/ 21359 h 71595"/>
                <a:gd name="connsiteX33" fmla="*/ 36144 w 72035"/>
                <a:gd name="connsiteY33" fmla="*/ 48506 h 71595"/>
                <a:gd name="connsiteX34" fmla="*/ 23561 w 72035"/>
                <a:gd name="connsiteY34" fmla="*/ 35924 h 71595"/>
                <a:gd name="connsiteX35" fmla="*/ 36144 w 72035"/>
                <a:gd name="connsiteY35" fmla="*/ 23341 h 71595"/>
                <a:gd name="connsiteX36" fmla="*/ 48726 w 72035"/>
                <a:gd name="connsiteY36" fmla="*/ 35924 h 71595"/>
                <a:gd name="connsiteX37" fmla="*/ 36144 w 72035"/>
                <a:gd name="connsiteY37" fmla="*/ 48506 h 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35" h="71595">
                  <a:moveTo>
                    <a:pt x="61938" y="21359"/>
                  </a:moveTo>
                  <a:lnTo>
                    <a:pt x="64612" y="13432"/>
                  </a:lnTo>
                  <a:lnTo>
                    <a:pt x="58572" y="7392"/>
                  </a:lnTo>
                  <a:lnTo>
                    <a:pt x="50645" y="10066"/>
                  </a:lnTo>
                  <a:cubicBezTo>
                    <a:pt x="48585" y="8905"/>
                    <a:pt x="46386" y="8007"/>
                    <a:pt x="44102" y="7392"/>
                  </a:cubicBezTo>
                  <a:lnTo>
                    <a:pt x="40390" y="0"/>
                  </a:lnTo>
                  <a:lnTo>
                    <a:pt x="31960" y="0"/>
                  </a:lnTo>
                  <a:lnTo>
                    <a:pt x="28217" y="7424"/>
                  </a:lnTo>
                  <a:cubicBezTo>
                    <a:pt x="25924" y="8044"/>
                    <a:pt x="23716" y="8942"/>
                    <a:pt x="21642" y="10098"/>
                  </a:cubicBezTo>
                  <a:lnTo>
                    <a:pt x="13715" y="7424"/>
                  </a:lnTo>
                  <a:lnTo>
                    <a:pt x="7675" y="13463"/>
                  </a:lnTo>
                  <a:lnTo>
                    <a:pt x="10192" y="21391"/>
                  </a:lnTo>
                  <a:cubicBezTo>
                    <a:pt x="8985" y="23440"/>
                    <a:pt x="8054" y="25640"/>
                    <a:pt x="7424" y="27934"/>
                  </a:cubicBezTo>
                  <a:lnTo>
                    <a:pt x="0" y="31645"/>
                  </a:lnTo>
                  <a:lnTo>
                    <a:pt x="0" y="39950"/>
                  </a:lnTo>
                  <a:lnTo>
                    <a:pt x="7424" y="43693"/>
                  </a:lnTo>
                  <a:cubicBezTo>
                    <a:pt x="8036" y="45978"/>
                    <a:pt x="8934" y="48177"/>
                    <a:pt x="10098" y="50236"/>
                  </a:cubicBezTo>
                  <a:lnTo>
                    <a:pt x="7424" y="58163"/>
                  </a:lnTo>
                  <a:lnTo>
                    <a:pt x="13715" y="64203"/>
                  </a:lnTo>
                  <a:lnTo>
                    <a:pt x="21642" y="61498"/>
                  </a:lnTo>
                  <a:cubicBezTo>
                    <a:pt x="23701" y="62670"/>
                    <a:pt x="25900" y="63579"/>
                    <a:pt x="28185" y="64203"/>
                  </a:cubicBezTo>
                  <a:lnTo>
                    <a:pt x="31897" y="71595"/>
                  </a:lnTo>
                  <a:lnTo>
                    <a:pt x="40327" y="71595"/>
                  </a:lnTo>
                  <a:lnTo>
                    <a:pt x="44071" y="64329"/>
                  </a:lnTo>
                  <a:cubicBezTo>
                    <a:pt x="46316" y="63718"/>
                    <a:pt x="48481" y="62842"/>
                    <a:pt x="50519" y="61718"/>
                  </a:cubicBezTo>
                  <a:lnTo>
                    <a:pt x="58415" y="64423"/>
                  </a:lnTo>
                  <a:lnTo>
                    <a:pt x="64455" y="58352"/>
                  </a:lnTo>
                  <a:lnTo>
                    <a:pt x="61781" y="50456"/>
                  </a:lnTo>
                  <a:cubicBezTo>
                    <a:pt x="62983" y="48381"/>
                    <a:pt x="63943" y="46176"/>
                    <a:pt x="64643" y="43882"/>
                  </a:cubicBezTo>
                  <a:lnTo>
                    <a:pt x="72036" y="40170"/>
                  </a:lnTo>
                  <a:lnTo>
                    <a:pt x="72036" y="31645"/>
                  </a:lnTo>
                  <a:lnTo>
                    <a:pt x="64612" y="27902"/>
                  </a:lnTo>
                  <a:cubicBezTo>
                    <a:pt x="64011" y="25613"/>
                    <a:pt x="63112" y="23414"/>
                    <a:pt x="61938" y="21359"/>
                  </a:cubicBezTo>
                  <a:close/>
                  <a:moveTo>
                    <a:pt x="36144" y="48506"/>
                  </a:moveTo>
                  <a:cubicBezTo>
                    <a:pt x="29195" y="48506"/>
                    <a:pt x="23561" y="42873"/>
                    <a:pt x="23561" y="35924"/>
                  </a:cubicBezTo>
                  <a:cubicBezTo>
                    <a:pt x="23561" y="28974"/>
                    <a:pt x="29195" y="23341"/>
                    <a:pt x="36144" y="23341"/>
                  </a:cubicBezTo>
                  <a:cubicBezTo>
                    <a:pt x="43051" y="23442"/>
                    <a:pt x="48625" y="29017"/>
                    <a:pt x="48726" y="35924"/>
                  </a:cubicBezTo>
                  <a:cubicBezTo>
                    <a:pt x="48726" y="42873"/>
                    <a:pt x="43093" y="48506"/>
                    <a:pt x="36144" y="4850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AD2C5D-5A64-4387-8DC3-0298924BDF80}"/>
                </a:ext>
              </a:extLst>
            </p:cNvPr>
            <p:cNvSpPr/>
            <p:nvPr/>
          </p:nvSpPr>
          <p:spPr>
            <a:xfrm>
              <a:off x="-414068" y="2497767"/>
              <a:ext cx="71250" cy="18150"/>
            </a:xfrm>
            <a:custGeom>
              <a:avLst/>
              <a:gdLst>
                <a:gd name="connsiteX0" fmla="*/ 62694 w 71250"/>
                <a:gd name="connsiteY0" fmla="*/ 0 h 18150"/>
                <a:gd name="connsiteX1" fmla="*/ 8557 w 71250"/>
                <a:gd name="connsiteY1" fmla="*/ 0 h 18150"/>
                <a:gd name="connsiteX2" fmla="*/ 16 w 71250"/>
                <a:gd name="connsiteY2" fmla="*/ 9610 h 18150"/>
                <a:gd name="connsiteX3" fmla="*/ 8557 w 71250"/>
                <a:gd name="connsiteY3" fmla="*/ 18150 h 18150"/>
                <a:gd name="connsiteX4" fmla="*/ 62694 w 71250"/>
                <a:gd name="connsiteY4" fmla="*/ 18150 h 18150"/>
                <a:gd name="connsiteX5" fmla="*/ 71235 w 71250"/>
                <a:gd name="connsiteY5" fmla="*/ 8541 h 18150"/>
                <a:gd name="connsiteX6" fmla="*/ 62694 w 71250"/>
                <a:gd name="connsiteY6" fmla="*/ 0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0" h="18150">
                  <a:moveTo>
                    <a:pt x="62694" y="0"/>
                  </a:moveTo>
                  <a:lnTo>
                    <a:pt x="8557" y="0"/>
                  </a:lnTo>
                  <a:cubicBezTo>
                    <a:pt x="3545" y="295"/>
                    <a:pt x="-279" y="4598"/>
                    <a:pt x="16" y="9610"/>
                  </a:cubicBezTo>
                  <a:cubicBezTo>
                    <a:pt x="287" y="14210"/>
                    <a:pt x="3957" y="17880"/>
                    <a:pt x="8557" y="18150"/>
                  </a:cubicBezTo>
                  <a:lnTo>
                    <a:pt x="62694" y="18150"/>
                  </a:lnTo>
                  <a:cubicBezTo>
                    <a:pt x="67706" y="17855"/>
                    <a:pt x="71530" y="13553"/>
                    <a:pt x="71235" y="8541"/>
                  </a:cubicBezTo>
                  <a:cubicBezTo>
                    <a:pt x="70963" y="3941"/>
                    <a:pt x="67294" y="271"/>
                    <a:pt x="62694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E53CD4C-0B9D-4D6E-88FA-42EA606C5E44}"/>
                </a:ext>
              </a:extLst>
            </p:cNvPr>
            <p:cNvSpPr/>
            <p:nvPr/>
          </p:nvSpPr>
          <p:spPr>
            <a:xfrm>
              <a:off x="-398087" y="2528500"/>
              <a:ext cx="39289" cy="18150"/>
            </a:xfrm>
            <a:custGeom>
              <a:avLst/>
              <a:gdLst>
                <a:gd name="connsiteX0" fmla="*/ 19660 w 39289"/>
                <a:gd name="connsiteY0" fmla="*/ 18151 h 18150"/>
                <a:gd name="connsiteX1" fmla="*/ 39289 w 39289"/>
                <a:gd name="connsiteY1" fmla="*/ 0 h 18150"/>
                <a:gd name="connsiteX2" fmla="*/ 0 w 39289"/>
                <a:gd name="connsiteY2" fmla="*/ 0 h 18150"/>
                <a:gd name="connsiteX3" fmla="*/ 19660 w 39289"/>
                <a:gd name="connsiteY3" fmla="*/ 18151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9" h="18150">
                  <a:moveTo>
                    <a:pt x="19660" y="18151"/>
                  </a:moveTo>
                  <a:cubicBezTo>
                    <a:pt x="29931" y="18134"/>
                    <a:pt x="38470" y="10238"/>
                    <a:pt x="39289" y="0"/>
                  </a:cubicBezTo>
                  <a:lnTo>
                    <a:pt x="0" y="0"/>
                  </a:lnTo>
                  <a:cubicBezTo>
                    <a:pt x="835" y="10243"/>
                    <a:pt x="9384" y="18135"/>
                    <a:pt x="19660" y="1815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D90024-52DB-49EA-8B91-01DBC1B8C378}"/>
                </a:ext>
              </a:extLst>
            </p:cNvPr>
            <p:cNvSpPr/>
            <p:nvPr/>
          </p:nvSpPr>
          <p:spPr>
            <a:xfrm>
              <a:off x="-457163" y="2322019"/>
              <a:ext cx="157283" cy="163165"/>
            </a:xfrm>
            <a:custGeom>
              <a:avLst/>
              <a:gdLst>
                <a:gd name="connsiteX0" fmla="*/ 157283 w 157283"/>
                <a:gd name="connsiteY0" fmla="*/ 80372 h 163165"/>
                <a:gd name="connsiteX1" fmla="*/ 157283 w 157283"/>
                <a:gd name="connsiteY1" fmla="*/ 77667 h 163165"/>
                <a:gd name="connsiteX2" fmla="*/ 78642 w 157283"/>
                <a:gd name="connsiteY2" fmla="*/ 0 h 163165"/>
                <a:gd name="connsiteX3" fmla="*/ 78642 w 157283"/>
                <a:gd name="connsiteY3" fmla="*/ 0 h 163165"/>
                <a:gd name="connsiteX4" fmla="*/ 0 w 157283"/>
                <a:gd name="connsiteY4" fmla="*/ 77667 h 163165"/>
                <a:gd name="connsiteX5" fmla="*/ 0 w 157283"/>
                <a:gd name="connsiteY5" fmla="*/ 80372 h 163165"/>
                <a:gd name="connsiteX6" fmla="*/ 5473 w 157283"/>
                <a:gd name="connsiteY6" fmla="*/ 107582 h 163165"/>
                <a:gd name="connsiteX7" fmla="*/ 19126 w 157283"/>
                <a:gd name="connsiteY7" fmla="*/ 129947 h 163165"/>
                <a:gd name="connsiteX8" fmla="*/ 37528 w 157283"/>
                <a:gd name="connsiteY8" fmla="*/ 159831 h 163165"/>
                <a:gd name="connsiteX9" fmla="*/ 42938 w 157283"/>
                <a:gd name="connsiteY9" fmla="*/ 163166 h 163165"/>
                <a:gd name="connsiteX10" fmla="*/ 114345 w 157283"/>
                <a:gd name="connsiteY10" fmla="*/ 163166 h 163165"/>
                <a:gd name="connsiteX11" fmla="*/ 119756 w 157283"/>
                <a:gd name="connsiteY11" fmla="*/ 159831 h 163165"/>
                <a:gd name="connsiteX12" fmla="*/ 138158 w 157283"/>
                <a:gd name="connsiteY12" fmla="*/ 129947 h 163165"/>
                <a:gd name="connsiteX13" fmla="*/ 151810 w 157283"/>
                <a:gd name="connsiteY13" fmla="*/ 107582 h 163165"/>
                <a:gd name="connsiteX14" fmla="*/ 157283 w 157283"/>
                <a:gd name="connsiteY14" fmla="*/ 80372 h 163165"/>
                <a:gd name="connsiteX15" fmla="*/ 139164 w 157283"/>
                <a:gd name="connsiteY15" fmla="*/ 80089 h 163165"/>
                <a:gd name="connsiteX16" fmla="*/ 134981 w 157283"/>
                <a:gd name="connsiteY16" fmla="*/ 101228 h 163165"/>
                <a:gd name="connsiteX17" fmla="*/ 124789 w 157283"/>
                <a:gd name="connsiteY17" fmla="*/ 117837 h 163165"/>
                <a:gd name="connsiteX18" fmla="*/ 106953 w 157283"/>
                <a:gd name="connsiteY18" fmla="*/ 144952 h 163165"/>
                <a:gd name="connsiteX19" fmla="*/ 50331 w 157283"/>
                <a:gd name="connsiteY19" fmla="*/ 144952 h 163165"/>
                <a:gd name="connsiteX20" fmla="*/ 32652 w 157283"/>
                <a:gd name="connsiteY20" fmla="*/ 117742 h 163165"/>
                <a:gd name="connsiteX21" fmla="*/ 22460 w 157283"/>
                <a:gd name="connsiteY21" fmla="*/ 101133 h 163165"/>
                <a:gd name="connsiteX22" fmla="*/ 18119 w 157283"/>
                <a:gd name="connsiteY22" fmla="*/ 79994 h 163165"/>
                <a:gd name="connsiteX23" fmla="*/ 18119 w 157283"/>
                <a:gd name="connsiteY23" fmla="*/ 77729 h 163165"/>
                <a:gd name="connsiteX24" fmla="*/ 78547 w 157283"/>
                <a:gd name="connsiteY24" fmla="*/ 17962 h 163165"/>
                <a:gd name="connsiteX25" fmla="*/ 78547 w 157283"/>
                <a:gd name="connsiteY25" fmla="*/ 17962 h 163165"/>
                <a:gd name="connsiteX26" fmla="*/ 138976 w 157283"/>
                <a:gd name="connsiteY26" fmla="*/ 77729 h 16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7283" h="163165">
                  <a:moveTo>
                    <a:pt x="157283" y="80372"/>
                  </a:moveTo>
                  <a:lnTo>
                    <a:pt x="157283" y="77667"/>
                  </a:lnTo>
                  <a:cubicBezTo>
                    <a:pt x="156482" y="34729"/>
                    <a:pt x="121585" y="265"/>
                    <a:pt x="78642" y="0"/>
                  </a:cubicBezTo>
                  <a:lnTo>
                    <a:pt x="78642" y="0"/>
                  </a:lnTo>
                  <a:cubicBezTo>
                    <a:pt x="35698" y="265"/>
                    <a:pt x="802" y="34729"/>
                    <a:pt x="0" y="77667"/>
                  </a:cubicBezTo>
                  <a:lnTo>
                    <a:pt x="0" y="80372"/>
                  </a:lnTo>
                  <a:cubicBezTo>
                    <a:pt x="288" y="89684"/>
                    <a:pt x="2138" y="98882"/>
                    <a:pt x="5473" y="107582"/>
                  </a:cubicBezTo>
                  <a:cubicBezTo>
                    <a:pt x="8657" y="115790"/>
                    <a:pt x="13280" y="123364"/>
                    <a:pt x="19126" y="129947"/>
                  </a:cubicBezTo>
                  <a:cubicBezTo>
                    <a:pt x="26329" y="137780"/>
                    <a:pt x="34193" y="153037"/>
                    <a:pt x="37528" y="159831"/>
                  </a:cubicBezTo>
                  <a:cubicBezTo>
                    <a:pt x="38548" y="161884"/>
                    <a:pt x="40646" y="163177"/>
                    <a:pt x="42938" y="163166"/>
                  </a:cubicBezTo>
                  <a:lnTo>
                    <a:pt x="114345" y="163166"/>
                  </a:lnTo>
                  <a:cubicBezTo>
                    <a:pt x="116637" y="163177"/>
                    <a:pt x="118736" y="161884"/>
                    <a:pt x="119756" y="159831"/>
                  </a:cubicBezTo>
                  <a:cubicBezTo>
                    <a:pt x="123090" y="153037"/>
                    <a:pt x="130954" y="137812"/>
                    <a:pt x="138158" y="129947"/>
                  </a:cubicBezTo>
                  <a:cubicBezTo>
                    <a:pt x="144003" y="123364"/>
                    <a:pt x="148626" y="115790"/>
                    <a:pt x="151810" y="107582"/>
                  </a:cubicBezTo>
                  <a:cubicBezTo>
                    <a:pt x="155146" y="98882"/>
                    <a:pt x="156996" y="89684"/>
                    <a:pt x="157283" y="80372"/>
                  </a:cubicBezTo>
                  <a:close/>
                  <a:moveTo>
                    <a:pt x="139164" y="80089"/>
                  </a:moveTo>
                  <a:cubicBezTo>
                    <a:pt x="138941" y="87317"/>
                    <a:pt x="137527" y="94459"/>
                    <a:pt x="134981" y="101228"/>
                  </a:cubicBezTo>
                  <a:cubicBezTo>
                    <a:pt x="132592" y="107323"/>
                    <a:pt x="129141" y="112946"/>
                    <a:pt x="124789" y="117837"/>
                  </a:cubicBezTo>
                  <a:cubicBezTo>
                    <a:pt x="117806" y="126149"/>
                    <a:pt x="111820" y="135249"/>
                    <a:pt x="106953" y="144952"/>
                  </a:cubicBezTo>
                  <a:lnTo>
                    <a:pt x="50331" y="144952"/>
                  </a:lnTo>
                  <a:cubicBezTo>
                    <a:pt x="45519" y="135224"/>
                    <a:pt x="39586" y="126092"/>
                    <a:pt x="32652" y="117742"/>
                  </a:cubicBezTo>
                  <a:cubicBezTo>
                    <a:pt x="28299" y="112852"/>
                    <a:pt x="24849" y="107229"/>
                    <a:pt x="22460" y="101133"/>
                  </a:cubicBezTo>
                  <a:cubicBezTo>
                    <a:pt x="19860" y="94374"/>
                    <a:pt x="18393" y="87232"/>
                    <a:pt x="18119" y="79994"/>
                  </a:cubicBezTo>
                  <a:lnTo>
                    <a:pt x="18119" y="77729"/>
                  </a:lnTo>
                  <a:cubicBezTo>
                    <a:pt x="18682" y="44700"/>
                    <a:pt x="45513" y="18162"/>
                    <a:pt x="78547" y="17962"/>
                  </a:cubicBezTo>
                  <a:lnTo>
                    <a:pt x="78547" y="17962"/>
                  </a:lnTo>
                  <a:cubicBezTo>
                    <a:pt x="111581" y="18162"/>
                    <a:pt x="138412" y="44700"/>
                    <a:pt x="138976" y="77729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000D25-18DC-4237-9773-2788B1C6F641}"/>
                </a:ext>
              </a:extLst>
            </p:cNvPr>
            <p:cNvSpPr/>
            <p:nvPr/>
          </p:nvSpPr>
          <p:spPr>
            <a:xfrm>
              <a:off x="-384120" y="2275085"/>
              <a:ext cx="12582" cy="34602"/>
            </a:xfrm>
            <a:custGeom>
              <a:avLst/>
              <a:gdLst>
                <a:gd name="connsiteX0" fmla="*/ 6291 w 12582"/>
                <a:gd name="connsiteY0" fmla="*/ 34602 h 34602"/>
                <a:gd name="connsiteX1" fmla="*/ 12583 w 12582"/>
                <a:gd name="connsiteY1" fmla="*/ 28311 h 34602"/>
                <a:gd name="connsiteX2" fmla="*/ 12583 w 12582"/>
                <a:gd name="connsiteY2" fmla="*/ 6291 h 34602"/>
                <a:gd name="connsiteX3" fmla="*/ 6291 w 12582"/>
                <a:gd name="connsiteY3" fmla="*/ 0 h 34602"/>
                <a:gd name="connsiteX4" fmla="*/ 0 w 12582"/>
                <a:gd name="connsiteY4" fmla="*/ 6291 h 34602"/>
                <a:gd name="connsiteX5" fmla="*/ 0 w 12582"/>
                <a:gd name="connsiteY5" fmla="*/ 28311 h 34602"/>
                <a:gd name="connsiteX6" fmla="*/ 6291 w 12582"/>
                <a:gd name="connsiteY6" fmla="*/ 34602 h 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" h="34602">
                  <a:moveTo>
                    <a:pt x="6291" y="34602"/>
                  </a:moveTo>
                  <a:cubicBezTo>
                    <a:pt x="9766" y="34602"/>
                    <a:pt x="12583" y="31786"/>
                    <a:pt x="12583" y="28311"/>
                  </a:cubicBezTo>
                  <a:lnTo>
                    <a:pt x="12583" y="6291"/>
                  </a:lnTo>
                  <a:cubicBezTo>
                    <a:pt x="12583" y="2817"/>
                    <a:pt x="9766" y="0"/>
                    <a:pt x="6291" y="0"/>
                  </a:cubicBezTo>
                  <a:cubicBezTo>
                    <a:pt x="2817" y="0"/>
                    <a:pt x="0" y="2817"/>
                    <a:pt x="0" y="6291"/>
                  </a:cubicBezTo>
                  <a:lnTo>
                    <a:pt x="0" y="28311"/>
                  </a:lnTo>
                  <a:cubicBezTo>
                    <a:pt x="0" y="31786"/>
                    <a:pt x="2817" y="34602"/>
                    <a:pt x="6291" y="34602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5383CE-5903-4151-AB4A-0D3F7B2BD79A}"/>
                </a:ext>
              </a:extLst>
            </p:cNvPr>
            <p:cNvSpPr/>
            <p:nvPr/>
          </p:nvSpPr>
          <p:spPr>
            <a:xfrm>
              <a:off x="-469683" y="2311211"/>
              <a:ext cx="27907" cy="27955"/>
            </a:xfrm>
            <a:custGeom>
              <a:avLst/>
              <a:gdLst>
                <a:gd name="connsiteX0" fmla="*/ 17208 w 27907"/>
                <a:gd name="connsiteY0" fmla="*/ 26127 h 27955"/>
                <a:gd name="connsiteX1" fmla="*/ 26079 w 27907"/>
                <a:gd name="connsiteY1" fmla="*/ 26127 h 27955"/>
                <a:gd name="connsiteX2" fmla="*/ 26079 w 27907"/>
                <a:gd name="connsiteY2" fmla="*/ 17256 h 27955"/>
                <a:gd name="connsiteX3" fmla="*/ 10508 w 27907"/>
                <a:gd name="connsiteY3" fmla="*/ 1622 h 27955"/>
                <a:gd name="connsiteX4" fmla="*/ 1622 w 27907"/>
                <a:gd name="connsiteY4" fmla="*/ 2075 h 27955"/>
                <a:gd name="connsiteX5" fmla="*/ 1637 w 27907"/>
                <a:gd name="connsiteY5" fmla="*/ 10524 h 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07" h="27955">
                  <a:moveTo>
                    <a:pt x="17208" y="26127"/>
                  </a:moveTo>
                  <a:cubicBezTo>
                    <a:pt x="19662" y="28566"/>
                    <a:pt x="23625" y="28566"/>
                    <a:pt x="26079" y="26127"/>
                  </a:cubicBezTo>
                  <a:cubicBezTo>
                    <a:pt x="28518" y="23673"/>
                    <a:pt x="28518" y="19710"/>
                    <a:pt x="26079" y="17256"/>
                  </a:cubicBezTo>
                  <a:lnTo>
                    <a:pt x="10508" y="1622"/>
                  </a:lnTo>
                  <a:cubicBezTo>
                    <a:pt x="7929" y="-707"/>
                    <a:pt x="3950" y="-504"/>
                    <a:pt x="1622" y="2075"/>
                  </a:cubicBezTo>
                  <a:cubicBezTo>
                    <a:pt x="-546" y="4476"/>
                    <a:pt x="-540" y="8130"/>
                    <a:pt x="1637" y="105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5CCF7A-4325-4DB6-90DA-8B3950E8068C}"/>
                </a:ext>
              </a:extLst>
            </p:cNvPr>
            <p:cNvSpPr/>
            <p:nvPr/>
          </p:nvSpPr>
          <p:spPr>
            <a:xfrm>
              <a:off x="-313945" y="2312844"/>
              <a:ext cx="27610" cy="27552"/>
            </a:xfrm>
            <a:custGeom>
              <a:avLst/>
              <a:gdLst>
                <a:gd name="connsiteX0" fmla="*/ 6422 w 27610"/>
                <a:gd name="connsiteY0" fmla="*/ 27546 h 27552"/>
                <a:gd name="connsiteX1" fmla="*/ 10889 w 27610"/>
                <a:gd name="connsiteY1" fmla="*/ 25690 h 27552"/>
                <a:gd name="connsiteX2" fmla="*/ 26428 w 27610"/>
                <a:gd name="connsiteY2" fmla="*/ 9961 h 27552"/>
                <a:gd name="connsiteX3" fmla="*/ 24988 w 27610"/>
                <a:gd name="connsiteY3" fmla="*/ 1181 h 27552"/>
                <a:gd name="connsiteX4" fmla="*/ 17558 w 27610"/>
                <a:gd name="connsiteY4" fmla="*/ 1248 h 27552"/>
                <a:gd name="connsiteX5" fmla="*/ 1829 w 27610"/>
                <a:gd name="connsiteY5" fmla="*/ 16976 h 27552"/>
                <a:gd name="connsiteX6" fmla="*/ 1829 w 27610"/>
                <a:gd name="connsiteY6" fmla="*/ 25847 h 27552"/>
                <a:gd name="connsiteX7" fmla="*/ 6422 w 27610"/>
                <a:gd name="connsiteY7" fmla="*/ 27546 h 2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10" h="27552">
                  <a:moveTo>
                    <a:pt x="6422" y="27546"/>
                  </a:moveTo>
                  <a:cubicBezTo>
                    <a:pt x="8099" y="27547"/>
                    <a:pt x="9707" y="26879"/>
                    <a:pt x="10889" y="25690"/>
                  </a:cubicBezTo>
                  <a:lnTo>
                    <a:pt x="26428" y="9961"/>
                  </a:lnTo>
                  <a:cubicBezTo>
                    <a:pt x="28455" y="7139"/>
                    <a:pt x="27811" y="3208"/>
                    <a:pt x="24988" y="1181"/>
                  </a:cubicBezTo>
                  <a:cubicBezTo>
                    <a:pt x="22762" y="-418"/>
                    <a:pt x="19756" y="-391"/>
                    <a:pt x="17558" y="1248"/>
                  </a:cubicBezTo>
                  <a:lnTo>
                    <a:pt x="1829" y="16976"/>
                  </a:lnTo>
                  <a:cubicBezTo>
                    <a:pt x="-610" y="19430"/>
                    <a:pt x="-610" y="23393"/>
                    <a:pt x="1829" y="25847"/>
                  </a:cubicBezTo>
                  <a:cubicBezTo>
                    <a:pt x="3068" y="27010"/>
                    <a:pt x="4725" y="27623"/>
                    <a:pt x="6422" y="275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3A4260D-CCC3-453B-8D1B-F294F11A9B8C}"/>
                </a:ext>
              </a:extLst>
            </p:cNvPr>
            <p:cNvSpPr/>
            <p:nvPr/>
          </p:nvSpPr>
          <p:spPr>
            <a:xfrm>
              <a:off x="-503844" y="2393048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C046C3-D664-4DC8-9A5B-B2F3B75F9390}"/>
                </a:ext>
              </a:extLst>
            </p:cNvPr>
            <p:cNvSpPr/>
            <p:nvPr/>
          </p:nvSpPr>
          <p:spPr>
            <a:xfrm>
              <a:off x="-470246" y="2459607"/>
              <a:ext cx="28154" cy="28311"/>
            </a:xfrm>
            <a:custGeom>
              <a:avLst/>
              <a:gdLst>
                <a:gd name="connsiteX0" fmla="*/ 17770 w 28154"/>
                <a:gd name="connsiteY0" fmla="*/ 1513 h 28311"/>
                <a:gd name="connsiteX1" fmla="*/ 2199 w 28154"/>
                <a:gd name="connsiteY1" fmla="*/ 17241 h 28311"/>
                <a:gd name="connsiteX2" fmla="*/ 1513 w 28154"/>
                <a:gd name="connsiteY2" fmla="*/ 26112 h 28311"/>
                <a:gd name="connsiteX3" fmla="*/ 10384 w 28154"/>
                <a:gd name="connsiteY3" fmla="*/ 26798 h 28311"/>
                <a:gd name="connsiteX4" fmla="*/ 11070 w 28154"/>
                <a:gd name="connsiteY4" fmla="*/ 26112 h 28311"/>
                <a:gd name="connsiteX5" fmla="*/ 26641 w 28154"/>
                <a:gd name="connsiteY5" fmla="*/ 10384 h 28311"/>
                <a:gd name="connsiteX6" fmla="*/ 25955 w 28154"/>
                <a:gd name="connsiteY6" fmla="*/ 1513 h 28311"/>
                <a:gd name="connsiteX7" fmla="*/ 17770 w 28154"/>
                <a:gd name="connsiteY7" fmla="*/ 1513 h 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4" h="28311">
                  <a:moveTo>
                    <a:pt x="17770" y="1513"/>
                  </a:moveTo>
                  <a:lnTo>
                    <a:pt x="2199" y="17241"/>
                  </a:lnTo>
                  <a:cubicBezTo>
                    <a:pt x="-440" y="19501"/>
                    <a:pt x="-747" y="23473"/>
                    <a:pt x="1513" y="26112"/>
                  </a:cubicBezTo>
                  <a:cubicBezTo>
                    <a:pt x="3773" y="28751"/>
                    <a:pt x="7745" y="29058"/>
                    <a:pt x="10384" y="26798"/>
                  </a:cubicBezTo>
                  <a:cubicBezTo>
                    <a:pt x="10630" y="26587"/>
                    <a:pt x="10859" y="26358"/>
                    <a:pt x="11070" y="26112"/>
                  </a:cubicBezTo>
                  <a:lnTo>
                    <a:pt x="26641" y="10384"/>
                  </a:lnTo>
                  <a:cubicBezTo>
                    <a:pt x="28901" y="7744"/>
                    <a:pt x="28594" y="3773"/>
                    <a:pt x="25955" y="1513"/>
                  </a:cubicBezTo>
                  <a:cubicBezTo>
                    <a:pt x="23600" y="-504"/>
                    <a:pt x="20126" y="-504"/>
                    <a:pt x="17770" y="1513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326A47-E25E-4810-ACE9-2D4824569832}"/>
                </a:ext>
              </a:extLst>
            </p:cNvPr>
            <p:cNvSpPr/>
            <p:nvPr/>
          </p:nvSpPr>
          <p:spPr>
            <a:xfrm>
              <a:off x="-314017" y="2457849"/>
              <a:ext cx="28912" cy="28939"/>
            </a:xfrm>
            <a:custGeom>
              <a:avLst/>
              <a:gdLst>
                <a:gd name="connsiteX0" fmla="*/ 10961 w 28912"/>
                <a:gd name="connsiteY0" fmla="*/ 2075 h 28939"/>
                <a:gd name="connsiteX1" fmla="*/ 2075 w 28912"/>
                <a:gd name="connsiteY1" fmla="*/ 1622 h 28939"/>
                <a:gd name="connsiteX2" fmla="*/ 1622 w 28912"/>
                <a:gd name="connsiteY2" fmla="*/ 10508 h 28939"/>
                <a:gd name="connsiteX3" fmla="*/ 2059 w 28912"/>
                <a:gd name="connsiteY3" fmla="*/ 10946 h 28939"/>
                <a:gd name="connsiteX4" fmla="*/ 17787 w 28912"/>
                <a:gd name="connsiteY4" fmla="*/ 26674 h 28939"/>
                <a:gd name="connsiteX5" fmla="*/ 26648 w 28912"/>
                <a:gd name="connsiteY5" fmla="*/ 27481 h 28939"/>
                <a:gd name="connsiteX6" fmla="*/ 27455 w 28912"/>
                <a:gd name="connsiteY6" fmla="*/ 18621 h 28939"/>
                <a:gd name="connsiteX7" fmla="*/ 26438 w 28912"/>
                <a:gd name="connsiteY7" fmla="*/ 17646 h 2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12" h="28939">
                  <a:moveTo>
                    <a:pt x="10961" y="2075"/>
                  </a:moveTo>
                  <a:cubicBezTo>
                    <a:pt x="8633" y="-504"/>
                    <a:pt x="4654" y="-707"/>
                    <a:pt x="2075" y="1622"/>
                  </a:cubicBezTo>
                  <a:cubicBezTo>
                    <a:pt x="-504" y="3950"/>
                    <a:pt x="-707" y="7929"/>
                    <a:pt x="1622" y="10508"/>
                  </a:cubicBezTo>
                  <a:cubicBezTo>
                    <a:pt x="1760" y="10661"/>
                    <a:pt x="1906" y="10807"/>
                    <a:pt x="2059" y="10946"/>
                  </a:cubicBezTo>
                  <a:lnTo>
                    <a:pt x="17787" y="26674"/>
                  </a:lnTo>
                  <a:cubicBezTo>
                    <a:pt x="20011" y="29344"/>
                    <a:pt x="23978" y="29705"/>
                    <a:pt x="26648" y="27481"/>
                  </a:cubicBezTo>
                  <a:cubicBezTo>
                    <a:pt x="29317" y="25258"/>
                    <a:pt x="29679" y="21291"/>
                    <a:pt x="27455" y="18621"/>
                  </a:cubicBezTo>
                  <a:cubicBezTo>
                    <a:pt x="27153" y="18259"/>
                    <a:pt x="26812" y="17932"/>
                    <a:pt x="26438" y="176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B4715A-38EB-4797-8117-35FEB6850F24}"/>
                </a:ext>
              </a:extLst>
            </p:cNvPr>
            <p:cNvSpPr/>
            <p:nvPr/>
          </p:nvSpPr>
          <p:spPr>
            <a:xfrm>
              <a:off x="-287580" y="2392827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58572" y="1452807"/>
            <a:ext cx="748179" cy="748179"/>
            <a:chOff x="5327823" y="-1198076"/>
            <a:chExt cx="997572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388630" y="-686695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تعاریف</a:t>
              </a:r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AC49EC-CBC5-4275-96ED-069B2080052F}"/>
                </a:ext>
              </a:extLst>
            </p:cNvPr>
            <p:cNvSpPr/>
            <p:nvPr/>
          </p:nvSpPr>
          <p:spPr>
            <a:xfrm>
              <a:off x="5868757" y="-1050861"/>
              <a:ext cx="93252" cy="142101"/>
            </a:xfrm>
            <a:custGeom>
              <a:avLst/>
              <a:gdLst>
                <a:gd name="connsiteX0" fmla="*/ 46639 w 93252"/>
                <a:gd name="connsiteY0" fmla="*/ 65301 h 142102"/>
                <a:gd name="connsiteX1" fmla="*/ 27550 w 93252"/>
                <a:gd name="connsiteY1" fmla="*/ 45324 h 142102"/>
                <a:gd name="connsiteX2" fmla="*/ 47083 w 93252"/>
                <a:gd name="connsiteY2" fmla="*/ 25791 h 142102"/>
                <a:gd name="connsiteX3" fmla="*/ 66616 w 93252"/>
                <a:gd name="connsiteY3" fmla="*/ 45324 h 142102"/>
                <a:gd name="connsiteX4" fmla="*/ 60845 w 93252"/>
                <a:gd name="connsiteY4" fmla="*/ 59086 h 142102"/>
                <a:gd name="connsiteX5" fmla="*/ 46639 w 93252"/>
                <a:gd name="connsiteY5" fmla="*/ 65301 h 142102"/>
                <a:gd name="connsiteX6" fmla="*/ 27550 w 93252"/>
                <a:gd name="connsiteY6" fmla="*/ 3594 h 142102"/>
                <a:gd name="connsiteX7" fmla="*/ 5353 w 93252"/>
                <a:gd name="connsiteY7" fmla="*/ 23571 h 142102"/>
                <a:gd name="connsiteX8" fmla="*/ 3133 w 93252"/>
                <a:gd name="connsiteY8" fmla="*/ 61750 h 142102"/>
                <a:gd name="connsiteX9" fmla="*/ 24442 w 93252"/>
                <a:gd name="connsiteY9" fmla="*/ 107919 h 142102"/>
                <a:gd name="connsiteX10" fmla="*/ 38648 w 93252"/>
                <a:gd name="connsiteY10" fmla="*/ 137219 h 142102"/>
                <a:gd name="connsiteX11" fmla="*/ 46639 w 93252"/>
                <a:gd name="connsiteY11" fmla="*/ 142102 h 142102"/>
                <a:gd name="connsiteX12" fmla="*/ 54630 w 93252"/>
                <a:gd name="connsiteY12" fmla="*/ 137219 h 142102"/>
                <a:gd name="connsiteX13" fmla="*/ 68836 w 93252"/>
                <a:gd name="connsiteY13" fmla="*/ 107919 h 142102"/>
                <a:gd name="connsiteX14" fmla="*/ 90145 w 93252"/>
                <a:gd name="connsiteY14" fmla="*/ 62194 h 142102"/>
                <a:gd name="connsiteX15" fmla="*/ 93253 w 93252"/>
                <a:gd name="connsiteY15" fmla="*/ 45324 h 142102"/>
                <a:gd name="connsiteX16" fmla="*/ 27550 w 93252"/>
                <a:gd name="connsiteY16" fmla="*/ 3594 h 1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252" h="142102">
                  <a:moveTo>
                    <a:pt x="46639" y="65301"/>
                  </a:moveTo>
                  <a:cubicBezTo>
                    <a:pt x="35985" y="65301"/>
                    <a:pt x="27106" y="56422"/>
                    <a:pt x="27550" y="45324"/>
                  </a:cubicBezTo>
                  <a:cubicBezTo>
                    <a:pt x="27550" y="34669"/>
                    <a:pt x="36429" y="25791"/>
                    <a:pt x="47083" y="25791"/>
                  </a:cubicBezTo>
                  <a:cubicBezTo>
                    <a:pt x="57738" y="25791"/>
                    <a:pt x="66616" y="34669"/>
                    <a:pt x="66616" y="45324"/>
                  </a:cubicBezTo>
                  <a:cubicBezTo>
                    <a:pt x="66616" y="50651"/>
                    <a:pt x="64397" y="55535"/>
                    <a:pt x="60845" y="59086"/>
                  </a:cubicBezTo>
                  <a:cubicBezTo>
                    <a:pt x="56850" y="63081"/>
                    <a:pt x="51966" y="65301"/>
                    <a:pt x="46639" y="65301"/>
                  </a:cubicBezTo>
                  <a:close/>
                  <a:moveTo>
                    <a:pt x="27550" y="3594"/>
                  </a:moveTo>
                  <a:cubicBezTo>
                    <a:pt x="17783" y="7145"/>
                    <a:pt x="10236" y="14692"/>
                    <a:pt x="5353" y="23571"/>
                  </a:cubicBezTo>
                  <a:cubicBezTo>
                    <a:pt x="-862" y="35557"/>
                    <a:pt x="-1750" y="49319"/>
                    <a:pt x="3133" y="61750"/>
                  </a:cubicBezTo>
                  <a:lnTo>
                    <a:pt x="24442" y="107919"/>
                  </a:lnTo>
                  <a:lnTo>
                    <a:pt x="38648" y="137219"/>
                  </a:lnTo>
                  <a:cubicBezTo>
                    <a:pt x="39980" y="140326"/>
                    <a:pt x="43088" y="142102"/>
                    <a:pt x="46639" y="142102"/>
                  </a:cubicBezTo>
                  <a:cubicBezTo>
                    <a:pt x="50191" y="142102"/>
                    <a:pt x="53298" y="140326"/>
                    <a:pt x="54630" y="137219"/>
                  </a:cubicBezTo>
                  <a:lnTo>
                    <a:pt x="68836" y="107919"/>
                  </a:lnTo>
                  <a:lnTo>
                    <a:pt x="90145" y="62194"/>
                  </a:lnTo>
                  <a:cubicBezTo>
                    <a:pt x="92365" y="56866"/>
                    <a:pt x="93253" y="51095"/>
                    <a:pt x="93253" y="45324"/>
                  </a:cubicBezTo>
                  <a:cubicBezTo>
                    <a:pt x="93253" y="14248"/>
                    <a:pt x="61289" y="-9280"/>
                    <a:pt x="27550" y="359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76F801-FC6B-4882-A361-0A8D5685DE39}"/>
                </a:ext>
              </a:extLst>
            </p:cNvPr>
            <p:cNvSpPr/>
            <p:nvPr/>
          </p:nvSpPr>
          <p:spPr>
            <a:xfrm>
              <a:off x="5649032" y="-1010864"/>
              <a:ext cx="355149" cy="248604"/>
            </a:xfrm>
            <a:custGeom>
              <a:avLst/>
              <a:gdLst>
                <a:gd name="connsiteX0" fmla="*/ 168696 w 355149"/>
                <a:gd name="connsiteY0" fmla="*/ 214421 h 248604"/>
                <a:gd name="connsiteX1" fmla="*/ 97666 w 355149"/>
                <a:gd name="connsiteY1" fmla="*/ 178906 h 248604"/>
                <a:gd name="connsiteX2" fmla="*/ 97666 w 355149"/>
                <a:gd name="connsiteY2" fmla="*/ 34183 h 248604"/>
                <a:gd name="connsiteX3" fmla="*/ 168696 w 355149"/>
                <a:gd name="connsiteY3" fmla="*/ 69698 h 248604"/>
                <a:gd name="connsiteX4" fmla="*/ 168696 w 355149"/>
                <a:gd name="connsiteY4" fmla="*/ 214421 h 248604"/>
                <a:gd name="connsiteX5" fmla="*/ 79909 w 355149"/>
                <a:gd name="connsiteY5" fmla="*/ 178906 h 248604"/>
                <a:gd name="connsiteX6" fmla="*/ 26636 w 355149"/>
                <a:gd name="connsiteY6" fmla="*/ 205543 h 248604"/>
                <a:gd name="connsiteX7" fmla="*/ 26636 w 355149"/>
                <a:gd name="connsiteY7" fmla="*/ 60819 h 248604"/>
                <a:gd name="connsiteX8" fmla="*/ 79909 w 355149"/>
                <a:gd name="connsiteY8" fmla="*/ 34183 h 248604"/>
                <a:gd name="connsiteX9" fmla="*/ 79909 w 355149"/>
                <a:gd name="connsiteY9" fmla="*/ 178906 h 248604"/>
                <a:gd name="connsiteX10" fmla="*/ 325849 w 355149"/>
                <a:gd name="connsiteY10" fmla="*/ 29744 h 248604"/>
                <a:gd name="connsiteX11" fmla="*/ 325849 w 355149"/>
                <a:gd name="connsiteY11" fmla="*/ 29744 h 248604"/>
                <a:gd name="connsiteX12" fmla="*/ 314751 w 355149"/>
                <a:gd name="connsiteY12" fmla="*/ 53716 h 248604"/>
                <a:gd name="connsiteX13" fmla="*/ 328513 w 355149"/>
                <a:gd name="connsiteY13" fmla="*/ 60819 h 248604"/>
                <a:gd name="connsiteX14" fmla="*/ 328513 w 355149"/>
                <a:gd name="connsiteY14" fmla="*/ 205543 h 248604"/>
                <a:gd name="connsiteX15" fmla="*/ 275241 w 355149"/>
                <a:gd name="connsiteY15" fmla="*/ 178906 h 248604"/>
                <a:gd name="connsiteX16" fmla="*/ 275241 w 355149"/>
                <a:gd name="connsiteY16" fmla="*/ 119863 h 248604"/>
                <a:gd name="connsiteX17" fmla="*/ 257483 w 355149"/>
                <a:gd name="connsiteY17" fmla="*/ 119863 h 248604"/>
                <a:gd name="connsiteX18" fmla="*/ 257483 w 355149"/>
                <a:gd name="connsiteY18" fmla="*/ 178906 h 248604"/>
                <a:gd name="connsiteX19" fmla="*/ 186453 w 355149"/>
                <a:gd name="connsiteY19" fmla="*/ 214421 h 248604"/>
                <a:gd name="connsiteX20" fmla="*/ 186453 w 355149"/>
                <a:gd name="connsiteY20" fmla="*/ 69698 h 248604"/>
                <a:gd name="connsiteX21" fmla="*/ 217973 w 355149"/>
                <a:gd name="connsiteY21" fmla="*/ 53716 h 248604"/>
                <a:gd name="connsiteX22" fmla="*/ 206874 w 355149"/>
                <a:gd name="connsiteY22" fmla="*/ 29744 h 248604"/>
                <a:gd name="connsiteX23" fmla="*/ 177575 w 355149"/>
                <a:gd name="connsiteY23" fmla="*/ 44394 h 248604"/>
                <a:gd name="connsiteX24" fmla="*/ 88787 w 355149"/>
                <a:gd name="connsiteY24" fmla="*/ 0 h 248604"/>
                <a:gd name="connsiteX25" fmla="*/ 0 w 355149"/>
                <a:gd name="connsiteY25" fmla="*/ 44394 h 248604"/>
                <a:gd name="connsiteX26" fmla="*/ 0 w 355149"/>
                <a:gd name="connsiteY26" fmla="*/ 248604 h 248604"/>
                <a:gd name="connsiteX27" fmla="*/ 88787 w 355149"/>
                <a:gd name="connsiteY27" fmla="*/ 204211 h 248604"/>
                <a:gd name="connsiteX28" fmla="*/ 177575 w 355149"/>
                <a:gd name="connsiteY28" fmla="*/ 248604 h 248604"/>
                <a:gd name="connsiteX29" fmla="*/ 266362 w 355149"/>
                <a:gd name="connsiteY29" fmla="*/ 204211 h 248604"/>
                <a:gd name="connsiteX30" fmla="*/ 355149 w 355149"/>
                <a:gd name="connsiteY30" fmla="*/ 248604 h 248604"/>
                <a:gd name="connsiteX31" fmla="*/ 355149 w 355149"/>
                <a:gd name="connsiteY31" fmla="*/ 44394 h 248604"/>
                <a:gd name="connsiteX32" fmla="*/ 325849 w 355149"/>
                <a:gd name="connsiteY32" fmla="*/ 29744 h 2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5149" h="248604">
                  <a:moveTo>
                    <a:pt x="168696" y="214421"/>
                  </a:moveTo>
                  <a:lnTo>
                    <a:pt x="97666" y="178906"/>
                  </a:lnTo>
                  <a:lnTo>
                    <a:pt x="97666" y="34183"/>
                  </a:lnTo>
                  <a:lnTo>
                    <a:pt x="168696" y="69698"/>
                  </a:lnTo>
                  <a:lnTo>
                    <a:pt x="168696" y="214421"/>
                  </a:lnTo>
                  <a:close/>
                  <a:moveTo>
                    <a:pt x="79909" y="178906"/>
                  </a:moveTo>
                  <a:lnTo>
                    <a:pt x="26636" y="205543"/>
                  </a:lnTo>
                  <a:lnTo>
                    <a:pt x="26636" y="60819"/>
                  </a:lnTo>
                  <a:lnTo>
                    <a:pt x="79909" y="34183"/>
                  </a:lnTo>
                  <a:lnTo>
                    <a:pt x="79909" y="178906"/>
                  </a:lnTo>
                  <a:close/>
                  <a:moveTo>
                    <a:pt x="325849" y="29744"/>
                  </a:moveTo>
                  <a:lnTo>
                    <a:pt x="325849" y="29744"/>
                  </a:lnTo>
                  <a:lnTo>
                    <a:pt x="314751" y="53716"/>
                  </a:lnTo>
                  <a:lnTo>
                    <a:pt x="328513" y="60819"/>
                  </a:lnTo>
                  <a:lnTo>
                    <a:pt x="328513" y="205543"/>
                  </a:lnTo>
                  <a:lnTo>
                    <a:pt x="275241" y="178906"/>
                  </a:lnTo>
                  <a:lnTo>
                    <a:pt x="275241" y="119863"/>
                  </a:lnTo>
                  <a:lnTo>
                    <a:pt x="257483" y="119863"/>
                  </a:lnTo>
                  <a:lnTo>
                    <a:pt x="257483" y="178906"/>
                  </a:lnTo>
                  <a:lnTo>
                    <a:pt x="186453" y="214421"/>
                  </a:lnTo>
                  <a:lnTo>
                    <a:pt x="186453" y="69698"/>
                  </a:lnTo>
                  <a:lnTo>
                    <a:pt x="217973" y="53716"/>
                  </a:lnTo>
                  <a:lnTo>
                    <a:pt x="206874" y="29744"/>
                  </a:lnTo>
                  <a:lnTo>
                    <a:pt x="177575" y="44394"/>
                  </a:lnTo>
                  <a:lnTo>
                    <a:pt x="88787" y="0"/>
                  </a:lnTo>
                  <a:lnTo>
                    <a:pt x="0" y="44394"/>
                  </a:lnTo>
                  <a:lnTo>
                    <a:pt x="0" y="248604"/>
                  </a:lnTo>
                  <a:lnTo>
                    <a:pt x="88787" y="204211"/>
                  </a:lnTo>
                  <a:lnTo>
                    <a:pt x="177575" y="248604"/>
                  </a:lnTo>
                  <a:lnTo>
                    <a:pt x="266362" y="204211"/>
                  </a:lnTo>
                  <a:lnTo>
                    <a:pt x="355149" y="248604"/>
                  </a:lnTo>
                  <a:lnTo>
                    <a:pt x="355149" y="44394"/>
                  </a:lnTo>
                  <a:lnTo>
                    <a:pt x="325849" y="2974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4648297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706E8C3-3560-4AAE-A277-F648040D573A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جمع‌بندی و</a:t>
              </a:r>
            </a:p>
            <a:p>
              <a:r>
                <a:rPr lang="fa-IR" dirty="0"/>
                <a:t>پیشنهادها</a:t>
              </a:r>
              <a:endParaRPr lang="en-US" dirty="0"/>
            </a:p>
          </p:txBody>
        </p:sp>
        <p:sp>
          <p:nvSpPr>
            <p:cNvPr id="86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SpPr/>
            <p:nvPr/>
          </p:nvSpPr>
          <p:spPr>
            <a:xfrm>
              <a:off x="-516684" y="3891390"/>
              <a:ext cx="222525" cy="208903"/>
            </a:xfrm>
            <a:custGeom>
              <a:avLst/>
              <a:gdLst>
                <a:gd name="connsiteX0" fmla="*/ 220726 w 222525"/>
                <a:gd name="connsiteY0" fmla="*/ 73061 h 208903"/>
                <a:gd name="connsiteX1" fmla="*/ 189668 w 222525"/>
                <a:gd name="connsiteY1" fmla="*/ 60342 h 208903"/>
                <a:gd name="connsiteX2" fmla="*/ 175174 w 222525"/>
                <a:gd name="connsiteY2" fmla="*/ 85484 h 208903"/>
                <a:gd name="connsiteX3" fmla="*/ 137017 w 222525"/>
                <a:gd name="connsiteY3" fmla="*/ 101457 h 208903"/>
                <a:gd name="connsiteX4" fmla="*/ 117199 w 222525"/>
                <a:gd name="connsiteY4" fmla="*/ 87555 h 208903"/>
                <a:gd name="connsiteX5" fmla="*/ 117199 w 222525"/>
                <a:gd name="connsiteY5" fmla="*/ 46439 h 208903"/>
                <a:gd name="connsiteX6" fmla="*/ 134946 w 222525"/>
                <a:gd name="connsiteY6" fmla="*/ 23663 h 208903"/>
                <a:gd name="connsiteX7" fmla="*/ 111283 w 222525"/>
                <a:gd name="connsiteY7" fmla="*/ 0 h 208903"/>
                <a:gd name="connsiteX8" fmla="*/ 111283 w 222525"/>
                <a:gd name="connsiteY8" fmla="*/ 0 h 208903"/>
                <a:gd name="connsiteX9" fmla="*/ 87619 w 222525"/>
                <a:gd name="connsiteY9" fmla="*/ 23663 h 208903"/>
                <a:gd name="connsiteX10" fmla="*/ 105367 w 222525"/>
                <a:gd name="connsiteY10" fmla="*/ 46439 h 208903"/>
                <a:gd name="connsiteX11" fmla="*/ 105367 w 222525"/>
                <a:gd name="connsiteY11" fmla="*/ 87259 h 208903"/>
                <a:gd name="connsiteX12" fmla="*/ 85549 w 222525"/>
                <a:gd name="connsiteY12" fmla="*/ 101161 h 208903"/>
                <a:gd name="connsiteX13" fmla="*/ 47392 w 222525"/>
                <a:gd name="connsiteY13" fmla="*/ 85188 h 208903"/>
                <a:gd name="connsiteX14" fmla="*/ 32898 w 222525"/>
                <a:gd name="connsiteY14" fmla="*/ 60046 h 208903"/>
                <a:gd name="connsiteX15" fmla="*/ 1840 w 222525"/>
                <a:gd name="connsiteY15" fmla="*/ 72765 h 208903"/>
                <a:gd name="connsiteX16" fmla="*/ 14559 w 222525"/>
                <a:gd name="connsiteY16" fmla="*/ 103823 h 208903"/>
                <a:gd name="connsiteX17" fmla="*/ 42363 w 222525"/>
                <a:gd name="connsiteY17" fmla="*/ 96133 h 208903"/>
                <a:gd name="connsiteX18" fmla="*/ 81408 w 222525"/>
                <a:gd name="connsiteY18" fmla="*/ 112105 h 208903"/>
                <a:gd name="connsiteX19" fmla="*/ 81112 w 222525"/>
                <a:gd name="connsiteY19" fmla="*/ 115951 h 208903"/>
                <a:gd name="connsiteX20" fmla="*/ 87028 w 222525"/>
                <a:gd name="connsiteY20" fmla="*/ 133698 h 208903"/>
                <a:gd name="connsiteX21" fmla="*/ 56265 w 222525"/>
                <a:gd name="connsiteY21" fmla="*/ 164757 h 208903"/>
                <a:gd name="connsiteX22" fmla="*/ 27574 w 222525"/>
                <a:gd name="connsiteY22" fmla="*/ 168306 h 208903"/>
                <a:gd name="connsiteX23" fmla="*/ 27574 w 222525"/>
                <a:gd name="connsiteY23" fmla="*/ 201731 h 208903"/>
                <a:gd name="connsiteX24" fmla="*/ 60998 w 222525"/>
                <a:gd name="connsiteY24" fmla="*/ 201731 h 208903"/>
                <a:gd name="connsiteX25" fmla="*/ 64548 w 222525"/>
                <a:gd name="connsiteY25" fmla="*/ 173039 h 208903"/>
                <a:gd name="connsiteX26" fmla="*/ 95902 w 222525"/>
                <a:gd name="connsiteY26" fmla="*/ 141685 h 208903"/>
                <a:gd name="connsiteX27" fmla="*/ 110691 w 222525"/>
                <a:gd name="connsiteY27" fmla="*/ 145826 h 208903"/>
                <a:gd name="connsiteX28" fmla="*/ 111283 w 222525"/>
                <a:gd name="connsiteY28" fmla="*/ 145826 h 208903"/>
                <a:gd name="connsiteX29" fmla="*/ 111874 w 222525"/>
                <a:gd name="connsiteY29" fmla="*/ 145826 h 208903"/>
                <a:gd name="connsiteX30" fmla="*/ 126664 w 222525"/>
                <a:gd name="connsiteY30" fmla="*/ 141685 h 208903"/>
                <a:gd name="connsiteX31" fmla="*/ 158018 w 222525"/>
                <a:gd name="connsiteY31" fmla="*/ 173039 h 208903"/>
                <a:gd name="connsiteX32" fmla="*/ 161568 w 222525"/>
                <a:gd name="connsiteY32" fmla="*/ 202026 h 208903"/>
                <a:gd name="connsiteX33" fmla="*/ 194992 w 222525"/>
                <a:gd name="connsiteY33" fmla="*/ 202026 h 208903"/>
                <a:gd name="connsiteX34" fmla="*/ 194992 w 222525"/>
                <a:gd name="connsiteY34" fmla="*/ 168602 h 208903"/>
                <a:gd name="connsiteX35" fmla="*/ 166300 w 222525"/>
                <a:gd name="connsiteY35" fmla="*/ 165052 h 208903"/>
                <a:gd name="connsiteX36" fmla="*/ 135538 w 222525"/>
                <a:gd name="connsiteY36" fmla="*/ 133994 h 208903"/>
                <a:gd name="connsiteX37" fmla="*/ 141454 w 222525"/>
                <a:gd name="connsiteY37" fmla="*/ 116247 h 208903"/>
                <a:gd name="connsiteX38" fmla="*/ 141158 w 222525"/>
                <a:gd name="connsiteY38" fmla="*/ 112401 h 208903"/>
                <a:gd name="connsiteX39" fmla="*/ 180203 w 222525"/>
                <a:gd name="connsiteY39" fmla="*/ 96428 h 208903"/>
                <a:gd name="connsiteX40" fmla="*/ 208007 w 222525"/>
                <a:gd name="connsiteY40" fmla="*/ 104119 h 208903"/>
                <a:gd name="connsiteX41" fmla="*/ 220726 w 222525"/>
                <a:gd name="connsiteY41" fmla="*/ 73061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2525" h="208903">
                  <a:moveTo>
                    <a:pt x="220726" y="73061"/>
                  </a:moveTo>
                  <a:cubicBezTo>
                    <a:pt x="215698" y="60933"/>
                    <a:pt x="201795" y="55313"/>
                    <a:pt x="189668" y="60342"/>
                  </a:cubicBezTo>
                  <a:cubicBezTo>
                    <a:pt x="179611" y="64483"/>
                    <a:pt x="173695" y="75131"/>
                    <a:pt x="175174" y="85484"/>
                  </a:cubicBezTo>
                  <a:lnTo>
                    <a:pt x="137017" y="101457"/>
                  </a:lnTo>
                  <a:cubicBezTo>
                    <a:pt x="132876" y="94358"/>
                    <a:pt x="125481" y="89034"/>
                    <a:pt x="117199" y="87555"/>
                  </a:cubicBezTo>
                  <a:lnTo>
                    <a:pt x="117199" y="46439"/>
                  </a:lnTo>
                  <a:cubicBezTo>
                    <a:pt x="127256" y="43777"/>
                    <a:pt x="134946" y="34608"/>
                    <a:pt x="134946" y="23663"/>
                  </a:cubicBezTo>
                  <a:cubicBezTo>
                    <a:pt x="134946" y="10649"/>
                    <a:pt x="124298" y="0"/>
                    <a:pt x="111283" y="0"/>
                  </a:cubicBezTo>
                  <a:lnTo>
                    <a:pt x="111283" y="0"/>
                  </a:lnTo>
                  <a:cubicBezTo>
                    <a:pt x="98268" y="0"/>
                    <a:pt x="87619" y="10649"/>
                    <a:pt x="87619" y="23663"/>
                  </a:cubicBezTo>
                  <a:cubicBezTo>
                    <a:pt x="87619" y="34608"/>
                    <a:pt x="95310" y="43777"/>
                    <a:pt x="105367" y="46439"/>
                  </a:cubicBezTo>
                  <a:lnTo>
                    <a:pt x="105367" y="87259"/>
                  </a:lnTo>
                  <a:cubicBezTo>
                    <a:pt x="96789" y="88738"/>
                    <a:pt x="89690" y="94062"/>
                    <a:pt x="85549" y="101161"/>
                  </a:cubicBezTo>
                  <a:lnTo>
                    <a:pt x="47392" y="85188"/>
                  </a:lnTo>
                  <a:cubicBezTo>
                    <a:pt x="48871" y="74836"/>
                    <a:pt x="43251" y="64187"/>
                    <a:pt x="32898" y="60046"/>
                  </a:cubicBezTo>
                  <a:cubicBezTo>
                    <a:pt x="20770" y="55017"/>
                    <a:pt x="6868" y="60638"/>
                    <a:pt x="1840" y="72765"/>
                  </a:cubicBezTo>
                  <a:cubicBezTo>
                    <a:pt x="-3189" y="84893"/>
                    <a:pt x="2431" y="98795"/>
                    <a:pt x="14559" y="103823"/>
                  </a:cubicBezTo>
                  <a:cubicBezTo>
                    <a:pt x="24616" y="107964"/>
                    <a:pt x="36152" y="104711"/>
                    <a:pt x="42363" y="96133"/>
                  </a:cubicBezTo>
                  <a:lnTo>
                    <a:pt x="81408" y="112105"/>
                  </a:lnTo>
                  <a:cubicBezTo>
                    <a:pt x="81112" y="113289"/>
                    <a:pt x="81112" y="114768"/>
                    <a:pt x="81112" y="115951"/>
                  </a:cubicBezTo>
                  <a:cubicBezTo>
                    <a:pt x="81112" y="122458"/>
                    <a:pt x="83183" y="128670"/>
                    <a:pt x="87028" y="133698"/>
                  </a:cubicBezTo>
                  <a:lnTo>
                    <a:pt x="56265" y="164757"/>
                  </a:lnTo>
                  <a:cubicBezTo>
                    <a:pt x="47096" y="159432"/>
                    <a:pt x="35264" y="160615"/>
                    <a:pt x="27574" y="168306"/>
                  </a:cubicBezTo>
                  <a:cubicBezTo>
                    <a:pt x="18404" y="177476"/>
                    <a:pt x="18404" y="192561"/>
                    <a:pt x="27574" y="201731"/>
                  </a:cubicBezTo>
                  <a:cubicBezTo>
                    <a:pt x="36743" y="210900"/>
                    <a:pt x="51829" y="210900"/>
                    <a:pt x="60998" y="201731"/>
                  </a:cubicBezTo>
                  <a:cubicBezTo>
                    <a:pt x="68689" y="194040"/>
                    <a:pt x="69872" y="182208"/>
                    <a:pt x="64548" y="173039"/>
                  </a:cubicBezTo>
                  <a:lnTo>
                    <a:pt x="95902" y="141685"/>
                  </a:lnTo>
                  <a:cubicBezTo>
                    <a:pt x="100339" y="144347"/>
                    <a:pt x="105367" y="145826"/>
                    <a:pt x="110691" y="145826"/>
                  </a:cubicBezTo>
                  <a:cubicBezTo>
                    <a:pt x="110987" y="145826"/>
                    <a:pt x="110987" y="145826"/>
                    <a:pt x="111283" y="145826"/>
                  </a:cubicBezTo>
                  <a:cubicBezTo>
                    <a:pt x="111579" y="145826"/>
                    <a:pt x="111579" y="145826"/>
                    <a:pt x="111874" y="145826"/>
                  </a:cubicBezTo>
                  <a:cubicBezTo>
                    <a:pt x="117199" y="145826"/>
                    <a:pt x="122227" y="144347"/>
                    <a:pt x="126664" y="141685"/>
                  </a:cubicBezTo>
                  <a:lnTo>
                    <a:pt x="158018" y="173039"/>
                  </a:lnTo>
                  <a:cubicBezTo>
                    <a:pt x="152694" y="182208"/>
                    <a:pt x="153877" y="194040"/>
                    <a:pt x="161568" y="202026"/>
                  </a:cubicBezTo>
                  <a:cubicBezTo>
                    <a:pt x="170737" y="211196"/>
                    <a:pt x="185823" y="211196"/>
                    <a:pt x="194992" y="202026"/>
                  </a:cubicBezTo>
                  <a:cubicBezTo>
                    <a:pt x="204162" y="192857"/>
                    <a:pt x="204162" y="177771"/>
                    <a:pt x="194992" y="168602"/>
                  </a:cubicBezTo>
                  <a:cubicBezTo>
                    <a:pt x="187302" y="160911"/>
                    <a:pt x="175470" y="159728"/>
                    <a:pt x="166300" y="165052"/>
                  </a:cubicBezTo>
                  <a:lnTo>
                    <a:pt x="135538" y="133994"/>
                  </a:lnTo>
                  <a:cubicBezTo>
                    <a:pt x="139383" y="128966"/>
                    <a:pt x="141454" y="123050"/>
                    <a:pt x="141454" y="116247"/>
                  </a:cubicBezTo>
                  <a:cubicBezTo>
                    <a:pt x="141454" y="115063"/>
                    <a:pt x="141454" y="113584"/>
                    <a:pt x="141158" y="112401"/>
                  </a:cubicBezTo>
                  <a:lnTo>
                    <a:pt x="180203" y="96428"/>
                  </a:lnTo>
                  <a:cubicBezTo>
                    <a:pt x="186414" y="104711"/>
                    <a:pt x="197950" y="108260"/>
                    <a:pt x="208007" y="104119"/>
                  </a:cubicBezTo>
                  <a:cubicBezTo>
                    <a:pt x="219839" y="98795"/>
                    <a:pt x="225755" y="85188"/>
                    <a:pt x="220726" y="7306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D577BEE-880A-4F1B-871C-C6D69A7B617E}"/>
              </a:ext>
            </a:extLst>
          </p:cNvPr>
          <p:cNvGrpSpPr/>
          <p:nvPr/>
        </p:nvGrpSpPr>
        <p:grpSpPr>
          <a:xfrm>
            <a:off x="8748068" y="419806"/>
            <a:ext cx="146786" cy="4168821"/>
            <a:chOff x="8625836" y="541247"/>
            <a:chExt cx="146786" cy="41688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83DE706-B667-48AC-AE8F-25BE1FD2C1B7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DF65A92-0D65-4617-B312-F90D856514B1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3EB71C3-5BDE-4305-81F8-70E297D2D125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05DA8-6A87-4694-84B5-3CB17AF45045}"/>
              </a:ext>
            </a:extLst>
          </p:cNvPr>
          <p:cNvGrpSpPr/>
          <p:nvPr/>
        </p:nvGrpSpPr>
        <p:grpSpPr>
          <a:xfrm>
            <a:off x="8763215" y="570123"/>
            <a:ext cx="118500" cy="634539"/>
            <a:chOff x="8635891" y="971644"/>
            <a:chExt cx="118500" cy="6345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2FFAD56-6F32-4D9A-B944-282A3BB27EC6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B48CF10-9D03-4494-9851-1A914C169584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065D339-8E91-4463-926A-5D44CF8F06B4}"/>
              </a:ext>
            </a:extLst>
          </p:cNvPr>
          <p:cNvSpPr/>
          <p:nvPr/>
        </p:nvSpPr>
        <p:spPr>
          <a:xfrm>
            <a:off x="1191551" y="428453"/>
            <a:ext cx="7259984" cy="4213860"/>
          </a:xfrm>
          <a:prstGeom prst="roundRect">
            <a:avLst>
              <a:gd name="adj" fmla="val 2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47CC0D-3ED7-4764-8716-982E929F096F}"/>
              </a:ext>
            </a:extLst>
          </p:cNvPr>
          <p:cNvGrpSpPr/>
          <p:nvPr/>
        </p:nvGrpSpPr>
        <p:grpSpPr>
          <a:xfrm>
            <a:off x="2234547" y="4712787"/>
            <a:ext cx="5173992" cy="321262"/>
            <a:chOff x="1985001" y="4773373"/>
            <a:chExt cx="5173992" cy="32126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47E6AA3-BB32-4289-BE53-4AA62853F809}"/>
                </a:ext>
              </a:extLst>
            </p:cNvPr>
            <p:cNvGrpSpPr/>
            <p:nvPr/>
          </p:nvGrpSpPr>
          <p:grpSpPr>
            <a:xfrm rot="5400000">
              <a:off x="4415032" y="2350674"/>
              <a:ext cx="313931" cy="5173991"/>
              <a:chOff x="8635891" y="971644"/>
              <a:chExt cx="118500" cy="634539"/>
            </a:xfrm>
            <a:solidFill>
              <a:schemeClr val="bg1">
                <a:lumMod val="95000"/>
              </a:schemeClr>
            </a:solidFill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C7E5DE1-7035-4902-B24D-959D53180EDD}"/>
                  </a:ext>
                </a:extLst>
              </p:cNvPr>
              <p:cNvSpPr/>
              <p:nvPr/>
            </p:nvSpPr>
            <p:spPr>
              <a:xfrm>
                <a:off x="8635892" y="971644"/>
                <a:ext cx="118499" cy="63453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38100" dist="25400" dir="135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67BFF8-626F-438C-A201-E3887F25345C}"/>
                  </a:ext>
                </a:extLst>
              </p:cNvPr>
              <p:cNvSpPr/>
              <p:nvPr/>
            </p:nvSpPr>
            <p:spPr>
              <a:xfrm>
                <a:off x="8635891" y="971644"/>
                <a:ext cx="118499" cy="63453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38100" dist="12700" dir="2700000" algn="ctr" rotWithShape="0">
                  <a:schemeClr val="bg1">
                    <a:lumMod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AADEC7-B790-46AD-B9AA-672590CEBED4}"/>
                </a:ext>
              </a:extLst>
            </p:cNvPr>
            <p:cNvSpPr/>
            <p:nvPr/>
          </p:nvSpPr>
          <p:spPr>
            <a:xfrm>
              <a:off x="1985001" y="4773373"/>
              <a:ext cx="5173992" cy="2954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rtl="1">
                <a:lnSpc>
                  <a:spcPct val="120000"/>
                </a:lnSpc>
              </a:pPr>
              <a:r>
                <a:rPr lang="fa-IR" sz="1100" dirty="0">
                  <a:latin typeface="Kalameh" pitchFamily="2" charset="-78"/>
                  <a:cs typeface="Kalameh" pitchFamily="2" charset="-78"/>
                </a:rPr>
                <a:t>بهبود دقت موقعیت‌یابی مبتني بر </a:t>
              </a:r>
              <a:r>
                <a:rPr lang="en-US" sz="1100" dirty="0">
                  <a:latin typeface="Kalameh" pitchFamily="2" charset="-78"/>
                  <a:cs typeface="Kalameh" pitchFamily="2" charset="-78"/>
                </a:rPr>
                <a:t>RSS</a:t>
              </a:r>
              <a:r>
                <a:rPr lang="fa-IR" sz="1100" dirty="0">
                  <a:latin typeface="Kalameh" pitchFamily="2" charset="-78"/>
                  <a:cs typeface="Kalameh" pitchFamily="2" charset="-78"/>
                </a:rPr>
                <a:t> بااستفاده از الگوریتم‌های يادگيری گروهی</a:t>
              </a:r>
              <a:endParaRPr lang="en-001" sz="1100" dirty="0">
                <a:latin typeface="Kalameh" pitchFamily="2" charset="-78"/>
                <a:cs typeface="Kalameh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6E44E6-884E-4DB8-898A-63C004871A8D}"/>
              </a:ext>
            </a:extLst>
          </p:cNvPr>
          <p:cNvGrpSpPr/>
          <p:nvPr/>
        </p:nvGrpSpPr>
        <p:grpSpPr>
          <a:xfrm>
            <a:off x="8689652" y="4720120"/>
            <a:ext cx="292045" cy="313929"/>
            <a:chOff x="6692685" y="1991717"/>
            <a:chExt cx="997572" cy="99757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B1E5F2B-E7AA-45F5-8482-91825AC94222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089D6CA-9EC0-4F7A-A4AA-2E01A1C1DAE2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roundRect">
              <a:avLst>
                <a:gd name="adj" fmla="val 13612"/>
              </a:avLst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F088DA4-C780-42C8-8F31-A857844A8817}"/>
              </a:ext>
            </a:extLst>
          </p:cNvPr>
          <p:cNvSpPr/>
          <p:nvPr/>
        </p:nvSpPr>
        <p:spPr>
          <a:xfrm rot="5400000" flipH="1">
            <a:off x="4837776" y="-2375759"/>
            <a:ext cx="45719" cy="677344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38100" dist="12700" dir="135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41">
            <a:extLst>
              <a:ext uri="{FF2B5EF4-FFF2-40B4-BE49-F238E27FC236}">
                <a16:creationId xmlns:a16="http://schemas.microsoft.com/office/drawing/2014/main" id="{7A185680-2551-48B3-8DB0-5DC8D32A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عنوان اسلاید</a:t>
            </a:r>
            <a:endParaRPr lang="en-001" dirty="0"/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C013AB55-A0DD-4250-AA6B-8A5E4112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متن اسلاید</a:t>
            </a:r>
            <a:endParaRPr lang="en-001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2A6F5D70-091A-4CFF-B555-E0D1B79E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pPr/>
              <a:t>3</a:t>
            </a:fld>
            <a:endParaRPr lang="en-001" dirty="0"/>
          </a:p>
        </p:txBody>
      </p:sp>
      <p:sp>
        <p:nvSpPr>
          <p:cNvPr id="58" name="Content Placeholder 57">
            <a:extLst>
              <a:ext uri="{FF2B5EF4-FFF2-40B4-BE49-F238E27FC236}">
                <a16:creationId xmlns:a16="http://schemas.microsoft.com/office/drawing/2014/main" id="{4F14B3F0-AE03-4347-9A06-D06B54C802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a-IR" sz="1800" dirty="0">
                <a:ln w="12700">
                  <a:solidFill>
                    <a:srgbClr val="B02A6D"/>
                  </a:solidFill>
                </a:ln>
                <a:noFill/>
                <a:latin typeface="KalamehFaNum ExtraBold" pitchFamily="2" charset="-78"/>
                <a:cs typeface="KalamehFaNum ExtraBold" pitchFamily="2" charset="-78"/>
              </a:rPr>
              <a:t>زیر عنوان اسلاید</a:t>
            </a:r>
            <a:endParaRPr lang="en-001" sz="1800" dirty="0">
              <a:ln w="12700">
                <a:solidFill>
                  <a:srgbClr val="B02A6D"/>
                </a:solidFill>
              </a:ln>
              <a:noFill/>
              <a:latin typeface="KalamehFaNum ExtraBold" pitchFamily="2" charset="-78"/>
              <a:cs typeface="KalamehFaNum ExtraBold" pitchFamily="2" charset="-78"/>
            </a:endParaRPr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85330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7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9B40E-1BF2-4376-B8B8-52C030119A84}"/>
                </a:ext>
              </a:extLst>
            </p:cNvPr>
            <p:cNvSpPr/>
            <p:nvPr/>
          </p:nvSpPr>
          <p:spPr>
            <a:xfrm rot="1255792">
              <a:off x="7052456" y="2137033"/>
              <a:ext cx="256233" cy="330623"/>
            </a:xfrm>
            <a:custGeom>
              <a:avLst/>
              <a:gdLst>
                <a:gd name="connsiteX0" fmla="*/ 24797 w 256233"/>
                <a:gd name="connsiteY0" fmla="*/ 305827 h 330623"/>
                <a:gd name="connsiteX1" fmla="*/ 24797 w 256233"/>
                <a:gd name="connsiteY1" fmla="*/ 24797 h 330623"/>
                <a:gd name="connsiteX2" fmla="*/ 128117 w 256233"/>
                <a:gd name="connsiteY2" fmla="*/ 24797 h 330623"/>
                <a:gd name="connsiteX3" fmla="*/ 128117 w 256233"/>
                <a:gd name="connsiteY3" fmla="*/ 111585 h 330623"/>
                <a:gd name="connsiteX4" fmla="*/ 231436 w 256233"/>
                <a:gd name="connsiteY4" fmla="*/ 111585 h 330623"/>
                <a:gd name="connsiteX5" fmla="*/ 231436 w 256233"/>
                <a:gd name="connsiteY5" fmla="*/ 305827 h 330623"/>
                <a:gd name="connsiteX6" fmla="*/ 24797 w 256233"/>
                <a:gd name="connsiteY6" fmla="*/ 305827 h 330623"/>
                <a:gd name="connsiteX7" fmla="*/ 152913 w 256233"/>
                <a:gd name="connsiteY7" fmla="*/ 35129 h 330623"/>
                <a:gd name="connsiteX8" fmla="*/ 204573 w 256233"/>
                <a:gd name="connsiteY8" fmla="*/ 86789 h 330623"/>
                <a:gd name="connsiteX9" fmla="*/ 152913 w 256233"/>
                <a:gd name="connsiteY9" fmla="*/ 86789 h 330623"/>
                <a:gd name="connsiteX10" fmla="*/ 152913 w 256233"/>
                <a:gd name="connsiteY10" fmla="*/ 35129 h 330623"/>
                <a:gd name="connsiteX11" fmla="*/ 152913 w 256233"/>
                <a:gd name="connsiteY11" fmla="*/ 0 h 330623"/>
                <a:gd name="connsiteX12" fmla="*/ 0 w 256233"/>
                <a:gd name="connsiteY12" fmla="*/ 0 h 330623"/>
                <a:gd name="connsiteX13" fmla="*/ 0 w 256233"/>
                <a:gd name="connsiteY13" fmla="*/ 330623 h 330623"/>
                <a:gd name="connsiteX14" fmla="*/ 256233 w 256233"/>
                <a:gd name="connsiteY14" fmla="*/ 330623 h 330623"/>
                <a:gd name="connsiteX15" fmla="*/ 256233 w 256233"/>
                <a:gd name="connsiteY15" fmla="*/ 90921 h 330623"/>
                <a:gd name="connsiteX16" fmla="*/ 152913 w 256233"/>
                <a:gd name="connsiteY16" fmla="*/ 0 h 3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233" h="330623">
                  <a:moveTo>
                    <a:pt x="24797" y="305827"/>
                  </a:moveTo>
                  <a:lnTo>
                    <a:pt x="24797" y="24797"/>
                  </a:lnTo>
                  <a:lnTo>
                    <a:pt x="128117" y="24797"/>
                  </a:lnTo>
                  <a:lnTo>
                    <a:pt x="128117" y="111585"/>
                  </a:lnTo>
                  <a:lnTo>
                    <a:pt x="231436" y="111585"/>
                  </a:lnTo>
                  <a:lnTo>
                    <a:pt x="231436" y="305827"/>
                  </a:lnTo>
                  <a:lnTo>
                    <a:pt x="24797" y="305827"/>
                  </a:lnTo>
                  <a:close/>
                  <a:moveTo>
                    <a:pt x="152913" y="35129"/>
                  </a:moveTo>
                  <a:lnTo>
                    <a:pt x="204573" y="86789"/>
                  </a:lnTo>
                  <a:lnTo>
                    <a:pt x="152913" y="86789"/>
                  </a:lnTo>
                  <a:lnTo>
                    <a:pt x="152913" y="35129"/>
                  </a:lnTo>
                  <a:close/>
                  <a:moveTo>
                    <a:pt x="152913" y="0"/>
                  </a:moveTo>
                  <a:lnTo>
                    <a:pt x="0" y="0"/>
                  </a:lnTo>
                  <a:lnTo>
                    <a:pt x="0" y="330623"/>
                  </a:lnTo>
                  <a:lnTo>
                    <a:pt x="256233" y="330623"/>
                  </a:lnTo>
                  <a:lnTo>
                    <a:pt x="256233" y="90921"/>
                  </a:lnTo>
                  <a:lnTo>
                    <a:pt x="152913" y="0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4B121D-05C3-4681-A658-8B69CD1C3C02}"/>
                </a:ext>
              </a:extLst>
            </p:cNvPr>
            <p:cNvSpPr/>
            <p:nvPr/>
          </p:nvSpPr>
          <p:spPr>
            <a:xfrm rot="1255792">
              <a:off x="7103525" y="229022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63F389-0839-483C-B10D-78E6F01B819A}"/>
                </a:ext>
              </a:extLst>
            </p:cNvPr>
            <p:cNvSpPr/>
            <p:nvPr/>
          </p:nvSpPr>
          <p:spPr>
            <a:xfrm rot="1255792">
              <a:off x="7118744" y="2240884"/>
              <a:ext cx="53727" cy="16531"/>
            </a:xfrm>
            <a:custGeom>
              <a:avLst/>
              <a:gdLst>
                <a:gd name="connsiteX0" fmla="*/ 0 w 53726"/>
                <a:gd name="connsiteY0" fmla="*/ 0 h 16531"/>
                <a:gd name="connsiteX1" fmla="*/ 53726 w 53726"/>
                <a:gd name="connsiteY1" fmla="*/ 0 h 16531"/>
                <a:gd name="connsiteX2" fmla="*/ 53726 w 53726"/>
                <a:gd name="connsiteY2" fmla="*/ 16531 h 16531"/>
                <a:gd name="connsiteX3" fmla="*/ 0 w 5372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6" h="16531">
                  <a:moveTo>
                    <a:pt x="0" y="0"/>
                  </a:moveTo>
                  <a:lnTo>
                    <a:pt x="53726" y="0"/>
                  </a:lnTo>
                  <a:lnTo>
                    <a:pt x="5372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F353320-511A-497F-89E0-AF103E9D191A}"/>
                </a:ext>
              </a:extLst>
            </p:cNvPr>
            <p:cNvSpPr/>
            <p:nvPr/>
          </p:nvSpPr>
          <p:spPr>
            <a:xfrm rot="1255792">
              <a:off x="7091714" y="232110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707327-CC5E-48D9-962E-DD2C9257227E}"/>
                </a:ext>
              </a:extLst>
            </p:cNvPr>
            <p:cNvSpPr/>
            <p:nvPr/>
          </p:nvSpPr>
          <p:spPr>
            <a:xfrm rot="1255792">
              <a:off x="7079904" y="235198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308E910-4487-4C61-BE0A-6B2C159D6206}"/>
                </a:ext>
              </a:extLst>
            </p:cNvPr>
            <p:cNvSpPr/>
            <p:nvPr/>
          </p:nvSpPr>
          <p:spPr>
            <a:xfrm rot="1255792">
              <a:off x="7068093" y="238286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757444" y="2538712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67036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/>
                <a:t>شبیه سازی</a:t>
              </a:r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7B16A5-ED40-47B1-B602-B32DE5CEA201}"/>
                </a:ext>
              </a:extLst>
            </p:cNvPr>
            <p:cNvSpPr/>
            <p:nvPr/>
          </p:nvSpPr>
          <p:spPr>
            <a:xfrm>
              <a:off x="-511438" y="3076993"/>
              <a:ext cx="249751" cy="246465"/>
            </a:xfrm>
            <a:custGeom>
              <a:avLst/>
              <a:gdLst>
                <a:gd name="connsiteX0" fmla="*/ 216890 w 249751"/>
                <a:gd name="connsiteY0" fmla="*/ 36148 h 246465"/>
                <a:gd name="connsiteX1" fmla="*/ 216890 w 249751"/>
                <a:gd name="connsiteY1" fmla="*/ 154452 h 246465"/>
                <a:gd name="connsiteX2" fmla="*/ 32862 w 249751"/>
                <a:gd name="connsiteY2" fmla="*/ 154452 h 246465"/>
                <a:gd name="connsiteX3" fmla="*/ 32862 w 249751"/>
                <a:gd name="connsiteY3" fmla="*/ 36148 h 246465"/>
                <a:gd name="connsiteX4" fmla="*/ 243179 w 249751"/>
                <a:gd name="connsiteY4" fmla="*/ 161024 h 246465"/>
                <a:gd name="connsiteX5" fmla="*/ 236607 w 249751"/>
                <a:gd name="connsiteY5" fmla="*/ 161024 h 246465"/>
                <a:gd name="connsiteX6" fmla="*/ 236607 w 249751"/>
                <a:gd name="connsiteY6" fmla="*/ 26290 h 246465"/>
                <a:gd name="connsiteX7" fmla="*/ 243179 w 249751"/>
                <a:gd name="connsiteY7" fmla="*/ 26290 h 246465"/>
                <a:gd name="connsiteX8" fmla="*/ 249752 w 249751"/>
                <a:gd name="connsiteY8" fmla="*/ 19717 h 246465"/>
                <a:gd name="connsiteX9" fmla="*/ 243179 w 249751"/>
                <a:gd name="connsiteY9" fmla="*/ 13145 h 246465"/>
                <a:gd name="connsiteX10" fmla="*/ 131448 w 249751"/>
                <a:gd name="connsiteY10" fmla="*/ 13145 h 246465"/>
                <a:gd name="connsiteX11" fmla="*/ 131448 w 249751"/>
                <a:gd name="connsiteY11" fmla="*/ 6572 h 246465"/>
                <a:gd name="connsiteX12" fmla="*/ 124876 w 249751"/>
                <a:gd name="connsiteY12" fmla="*/ 0 h 246465"/>
                <a:gd name="connsiteX13" fmla="*/ 118304 w 249751"/>
                <a:gd name="connsiteY13" fmla="*/ 6572 h 246465"/>
                <a:gd name="connsiteX14" fmla="*/ 118304 w 249751"/>
                <a:gd name="connsiteY14" fmla="*/ 13145 h 246465"/>
                <a:gd name="connsiteX15" fmla="*/ 6572 w 249751"/>
                <a:gd name="connsiteY15" fmla="*/ 13145 h 246465"/>
                <a:gd name="connsiteX16" fmla="*/ 0 w 249751"/>
                <a:gd name="connsiteY16" fmla="*/ 19717 h 246465"/>
                <a:gd name="connsiteX17" fmla="*/ 6572 w 249751"/>
                <a:gd name="connsiteY17" fmla="*/ 26290 h 246465"/>
                <a:gd name="connsiteX18" fmla="*/ 13145 w 249751"/>
                <a:gd name="connsiteY18" fmla="*/ 26290 h 246465"/>
                <a:gd name="connsiteX19" fmla="*/ 13145 w 249751"/>
                <a:gd name="connsiteY19" fmla="*/ 161024 h 246465"/>
                <a:gd name="connsiteX20" fmla="*/ 6572 w 249751"/>
                <a:gd name="connsiteY20" fmla="*/ 161024 h 246465"/>
                <a:gd name="connsiteX21" fmla="*/ 0 w 249751"/>
                <a:gd name="connsiteY21" fmla="*/ 167597 h 246465"/>
                <a:gd name="connsiteX22" fmla="*/ 6572 w 249751"/>
                <a:gd name="connsiteY22" fmla="*/ 174169 h 246465"/>
                <a:gd name="connsiteX23" fmla="*/ 106933 w 249751"/>
                <a:gd name="connsiteY23" fmla="*/ 174169 h 246465"/>
                <a:gd name="connsiteX24" fmla="*/ 56326 w 249751"/>
                <a:gd name="connsiteY24" fmla="*/ 224777 h 246465"/>
                <a:gd name="connsiteX25" fmla="*/ 56375 w 249751"/>
                <a:gd name="connsiteY25" fmla="*/ 234126 h 246465"/>
                <a:gd name="connsiteX26" fmla="*/ 65724 w 249751"/>
                <a:gd name="connsiteY26" fmla="*/ 234077 h 246465"/>
                <a:gd name="connsiteX27" fmla="*/ 118304 w 249751"/>
                <a:gd name="connsiteY27" fmla="*/ 181497 h 246465"/>
                <a:gd name="connsiteX28" fmla="*/ 118304 w 249751"/>
                <a:gd name="connsiteY28" fmla="*/ 239893 h 246465"/>
                <a:gd name="connsiteX29" fmla="*/ 124876 w 249751"/>
                <a:gd name="connsiteY29" fmla="*/ 246466 h 246465"/>
                <a:gd name="connsiteX30" fmla="*/ 131448 w 249751"/>
                <a:gd name="connsiteY30" fmla="*/ 239893 h 246465"/>
                <a:gd name="connsiteX31" fmla="*/ 131448 w 249751"/>
                <a:gd name="connsiteY31" fmla="*/ 181399 h 246465"/>
                <a:gd name="connsiteX32" fmla="*/ 184028 w 249751"/>
                <a:gd name="connsiteY32" fmla="*/ 233978 h 246465"/>
                <a:gd name="connsiteX33" fmla="*/ 193328 w 249751"/>
                <a:gd name="connsiteY33" fmla="*/ 233978 h 246465"/>
                <a:gd name="connsiteX34" fmla="*/ 193328 w 249751"/>
                <a:gd name="connsiteY34" fmla="*/ 224678 h 246465"/>
                <a:gd name="connsiteX35" fmla="*/ 142819 w 249751"/>
                <a:gd name="connsiteY35" fmla="*/ 174169 h 246465"/>
                <a:gd name="connsiteX36" fmla="*/ 243179 w 249751"/>
                <a:gd name="connsiteY36" fmla="*/ 174169 h 246465"/>
                <a:gd name="connsiteX37" fmla="*/ 249752 w 249751"/>
                <a:gd name="connsiteY37" fmla="*/ 167597 h 246465"/>
                <a:gd name="connsiteX38" fmla="*/ 243179 w 249751"/>
                <a:gd name="connsiteY38" fmla="*/ 161024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751" h="246465">
                  <a:moveTo>
                    <a:pt x="216890" y="36148"/>
                  </a:moveTo>
                  <a:lnTo>
                    <a:pt x="216890" y="154452"/>
                  </a:lnTo>
                  <a:lnTo>
                    <a:pt x="32862" y="154452"/>
                  </a:lnTo>
                  <a:lnTo>
                    <a:pt x="32862" y="36148"/>
                  </a:lnTo>
                  <a:close/>
                  <a:moveTo>
                    <a:pt x="243179" y="161024"/>
                  </a:moveTo>
                  <a:lnTo>
                    <a:pt x="236607" y="161024"/>
                  </a:lnTo>
                  <a:lnTo>
                    <a:pt x="236607" y="26290"/>
                  </a:lnTo>
                  <a:lnTo>
                    <a:pt x="243179" y="26290"/>
                  </a:lnTo>
                  <a:cubicBezTo>
                    <a:pt x="246809" y="26290"/>
                    <a:pt x="249752" y="23347"/>
                    <a:pt x="249752" y="19717"/>
                  </a:cubicBezTo>
                  <a:cubicBezTo>
                    <a:pt x="249752" y="16087"/>
                    <a:pt x="246809" y="13145"/>
                    <a:pt x="243179" y="13145"/>
                  </a:cubicBezTo>
                  <a:lnTo>
                    <a:pt x="131448" y="13145"/>
                  </a:lnTo>
                  <a:lnTo>
                    <a:pt x="131448" y="6572"/>
                  </a:lnTo>
                  <a:cubicBezTo>
                    <a:pt x="131448" y="2942"/>
                    <a:pt x="128506" y="0"/>
                    <a:pt x="124876" y="0"/>
                  </a:cubicBezTo>
                  <a:cubicBezTo>
                    <a:pt x="121246" y="0"/>
                    <a:pt x="118304" y="2942"/>
                    <a:pt x="118304" y="6572"/>
                  </a:cubicBezTo>
                  <a:lnTo>
                    <a:pt x="118304" y="13145"/>
                  </a:lnTo>
                  <a:lnTo>
                    <a:pt x="6572" y="13145"/>
                  </a:lnTo>
                  <a:cubicBezTo>
                    <a:pt x="2942" y="13145"/>
                    <a:pt x="0" y="16087"/>
                    <a:pt x="0" y="19717"/>
                  </a:cubicBezTo>
                  <a:cubicBezTo>
                    <a:pt x="0" y="23347"/>
                    <a:pt x="2942" y="26290"/>
                    <a:pt x="6572" y="26290"/>
                  </a:cubicBezTo>
                  <a:lnTo>
                    <a:pt x="13145" y="26290"/>
                  </a:lnTo>
                  <a:lnTo>
                    <a:pt x="13145" y="161024"/>
                  </a:lnTo>
                  <a:lnTo>
                    <a:pt x="6572" y="161024"/>
                  </a:lnTo>
                  <a:cubicBezTo>
                    <a:pt x="2942" y="161024"/>
                    <a:pt x="0" y="163967"/>
                    <a:pt x="0" y="167597"/>
                  </a:cubicBezTo>
                  <a:cubicBezTo>
                    <a:pt x="0" y="171227"/>
                    <a:pt x="2942" y="174169"/>
                    <a:pt x="6572" y="174169"/>
                  </a:cubicBezTo>
                  <a:lnTo>
                    <a:pt x="106933" y="174169"/>
                  </a:lnTo>
                  <a:lnTo>
                    <a:pt x="56326" y="224777"/>
                  </a:lnTo>
                  <a:cubicBezTo>
                    <a:pt x="53757" y="227372"/>
                    <a:pt x="53779" y="231558"/>
                    <a:pt x="56375" y="234126"/>
                  </a:cubicBezTo>
                  <a:cubicBezTo>
                    <a:pt x="58970" y="236694"/>
                    <a:pt x="63156" y="236672"/>
                    <a:pt x="65724" y="234077"/>
                  </a:cubicBezTo>
                  <a:lnTo>
                    <a:pt x="118304" y="181497"/>
                  </a:lnTo>
                  <a:lnTo>
                    <a:pt x="118304" y="239893"/>
                  </a:lnTo>
                  <a:cubicBezTo>
                    <a:pt x="118304" y="243523"/>
                    <a:pt x="121246" y="246466"/>
                    <a:pt x="124876" y="246466"/>
                  </a:cubicBezTo>
                  <a:cubicBezTo>
                    <a:pt x="128506" y="246466"/>
                    <a:pt x="131448" y="243523"/>
                    <a:pt x="131448" y="239893"/>
                  </a:cubicBezTo>
                  <a:lnTo>
                    <a:pt x="131448" y="181399"/>
                  </a:lnTo>
                  <a:lnTo>
                    <a:pt x="184028" y="233978"/>
                  </a:lnTo>
                  <a:cubicBezTo>
                    <a:pt x="186596" y="236546"/>
                    <a:pt x="190759" y="236546"/>
                    <a:pt x="193328" y="233978"/>
                  </a:cubicBezTo>
                  <a:cubicBezTo>
                    <a:pt x="195896" y="231410"/>
                    <a:pt x="195896" y="227246"/>
                    <a:pt x="193328" y="224678"/>
                  </a:cubicBezTo>
                  <a:lnTo>
                    <a:pt x="142819" y="174169"/>
                  </a:lnTo>
                  <a:lnTo>
                    <a:pt x="243179" y="174169"/>
                  </a:lnTo>
                  <a:cubicBezTo>
                    <a:pt x="246809" y="174169"/>
                    <a:pt x="249752" y="171227"/>
                    <a:pt x="249752" y="167597"/>
                  </a:cubicBezTo>
                  <a:cubicBezTo>
                    <a:pt x="249752" y="163967"/>
                    <a:pt x="246809" y="161024"/>
                    <a:pt x="243179" y="1610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5FFBF8-5367-4988-8A4E-2F5953DF874E}"/>
                </a:ext>
              </a:extLst>
            </p:cNvPr>
            <p:cNvSpPr/>
            <p:nvPr/>
          </p:nvSpPr>
          <p:spPr>
            <a:xfrm>
              <a:off x="-360273" y="3126286"/>
              <a:ext cx="26289" cy="92013"/>
            </a:xfrm>
            <a:custGeom>
              <a:avLst/>
              <a:gdLst>
                <a:gd name="connsiteX0" fmla="*/ 0 w 26289"/>
                <a:gd name="connsiteY0" fmla="*/ 0 h 92013"/>
                <a:gd name="connsiteX1" fmla="*/ 26290 w 26289"/>
                <a:gd name="connsiteY1" fmla="*/ 0 h 92013"/>
                <a:gd name="connsiteX2" fmla="*/ 26290 w 26289"/>
                <a:gd name="connsiteY2" fmla="*/ 92014 h 92013"/>
                <a:gd name="connsiteX3" fmla="*/ 0 w 26289"/>
                <a:gd name="connsiteY3" fmla="*/ 92014 h 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92013">
                  <a:moveTo>
                    <a:pt x="0" y="0"/>
                  </a:moveTo>
                  <a:lnTo>
                    <a:pt x="26290" y="0"/>
                  </a:lnTo>
                  <a:lnTo>
                    <a:pt x="26290" y="92014"/>
                  </a:lnTo>
                  <a:lnTo>
                    <a:pt x="0" y="9201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BB19E9-B871-491D-99F1-81D3CC822C81}"/>
                </a:ext>
              </a:extLst>
            </p:cNvPr>
            <p:cNvSpPr/>
            <p:nvPr/>
          </p:nvSpPr>
          <p:spPr>
            <a:xfrm>
              <a:off x="-399707" y="3155862"/>
              <a:ext cx="26289" cy="62437"/>
            </a:xfrm>
            <a:custGeom>
              <a:avLst/>
              <a:gdLst>
                <a:gd name="connsiteX0" fmla="*/ 0 w 26289"/>
                <a:gd name="connsiteY0" fmla="*/ 0 h 62437"/>
                <a:gd name="connsiteX1" fmla="*/ 26290 w 26289"/>
                <a:gd name="connsiteY1" fmla="*/ 0 h 62437"/>
                <a:gd name="connsiteX2" fmla="*/ 26290 w 26289"/>
                <a:gd name="connsiteY2" fmla="*/ 62438 h 62437"/>
                <a:gd name="connsiteX3" fmla="*/ 0 w 26289"/>
                <a:gd name="connsiteY3" fmla="*/ 62438 h 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62437">
                  <a:moveTo>
                    <a:pt x="0" y="0"/>
                  </a:moveTo>
                  <a:lnTo>
                    <a:pt x="26290" y="0"/>
                  </a:lnTo>
                  <a:lnTo>
                    <a:pt x="26290" y="62438"/>
                  </a:lnTo>
                  <a:lnTo>
                    <a:pt x="0" y="62438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63F51E-84DB-4574-AD6B-69FB14C6F21C}"/>
                </a:ext>
              </a:extLst>
            </p:cNvPr>
            <p:cNvSpPr/>
            <p:nvPr/>
          </p:nvSpPr>
          <p:spPr>
            <a:xfrm>
              <a:off x="-439142" y="3178865"/>
              <a:ext cx="26289" cy="39434"/>
            </a:xfrm>
            <a:custGeom>
              <a:avLst/>
              <a:gdLst>
                <a:gd name="connsiteX0" fmla="*/ 0 w 26289"/>
                <a:gd name="connsiteY0" fmla="*/ 0 h 39434"/>
                <a:gd name="connsiteX1" fmla="*/ 26290 w 26289"/>
                <a:gd name="connsiteY1" fmla="*/ 0 h 39434"/>
                <a:gd name="connsiteX2" fmla="*/ 26290 w 26289"/>
                <a:gd name="connsiteY2" fmla="*/ 39435 h 39434"/>
                <a:gd name="connsiteX3" fmla="*/ 0 w 26289"/>
                <a:gd name="connsiteY3" fmla="*/ 39435 h 3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39434">
                  <a:moveTo>
                    <a:pt x="0" y="0"/>
                  </a:moveTo>
                  <a:lnTo>
                    <a:pt x="26290" y="0"/>
                  </a:lnTo>
                  <a:lnTo>
                    <a:pt x="26290" y="39435"/>
                  </a:lnTo>
                  <a:lnTo>
                    <a:pt x="0" y="39435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54858" y="2217126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sz="1000" dirty="0"/>
                <a:t>راهکار پیشنهادی</a:t>
              </a:r>
              <a:endParaRPr lang="en-US" sz="10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475ADC-3592-47CF-8225-87FE7BB25BEB}"/>
                </a:ext>
              </a:extLst>
            </p:cNvPr>
            <p:cNvSpPr/>
            <p:nvPr/>
          </p:nvSpPr>
          <p:spPr>
            <a:xfrm>
              <a:off x="-414539" y="2364359"/>
              <a:ext cx="72035" cy="71595"/>
            </a:xfrm>
            <a:custGeom>
              <a:avLst/>
              <a:gdLst>
                <a:gd name="connsiteX0" fmla="*/ 61938 w 72035"/>
                <a:gd name="connsiteY0" fmla="*/ 21359 h 71595"/>
                <a:gd name="connsiteX1" fmla="*/ 64612 w 72035"/>
                <a:gd name="connsiteY1" fmla="*/ 13432 h 71595"/>
                <a:gd name="connsiteX2" fmla="*/ 58572 w 72035"/>
                <a:gd name="connsiteY2" fmla="*/ 7392 h 71595"/>
                <a:gd name="connsiteX3" fmla="*/ 50645 w 72035"/>
                <a:gd name="connsiteY3" fmla="*/ 10066 h 71595"/>
                <a:gd name="connsiteX4" fmla="*/ 44102 w 72035"/>
                <a:gd name="connsiteY4" fmla="*/ 7392 h 71595"/>
                <a:gd name="connsiteX5" fmla="*/ 40390 w 72035"/>
                <a:gd name="connsiteY5" fmla="*/ 0 h 71595"/>
                <a:gd name="connsiteX6" fmla="*/ 31960 w 72035"/>
                <a:gd name="connsiteY6" fmla="*/ 0 h 71595"/>
                <a:gd name="connsiteX7" fmla="*/ 28217 w 72035"/>
                <a:gd name="connsiteY7" fmla="*/ 7424 h 71595"/>
                <a:gd name="connsiteX8" fmla="*/ 21642 w 72035"/>
                <a:gd name="connsiteY8" fmla="*/ 10098 h 71595"/>
                <a:gd name="connsiteX9" fmla="*/ 13715 w 72035"/>
                <a:gd name="connsiteY9" fmla="*/ 7424 h 71595"/>
                <a:gd name="connsiteX10" fmla="*/ 7675 w 72035"/>
                <a:gd name="connsiteY10" fmla="*/ 13463 h 71595"/>
                <a:gd name="connsiteX11" fmla="*/ 10192 w 72035"/>
                <a:gd name="connsiteY11" fmla="*/ 21391 h 71595"/>
                <a:gd name="connsiteX12" fmla="*/ 7424 w 72035"/>
                <a:gd name="connsiteY12" fmla="*/ 27934 h 71595"/>
                <a:gd name="connsiteX13" fmla="*/ 0 w 72035"/>
                <a:gd name="connsiteY13" fmla="*/ 31645 h 71595"/>
                <a:gd name="connsiteX14" fmla="*/ 0 w 72035"/>
                <a:gd name="connsiteY14" fmla="*/ 39950 h 71595"/>
                <a:gd name="connsiteX15" fmla="*/ 7424 w 72035"/>
                <a:gd name="connsiteY15" fmla="*/ 43693 h 71595"/>
                <a:gd name="connsiteX16" fmla="*/ 10098 w 72035"/>
                <a:gd name="connsiteY16" fmla="*/ 50236 h 71595"/>
                <a:gd name="connsiteX17" fmla="*/ 7424 w 72035"/>
                <a:gd name="connsiteY17" fmla="*/ 58163 h 71595"/>
                <a:gd name="connsiteX18" fmla="*/ 13715 w 72035"/>
                <a:gd name="connsiteY18" fmla="*/ 64203 h 71595"/>
                <a:gd name="connsiteX19" fmla="*/ 21642 w 72035"/>
                <a:gd name="connsiteY19" fmla="*/ 61498 h 71595"/>
                <a:gd name="connsiteX20" fmla="*/ 28185 w 72035"/>
                <a:gd name="connsiteY20" fmla="*/ 64203 h 71595"/>
                <a:gd name="connsiteX21" fmla="*/ 31897 w 72035"/>
                <a:gd name="connsiteY21" fmla="*/ 71595 h 71595"/>
                <a:gd name="connsiteX22" fmla="*/ 40327 w 72035"/>
                <a:gd name="connsiteY22" fmla="*/ 71595 h 71595"/>
                <a:gd name="connsiteX23" fmla="*/ 44071 w 72035"/>
                <a:gd name="connsiteY23" fmla="*/ 64329 h 71595"/>
                <a:gd name="connsiteX24" fmla="*/ 50519 w 72035"/>
                <a:gd name="connsiteY24" fmla="*/ 61718 h 71595"/>
                <a:gd name="connsiteX25" fmla="*/ 58415 w 72035"/>
                <a:gd name="connsiteY25" fmla="*/ 64423 h 71595"/>
                <a:gd name="connsiteX26" fmla="*/ 64455 w 72035"/>
                <a:gd name="connsiteY26" fmla="*/ 58352 h 71595"/>
                <a:gd name="connsiteX27" fmla="*/ 61781 w 72035"/>
                <a:gd name="connsiteY27" fmla="*/ 50456 h 71595"/>
                <a:gd name="connsiteX28" fmla="*/ 64643 w 72035"/>
                <a:gd name="connsiteY28" fmla="*/ 43882 h 71595"/>
                <a:gd name="connsiteX29" fmla="*/ 72036 w 72035"/>
                <a:gd name="connsiteY29" fmla="*/ 40170 h 71595"/>
                <a:gd name="connsiteX30" fmla="*/ 72036 w 72035"/>
                <a:gd name="connsiteY30" fmla="*/ 31645 h 71595"/>
                <a:gd name="connsiteX31" fmla="*/ 64612 w 72035"/>
                <a:gd name="connsiteY31" fmla="*/ 27902 h 71595"/>
                <a:gd name="connsiteX32" fmla="*/ 61938 w 72035"/>
                <a:gd name="connsiteY32" fmla="*/ 21359 h 71595"/>
                <a:gd name="connsiteX33" fmla="*/ 36144 w 72035"/>
                <a:gd name="connsiteY33" fmla="*/ 48506 h 71595"/>
                <a:gd name="connsiteX34" fmla="*/ 23561 w 72035"/>
                <a:gd name="connsiteY34" fmla="*/ 35924 h 71595"/>
                <a:gd name="connsiteX35" fmla="*/ 36144 w 72035"/>
                <a:gd name="connsiteY35" fmla="*/ 23341 h 71595"/>
                <a:gd name="connsiteX36" fmla="*/ 48726 w 72035"/>
                <a:gd name="connsiteY36" fmla="*/ 35924 h 71595"/>
                <a:gd name="connsiteX37" fmla="*/ 36144 w 72035"/>
                <a:gd name="connsiteY37" fmla="*/ 48506 h 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35" h="71595">
                  <a:moveTo>
                    <a:pt x="61938" y="21359"/>
                  </a:moveTo>
                  <a:lnTo>
                    <a:pt x="64612" y="13432"/>
                  </a:lnTo>
                  <a:lnTo>
                    <a:pt x="58572" y="7392"/>
                  </a:lnTo>
                  <a:lnTo>
                    <a:pt x="50645" y="10066"/>
                  </a:lnTo>
                  <a:cubicBezTo>
                    <a:pt x="48585" y="8905"/>
                    <a:pt x="46386" y="8007"/>
                    <a:pt x="44102" y="7392"/>
                  </a:cubicBezTo>
                  <a:lnTo>
                    <a:pt x="40390" y="0"/>
                  </a:lnTo>
                  <a:lnTo>
                    <a:pt x="31960" y="0"/>
                  </a:lnTo>
                  <a:lnTo>
                    <a:pt x="28217" y="7424"/>
                  </a:lnTo>
                  <a:cubicBezTo>
                    <a:pt x="25924" y="8044"/>
                    <a:pt x="23716" y="8942"/>
                    <a:pt x="21642" y="10098"/>
                  </a:cubicBezTo>
                  <a:lnTo>
                    <a:pt x="13715" y="7424"/>
                  </a:lnTo>
                  <a:lnTo>
                    <a:pt x="7675" y="13463"/>
                  </a:lnTo>
                  <a:lnTo>
                    <a:pt x="10192" y="21391"/>
                  </a:lnTo>
                  <a:cubicBezTo>
                    <a:pt x="8985" y="23440"/>
                    <a:pt x="8054" y="25640"/>
                    <a:pt x="7424" y="27934"/>
                  </a:cubicBezTo>
                  <a:lnTo>
                    <a:pt x="0" y="31645"/>
                  </a:lnTo>
                  <a:lnTo>
                    <a:pt x="0" y="39950"/>
                  </a:lnTo>
                  <a:lnTo>
                    <a:pt x="7424" y="43693"/>
                  </a:lnTo>
                  <a:cubicBezTo>
                    <a:pt x="8036" y="45978"/>
                    <a:pt x="8934" y="48177"/>
                    <a:pt x="10098" y="50236"/>
                  </a:cubicBezTo>
                  <a:lnTo>
                    <a:pt x="7424" y="58163"/>
                  </a:lnTo>
                  <a:lnTo>
                    <a:pt x="13715" y="64203"/>
                  </a:lnTo>
                  <a:lnTo>
                    <a:pt x="21642" y="61498"/>
                  </a:lnTo>
                  <a:cubicBezTo>
                    <a:pt x="23701" y="62670"/>
                    <a:pt x="25900" y="63579"/>
                    <a:pt x="28185" y="64203"/>
                  </a:cubicBezTo>
                  <a:lnTo>
                    <a:pt x="31897" y="71595"/>
                  </a:lnTo>
                  <a:lnTo>
                    <a:pt x="40327" y="71595"/>
                  </a:lnTo>
                  <a:lnTo>
                    <a:pt x="44071" y="64329"/>
                  </a:lnTo>
                  <a:cubicBezTo>
                    <a:pt x="46316" y="63718"/>
                    <a:pt x="48481" y="62842"/>
                    <a:pt x="50519" y="61718"/>
                  </a:cubicBezTo>
                  <a:lnTo>
                    <a:pt x="58415" y="64423"/>
                  </a:lnTo>
                  <a:lnTo>
                    <a:pt x="64455" y="58352"/>
                  </a:lnTo>
                  <a:lnTo>
                    <a:pt x="61781" y="50456"/>
                  </a:lnTo>
                  <a:cubicBezTo>
                    <a:pt x="62983" y="48381"/>
                    <a:pt x="63943" y="46176"/>
                    <a:pt x="64643" y="43882"/>
                  </a:cubicBezTo>
                  <a:lnTo>
                    <a:pt x="72036" y="40170"/>
                  </a:lnTo>
                  <a:lnTo>
                    <a:pt x="72036" y="31645"/>
                  </a:lnTo>
                  <a:lnTo>
                    <a:pt x="64612" y="27902"/>
                  </a:lnTo>
                  <a:cubicBezTo>
                    <a:pt x="64011" y="25613"/>
                    <a:pt x="63112" y="23414"/>
                    <a:pt x="61938" y="21359"/>
                  </a:cubicBezTo>
                  <a:close/>
                  <a:moveTo>
                    <a:pt x="36144" y="48506"/>
                  </a:moveTo>
                  <a:cubicBezTo>
                    <a:pt x="29195" y="48506"/>
                    <a:pt x="23561" y="42873"/>
                    <a:pt x="23561" y="35924"/>
                  </a:cubicBezTo>
                  <a:cubicBezTo>
                    <a:pt x="23561" y="28974"/>
                    <a:pt x="29195" y="23341"/>
                    <a:pt x="36144" y="23341"/>
                  </a:cubicBezTo>
                  <a:cubicBezTo>
                    <a:pt x="43051" y="23442"/>
                    <a:pt x="48625" y="29017"/>
                    <a:pt x="48726" y="35924"/>
                  </a:cubicBezTo>
                  <a:cubicBezTo>
                    <a:pt x="48726" y="42873"/>
                    <a:pt x="43093" y="48506"/>
                    <a:pt x="36144" y="4850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AD2C5D-5A64-4387-8DC3-0298924BDF80}"/>
                </a:ext>
              </a:extLst>
            </p:cNvPr>
            <p:cNvSpPr/>
            <p:nvPr/>
          </p:nvSpPr>
          <p:spPr>
            <a:xfrm>
              <a:off x="-414068" y="2497767"/>
              <a:ext cx="71250" cy="18150"/>
            </a:xfrm>
            <a:custGeom>
              <a:avLst/>
              <a:gdLst>
                <a:gd name="connsiteX0" fmla="*/ 62694 w 71250"/>
                <a:gd name="connsiteY0" fmla="*/ 0 h 18150"/>
                <a:gd name="connsiteX1" fmla="*/ 8557 w 71250"/>
                <a:gd name="connsiteY1" fmla="*/ 0 h 18150"/>
                <a:gd name="connsiteX2" fmla="*/ 16 w 71250"/>
                <a:gd name="connsiteY2" fmla="*/ 9610 h 18150"/>
                <a:gd name="connsiteX3" fmla="*/ 8557 w 71250"/>
                <a:gd name="connsiteY3" fmla="*/ 18150 h 18150"/>
                <a:gd name="connsiteX4" fmla="*/ 62694 w 71250"/>
                <a:gd name="connsiteY4" fmla="*/ 18150 h 18150"/>
                <a:gd name="connsiteX5" fmla="*/ 71235 w 71250"/>
                <a:gd name="connsiteY5" fmla="*/ 8541 h 18150"/>
                <a:gd name="connsiteX6" fmla="*/ 62694 w 71250"/>
                <a:gd name="connsiteY6" fmla="*/ 0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0" h="18150">
                  <a:moveTo>
                    <a:pt x="62694" y="0"/>
                  </a:moveTo>
                  <a:lnTo>
                    <a:pt x="8557" y="0"/>
                  </a:lnTo>
                  <a:cubicBezTo>
                    <a:pt x="3545" y="295"/>
                    <a:pt x="-279" y="4598"/>
                    <a:pt x="16" y="9610"/>
                  </a:cubicBezTo>
                  <a:cubicBezTo>
                    <a:pt x="287" y="14210"/>
                    <a:pt x="3957" y="17880"/>
                    <a:pt x="8557" y="18150"/>
                  </a:cubicBezTo>
                  <a:lnTo>
                    <a:pt x="62694" y="18150"/>
                  </a:lnTo>
                  <a:cubicBezTo>
                    <a:pt x="67706" y="17855"/>
                    <a:pt x="71530" y="13553"/>
                    <a:pt x="71235" y="8541"/>
                  </a:cubicBezTo>
                  <a:cubicBezTo>
                    <a:pt x="70963" y="3941"/>
                    <a:pt x="67294" y="271"/>
                    <a:pt x="62694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E53CD4C-0B9D-4D6E-88FA-42EA606C5E44}"/>
                </a:ext>
              </a:extLst>
            </p:cNvPr>
            <p:cNvSpPr/>
            <p:nvPr/>
          </p:nvSpPr>
          <p:spPr>
            <a:xfrm>
              <a:off x="-398087" y="2528500"/>
              <a:ext cx="39289" cy="18150"/>
            </a:xfrm>
            <a:custGeom>
              <a:avLst/>
              <a:gdLst>
                <a:gd name="connsiteX0" fmla="*/ 19660 w 39289"/>
                <a:gd name="connsiteY0" fmla="*/ 18151 h 18150"/>
                <a:gd name="connsiteX1" fmla="*/ 39289 w 39289"/>
                <a:gd name="connsiteY1" fmla="*/ 0 h 18150"/>
                <a:gd name="connsiteX2" fmla="*/ 0 w 39289"/>
                <a:gd name="connsiteY2" fmla="*/ 0 h 18150"/>
                <a:gd name="connsiteX3" fmla="*/ 19660 w 39289"/>
                <a:gd name="connsiteY3" fmla="*/ 18151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9" h="18150">
                  <a:moveTo>
                    <a:pt x="19660" y="18151"/>
                  </a:moveTo>
                  <a:cubicBezTo>
                    <a:pt x="29931" y="18134"/>
                    <a:pt x="38470" y="10238"/>
                    <a:pt x="39289" y="0"/>
                  </a:cubicBezTo>
                  <a:lnTo>
                    <a:pt x="0" y="0"/>
                  </a:lnTo>
                  <a:cubicBezTo>
                    <a:pt x="835" y="10243"/>
                    <a:pt x="9384" y="18135"/>
                    <a:pt x="19660" y="1815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D90024-52DB-49EA-8B91-01DBC1B8C378}"/>
                </a:ext>
              </a:extLst>
            </p:cNvPr>
            <p:cNvSpPr/>
            <p:nvPr/>
          </p:nvSpPr>
          <p:spPr>
            <a:xfrm>
              <a:off x="-457163" y="2322019"/>
              <a:ext cx="157283" cy="163165"/>
            </a:xfrm>
            <a:custGeom>
              <a:avLst/>
              <a:gdLst>
                <a:gd name="connsiteX0" fmla="*/ 157283 w 157283"/>
                <a:gd name="connsiteY0" fmla="*/ 80372 h 163165"/>
                <a:gd name="connsiteX1" fmla="*/ 157283 w 157283"/>
                <a:gd name="connsiteY1" fmla="*/ 77667 h 163165"/>
                <a:gd name="connsiteX2" fmla="*/ 78642 w 157283"/>
                <a:gd name="connsiteY2" fmla="*/ 0 h 163165"/>
                <a:gd name="connsiteX3" fmla="*/ 78642 w 157283"/>
                <a:gd name="connsiteY3" fmla="*/ 0 h 163165"/>
                <a:gd name="connsiteX4" fmla="*/ 0 w 157283"/>
                <a:gd name="connsiteY4" fmla="*/ 77667 h 163165"/>
                <a:gd name="connsiteX5" fmla="*/ 0 w 157283"/>
                <a:gd name="connsiteY5" fmla="*/ 80372 h 163165"/>
                <a:gd name="connsiteX6" fmla="*/ 5473 w 157283"/>
                <a:gd name="connsiteY6" fmla="*/ 107582 h 163165"/>
                <a:gd name="connsiteX7" fmla="*/ 19126 w 157283"/>
                <a:gd name="connsiteY7" fmla="*/ 129947 h 163165"/>
                <a:gd name="connsiteX8" fmla="*/ 37528 w 157283"/>
                <a:gd name="connsiteY8" fmla="*/ 159831 h 163165"/>
                <a:gd name="connsiteX9" fmla="*/ 42938 w 157283"/>
                <a:gd name="connsiteY9" fmla="*/ 163166 h 163165"/>
                <a:gd name="connsiteX10" fmla="*/ 114345 w 157283"/>
                <a:gd name="connsiteY10" fmla="*/ 163166 h 163165"/>
                <a:gd name="connsiteX11" fmla="*/ 119756 w 157283"/>
                <a:gd name="connsiteY11" fmla="*/ 159831 h 163165"/>
                <a:gd name="connsiteX12" fmla="*/ 138158 w 157283"/>
                <a:gd name="connsiteY12" fmla="*/ 129947 h 163165"/>
                <a:gd name="connsiteX13" fmla="*/ 151810 w 157283"/>
                <a:gd name="connsiteY13" fmla="*/ 107582 h 163165"/>
                <a:gd name="connsiteX14" fmla="*/ 157283 w 157283"/>
                <a:gd name="connsiteY14" fmla="*/ 80372 h 163165"/>
                <a:gd name="connsiteX15" fmla="*/ 139164 w 157283"/>
                <a:gd name="connsiteY15" fmla="*/ 80089 h 163165"/>
                <a:gd name="connsiteX16" fmla="*/ 134981 w 157283"/>
                <a:gd name="connsiteY16" fmla="*/ 101228 h 163165"/>
                <a:gd name="connsiteX17" fmla="*/ 124789 w 157283"/>
                <a:gd name="connsiteY17" fmla="*/ 117837 h 163165"/>
                <a:gd name="connsiteX18" fmla="*/ 106953 w 157283"/>
                <a:gd name="connsiteY18" fmla="*/ 144952 h 163165"/>
                <a:gd name="connsiteX19" fmla="*/ 50331 w 157283"/>
                <a:gd name="connsiteY19" fmla="*/ 144952 h 163165"/>
                <a:gd name="connsiteX20" fmla="*/ 32652 w 157283"/>
                <a:gd name="connsiteY20" fmla="*/ 117742 h 163165"/>
                <a:gd name="connsiteX21" fmla="*/ 22460 w 157283"/>
                <a:gd name="connsiteY21" fmla="*/ 101133 h 163165"/>
                <a:gd name="connsiteX22" fmla="*/ 18119 w 157283"/>
                <a:gd name="connsiteY22" fmla="*/ 79994 h 163165"/>
                <a:gd name="connsiteX23" fmla="*/ 18119 w 157283"/>
                <a:gd name="connsiteY23" fmla="*/ 77729 h 163165"/>
                <a:gd name="connsiteX24" fmla="*/ 78547 w 157283"/>
                <a:gd name="connsiteY24" fmla="*/ 17962 h 163165"/>
                <a:gd name="connsiteX25" fmla="*/ 78547 w 157283"/>
                <a:gd name="connsiteY25" fmla="*/ 17962 h 163165"/>
                <a:gd name="connsiteX26" fmla="*/ 138976 w 157283"/>
                <a:gd name="connsiteY26" fmla="*/ 77729 h 16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7283" h="163165">
                  <a:moveTo>
                    <a:pt x="157283" y="80372"/>
                  </a:moveTo>
                  <a:lnTo>
                    <a:pt x="157283" y="77667"/>
                  </a:lnTo>
                  <a:cubicBezTo>
                    <a:pt x="156482" y="34729"/>
                    <a:pt x="121585" y="265"/>
                    <a:pt x="78642" y="0"/>
                  </a:cubicBezTo>
                  <a:lnTo>
                    <a:pt x="78642" y="0"/>
                  </a:lnTo>
                  <a:cubicBezTo>
                    <a:pt x="35698" y="265"/>
                    <a:pt x="802" y="34729"/>
                    <a:pt x="0" y="77667"/>
                  </a:cubicBezTo>
                  <a:lnTo>
                    <a:pt x="0" y="80372"/>
                  </a:lnTo>
                  <a:cubicBezTo>
                    <a:pt x="288" y="89684"/>
                    <a:pt x="2138" y="98882"/>
                    <a:pt x="5473" y="107582"/>
                  </a:cubicBezTo>
                  <a:cubicBezTo>
                    <a:pt x="8657" y="115790"/>
                    <a:pt x="13280" y="123364"/>
                    <a:pt x="19126" y="129947"/>
                  </a:cubicBezTo>
                  <a:cubicBezTo>
                    <a:pt x="26329" y="137780"/>
                    <a:pt x="34193" y="153037"/>
                    <a:pt x="37528" y="159831"/>
                  </a:cubicBezTo>
                  <a:cubicBezTo>
                    <a:pt x="38548" y="161884"/>
                    <a:pt x="40646" y="163177"/>
                    <a:pt x="42938" y="163166"/>
                  </a:cubicBezTo>
                  <a:lnTo>
                    <a:pt x="114345" y="163166"/>
                  </a:lnTo>
                  <a:cubicBezTo>
                    <a:pt x="116637" y="163177"/>
                    <a:pt x="118736" y="161884"/>
                    <a:pt x="119756" y="159831"/>
                  </a:cubicBezTo>
                  <a:cubicBezTo>
                    <a:pt x="123090" y="153037"/>
                    <a:pt x="130954" y="137812"/>
                    <a:pt x="138158" y="129947"/>
                  </a:cubicBezTo>
                  <a:cubicBezTo>
                    <a:pt x="144003" y="123364"/>
                    <a:pt x="148626" y="115790"/>
                    <a:pt x="151810" y="107582"/>
                  </a:cubicBezTo>
                  <a:cubicBezTo>
                    <a:pt x="155146" y="98882"/>
                    <a:pt x="156996" y="89684"/>
                    <a:pt x="157283" y="80372"/>
                  </a:cubicBezTo>
                  <a:close/>
                  <a:moveTo>
                    <a:pt x="139164" y="80089"/>
                  </a:moveTo>
                  <a:cubicBezTo>
                    <a:pt x="138941" y="87317"/>
                    <a:pt x="137527" y="94459"/>
                    <a:pt x="134981" y="101228"/>
                  </a:cubicBezTo>
                  <a:cubicBezTo>
                    <a:pt x="132592" y="107323"/>
                    <a:pt x="129141" y="112946"/>
                    <a:pt x="124789" y="117837"/>
                  </a:cubicBezTo>
                  <a:cubicBezTo>
                    <a:pt x="117806" y="126149"/>
                    <a:pt x="111820" y="135249"/>
                    <a:pt x="106953" y="144952"/>
                  </a:cubicBezTo>
                  <a:lnTo>
                    <a:pt x="50331" y="144952"/>
                  </a:lnTo>
                  <a:cubicBezTo>
                    <a:pt x="45519" y="135224"/>
                    <a:pt x="39586" y="126092"/>
                    <a:pt x="32652" y="117742"/>
                  </a:cubicBezTo>
                  <a:cubicBezTo>
                    <a:pt x="28299" y="112852"/>
                    <a:pt x="24849" y="107229"/>
                    <a:pt x="22460" y="101133"/>
                  </a:cubicBezTo>
                  <a:cubicBezTo>
                    <a:pt x="19860" y="94374"/>
                    <a:pt x="18393" y="87232"/>
                    <a:pt x="18119" y="79994"/>
                  </a:cubicBezTo>
                  <a:lnTo>
                    <a:pt x="18119" y="77729"/>
                  </a:lnTo>
                  <a:cubicBezTo>
                    <a:pt x="18682" y="44700"/>
                    <a:pt x="45513" y="18162"/>
                    <a:pt x="78547" y="17962"/>
                  </a:cubicBezTo>
                  <a:lnTo>
                    <a:pt x="78547" y="17962"/>
                  </a:lnTo>
                  <a:cubicBezTo>
                    <a:pt x="111581" y="18162"/>
                    <a:pt x="138412" y="44700"/>
                    <a:pt x="138976" y="77729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000D25-18DC-4237-9773-2788B1C6F641}"/>
                </a:ext>
              </a:extLst>
            </p:cNvPr>
            <p:cNvSpPr/>
            <p:nvPr/>
          </p:nvSpPr>
          <p:spPr>
            <a:xfrm>
              <a:off x="-384120" y="2275085"/>
              <a:ext cx="12582" cy="34602"/>
            </a:xfrm>
            <a:custGeom>
              <a:avLst/>
              <a:gdLst>
                <a:gd name="connsiteX0" fmla="*/ 6291 w 12582"/>
                <a:gd name="connsiteY0" fmla="*/ 34602 h 34602"/>
                <a:gd name="connsiteX1" fmla="*/ 12583 w 12582"/>
                <a:gd name="connsiteY1" fmla="*/ 28311 h 34602"/>
                <a:gd name="connsiteX2" fmla="*/ 12583 w 12582"/>
                <a:gd name="connsiteY2" fmla="*/ 6291 h 34602"/>
                <a:gd name="connsiteX3" fmla="*/ 6291 w 12582"/>
                <a:gd name="connsiteY3" fmla="*/ 0 h 34602"/>
                <a:gd name="connsiteX4" fmla="*/ 0 w 12582"/>
                <a:gd name="connsiteY4" fmla="*/ 6291 h 34602"/>
                <a:gd name="connsiteX5" fmla="*/ 0 w 12582"/>
                <a:gd name="connsiteY5" fmla="*/ 28311 h 34602"/>
                <a:gd name="connsiteX6" fmla="*/ 6291 w 12582"/>
                <a:gd name="connsiteY6" fmla="*/ 34602 h 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" h="34602">
                  <a:moveTo>
                    <a:pt x="6291" y="34602"/>
                  </a:moveTo>
                  <a:cubicBezTo>
                    <a:pt x="9766" y="34602"/>
                    <a:pt x="12583" y="31786"/>
                    <a:pt x="12583" y="28311"/>
                  </a:cubicBezTo>
                  <a:lnTo>
                    <a:pt x="12583" y="6291"/>
                  </a:lnTo>
                  <a:cubicBezTo>
                    <a:pt x="12583" y="2817"/>
                    <a:pt x="9766" y="0"/>
                    <a:pt x="6291" y="0"/>
                  </a:cubicBezTo>
                  <a:cubicBezTo>
                    <a:pt x="2817" y="0"/>
                    <a:pt x="0" y="2817"/>
                    <a:pt x="0" y="6291"/>
                  </a:cubicBezTo>
                  <a:lnTo>
                    <a:pt x="0" y="28311"/>
                  </a:lnTo>
                  <a:cubicBezTo>
                    <a:pt x="0" y="31786"/>
                    <a:pt x="2817" y="34602"/>
                    <a:pt x="6291" y="34602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5383CE-5903-4151-AB4A-0D3F7B2BD79A}"/>
                </a:ext>
              </a:extLst>
            </p:cNvPr>
            <p:cNvSpPr/>
            <p:nvPr/>
          </p:nvSpPr>
          <p:spPr>
            <a:xfrm>
              <a:off x="-469683" y="2311211"/>
              <a:ext cx="27907" cy="27955"/>
            </a:xfrm>
            <a:custGeom>
              <a:avLst/>
              <a:gdLst>
                <a:gd name="connsiteX0" fmla="*/ 17208 w 27907"/>
                <a:gd name="connsiteY0" fmla="*/ 26127 h 27955"/>
                <a:gd name="connsiteX1" fmla="*/ 26079 w 27907"/>
                <a:gd name="connsiteY1" fmla="*/ 26127 h 27955"/>
                <a:gd name="connsiteX2" fmla="*/ 26079 w 27907"/>
                <a:gd name="connsiteY2" fmla="*/ 17256 h 27955"/>
                <a:gd name="connsiteX3" fmla="*/ 10508 w 27907"/>
                <a:gd name="connsiteY3" fmla="*/ 1622 h 27955"/>
                <a:gd name="connsiteX4" fmla="*/ 1622 w 27907"/>
                <a:gd name="connsiteY4" fmla="*/ 2075 h 27955"/>
                <a:gd name="connsiteX5" fmla="*/ 1637 w 27907"/>
                <a:gd name="connsiteY5" fmla="*/ 10524 h 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07" h="27955">
                  <a:moveTo>
                    <a:pt x="17208" y="26127"/>
                  </a:moveTo>
                  <a:cubicBezTo>
                    <a:pt x="19662" y="28566"/>
                    <a:pt x="23625" y="28566"/>
                    <a:pt x="26079" y="26127"/>
                  </a:cubicBezTo>
                  <a:cubicBezTo>
                    <a:pt x="28518" y="23673"/>
                    <a:pt x="28518" y="19710"/>
                    <a:pt x="26079" y="17256"/>
                  </a:cubicBezTo>
                  <a:lnTo>
                    <a:pt x="10508" y="1622"/>
                  </a:lnTo>
                  <a:cubicBezTo>
                    <a:pt x="7929" y="-707"/>
                    <a:pt x="3950" y="-504"/>
                    <a:pt x="1622" y="2075"/>
                  </a:cubicBezTo>
                  <a:cubicBezTo>
                    <a:pt x="-546" y="4476"/>
                    <a:pt x="-540" y="8130"/>
                    <a:pt x="1637" y="105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5CCF7A-4325-4DB6-90DA-8B3950E8068C}"/>
                </a:ext>
              </a:extLst>
            </p:cNvPr>
            <p:cNvSpPr/>
            <p:nvPr/>
          </p:nvSpPr>
          <p:spPr>
            <a:xfrm>
              <a:off x="-313945" y="2312844"/>
              <a:ext cx="27610" cy="27552"/>
            </a:xfrm>
            <a:custGeom>
              <a:avLst/>
              <a:gdLst>
                <a:gd name="connsiteX0" fmla="*/ 6422 w 27610"/>
                <a:gd name="connsiteY0" fmla="*/ 27546 h 27552"/>
                <a:gd name="connsiteX1" fmla="*/ 10889 w 27610"/>
                <a:gd name="connsiteY1" fmla="*/ 25690 h 27552"/>
                <a:gd name="connsiteX2" fmla="*/ 26428 w 27610"/>
                <a:gd name="connsiteY2" fmla="*/ 9961 h 27552"/>
                <a:gd name="connsiteX3" fmla="*/ 24988 w 27610"/>
                <a:gd name="connsiteY3" fmla="*/ 1181 h 27552"/>
                <a:gd name="connsiteX4" fmla="*/ 17558 w 27610"/>
                <a:gd name="connsiteY4" fmla="*/ 1248 h 27552"/>
                <a:gd name="connsiteX5" fmla="*/ 1829 w 27610"/>
                <a:gd name="connsiteY5" fmla="*/ 16976 h 27552"/>
                <a:gd name="connsiteX6" fmla="*/ 1829 w 27610"/>
                <a:gd name="connsiteY6" fmla="*/ 25847 h 27552"/>
                <a:gd name="connsiteX7" fmla="*/ 6422 w 27610"/>
                <a:gd name="connsiteY7" fmla="*/ 27546 h 2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10" h="27552">
                  <a:moveTo>
                    <a:pt x="6422" y="27546"/>
                  </a:moveTo>
                  <a:cubicBezTo>
                    <a:pt x="8099" y="27547"/>
                    <a:pt x="9707" y="26879"/>
                    <a:pt x="10889" y="25690"/>
                  </a:cubicBezTo>
                  <a:lnTo>
                    <a:pt x="26428" y="9961"/>
                  </a:lnTo>
                  <a:cubicBezTo>
                    <a:pt x="28455" y="7139"/>
                    <a:pt x="27811" y="3208"/>
                    <a:pt x="24988" y="1181"/>
                  </a:cubicBezTo>
                  <a:cubicBezTo>
                    <a:pt x="22762" y="-418"/>
                    <a:pt x="19756" y="-391"/>
                    <a:pt x="17558" y="1248"/>
                  </a:cubicBezTo>
                  <a:lnTo>
                    <a:pt x="1829" y="16976"/>
                  </a:lnTo>
                  <a:cubicBezTo>
                    <a:pt x="-610" y="19430"/>
                    <a:pt x="-610" y="23393"/>
                    <a:pt x="1829" y="25847"/>
                  </a:cubicBezTo>
                  <a:cubicBezTo>
                    <a:pt x="3068" y="27010"/>
                    <a:pt x="4725" y="27623"/>
                    <a:pt x="6422" y="275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3A4260D-CCC3-453B-8D1B-F294F11A9B8C}"/>
                </a:ext>
              </a:extLst>
            </p:cNvPr>
            <p:cNvSpPr/>
            <p:nvPr/>
          </p:nvSpPr>
          <p:spPr>
            <a:xfrm>
              <a:off x="-503844" y="2393048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C046C3-D664-4DC8-9A5B-B2F3B75F9390}"/>
                </a:ext>
              </a:extLst>
            </p:cNvPr>
            <p:cNvSpPr/>
            <p:nvPr/>
          </p:nvSpPr>
          <p:spPr>
            <a:xfrm>
              <a:off x="-470246" y="2459607"/>
              <a:ext cx="28154" cy="28311"/>
            </a:xfrm>
            <a:custGeom>
              <a:avLst/>
              <a:gdLst>
                <a:gd name="connsiteX0" fmla="*/ 17770 w 28154"/>
                <a:gd name="connsiteY0" fmla="*/ 1513 h 28311"/>
                <a:gd name="connsiteX1" fmla="*/ 2199 w 28154"/>
                <a:gd name="connsiteY1" fmla="*/ 17241 h 28311"/>
                <a:gd name="connsiteX2" fmla="*/ 1513 w 28154"/>
                <a:gd name="connsiteY2" fmla="*/ 26112 h 28311"/>
                <a:gd name="connsiteX3" fmla="*/ 10384 w 28154"/>
                <a:gd name="connsiteY3" fmla="*/ 26798 h 28311"/>
                <a:gd name="connsiteX4" fmla="*/ 11070 w 28154"/>
                <a:gd name="connsiteY4" fmla="*/ 26112 h 28311"/>
                <a:gd name="connsiteX5" fmla="*/ 26641 w 28154"/>
                <a:gd name="connsiteY5" fmla="*/ 10384 h 28311"/>
                <a:gd name="connsiteX6" fmla="*/ 25955 w 28154"/>
                <a:gd name="connsiteY6" fmla="*/ 1513 h 28311"/>
                <a:gd name="connsiteX7" fmla="*/ 17770 w 28154"/>
                <a:gd name="connsiteY7" fmla="*/ 1513 h 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4" h="28311">
                  <a:moveTo>
                    <a:pt x="17770" y="1513"/>
                  </a:moveTo>
                  <a:lnTo>
                    <a:pt x="2199" y="17241"/>
                  </a:lnTo>
                  <a:cubicBezTo>
                    <a:pt x="-440" y="19501"/>
                    <a:pt x="-747" y="23473"/>
                    <a:pt x="1513" y="26112"/>
                  </a:cubicBezTo>
                  <a:cubicBezTo>
                    <a:pt x="3773" y="28751"/>
                    <a:pt x="7745" y="29058"/>
                    <a:pt x="10384" y="26798"/>
                  </a:cubicBezTo>
                  <a:cubicBezTo>
                    <a:pt x="10630" y="26587"/>
                    <a:pt x="10859" y="26358"/>
                    <a:pt x="11070" y="26112"/>
                  </a:cubicBezTo>
                  <a:lnTo>
                    <a:pt x="26641" y="10384"/>
                  </a:lnTo>
                  <a:cubicBezTo>
                    <a:pt x="28901" y="7744"/>
                    <a:pt x="28594" y="3773"/>
                    <a:pt x="25955" y="1513"/>
                  </a:cubicBezTo>
                  <a:cubicBezTo>
                    <a:pt x="23600" y="-504"/>
                    <a:pt x="20126" y="-504"/>
                    <a:pt x="17770" y="1513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326A47-E25E-4810-ACE9-2D4824569832}"/>
                </a:ext>
              </a:extLst>
            </p:cNvPr>
            <p:cNvSpPr/>
            <p:nvPr/>
          </p:nvSpPr>
          <p:spPr>
            <a:xfrm>
              <a:off x="-314017" y="2457849"/>
              <a:ext cx="28912" cy="28939"/>
            </a:xfrm>
            <a:custGeom>
              <a:avLst/>
              <a:gdLst>
                <a:gd name="connsiteX0" fmla="*/ 10961 w 28912"/>
                <a:gd name="connsiteY0" fmla="*/ 2075 h 28939"/>
                <a:gd name="connsiteX1" fmla="*/ 2075 w 28912"/>
                <a:gd name="connsiteY1" fmla="*/ 1622 h 28939"/>
                <a:gd name="connsiteX2" fmla="*/ 1622 w 28912"/>
                <a:gd name="connsiteY2" fmla="*/ 10508 h 28939"/>
                <a:gd name="connsiteX3" fmla="*/ 2059 w 28912"/>
                <a:gd name="connsiteY3" fmla="*/ 10946 h 28939"/>
                <a:gd name="connsiteX4" fmla="*/ 17787 w 28912"/>
                <a:gd name="connsiteY4" fmla="*/ 26674 h 28939"/>
                <a:gd name="connsiteX5" fmla="*/ 26648 w 28912"/>
                <a:gd name="connsiteY5" fmla="*/ 27481 h 28939"/>
                <a:gd name="connsiteX6" fmla="*/ 27455 w 28912"/>
                <a:gd name="connsiteY6" fmla="*/ 18621 h 28939"/>
                <a:gd name="connsiteX7" fmla="*/ 26438 w 28912"/>
                <a:gd name="connsiteY7" fmla="*/ 17646 h 2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12" h="28939">
                  <a:moveTo>
                    <a:pt x="10961" y="2075"/>
                  </a:moveTo>
                  <a:cubicBezTo>
                    <a:pt x="8633" y="-504"/>
                    <a:pt x="4654" y="-707"/>
                    <a:pt x="2075" y="1622"/>
                  </a:cubicBezTo>
                  <a:cubicBezTo>
                    <a:pt x="-504" y="3950"/>
                    <a:pt x="-707" y="7929"/>
                    <a:pt x="1622" y="10508"/>
                  </a:cubicBezTo>
                  <a:cubicBezTo>
                    <a:pt x="1760" y="10661"/>
                    <a:pt x="1906" y="10807"/>
                    <a:pt x="2059" y="10946"/>
                  </a:cubicBezTo>
                  <a:lnTo>
                    <a:pt x="17787" y="26674"/>
                  </a:lnTo>
                  <a:cubicBezTo>
                    <a:pt x="20011" y="29344"/>
                    <a:pt x="23978" y="29705"/>
                    <a:pt x="26648" y="27481"/>
                  </a:cubicBezTo>
                  <a:cubicBezTo>
                    <a:pt x="29317" y="25258"/>
                    <a:pt x="29679" y="21291"/>
                    <a:pt x="27455" y="18621"/>
                  </a:cubicBezTo>
                  <a:cubicBezTo>
                    <a:pt x="27153" y="18259"/>
                    <a:pt x="26812" y="17932"/>
                    <a:pt x="26438" y="176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B4715A-38EB-4797-8117-35FEB6850F24}"/>
                </a:ext>
              </a:extLst>
            </p:cNvPr>
            <p:cNvSpPr/>
            <p:nvPr/>
          </p:nvSpPr>
          <p:spPr>
            <a:xfrm>
              <a:off x="-287580" y="2392827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374142" y="1452807"/>
            <a:ext cx="748179" cy="748179"/>
            <a:chOff x="5327823" y="-1198076"/>
            <a:chExt cx="997572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388630" y="-686695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تعاریف</a:t>
              </a:r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AC49EC-CBC5-4275-96ED-069B2080052F}"/>
                </a:ext>
              </a:extLst>
            </p:cNvPr>
            <p:cNvSpPr/>
            <p:nvPr/>
          </p:nvSpPr>
          <p:spPr>
            <a:xfrm>
              <a:off x="5868757" y="-1050861"/>
              <a:ext cx="93252" cy="142101"/>
            </a:xfrm>
            <a:custGeom>
              <a:avLst/>
              <a:gdLst>
                <a:gd name="connsiteX0" fmla="*/ 46639 w 93252"/>
                <a:gd name="connsiteY0" fmla="*/ 65301 h 142102"/>
                <a:gd name="connsiteX1" fmla="*/ 27550 w 93252"/>
                <a:gd name="connsiteY1" fmla="*/ 45324 h 142102"/>
                <a:gd name="connsiteX2" fmla="*/ 47083 w 93252"/>
                <a:gd name="connsiteY2" fmla="*/ 25791 h 142102"/>
                <a:gd name="connsiteX3" fmla="*/ 66616 w 93252"/>
                <a:gd name="connsiteY3" fmla="*/ 45324 h 142102"/>
                <a:gd name="connsiteX4" fmla="*/ 60845 w 93252"/>
                <a:gd name="connsiteY4" fmla="*/ 59086 h 142102"/>
                <a:gd name="connsiteX5" fmla="*/ 46639 w 93252"/>
                <a:gd name="connsiteY5" fmla="*/ 65301 h 142102"/>
                <a:gd name="connsiteX6" fmla="*/ 27550 w 93252"/>
                <a:gd name="connsiteY6" fmla="*/ 3594 h 142102"/>
                <a:gd name="connsiteX7" fmla="*/ 5353 w 93252"/>
                <a:gd name="connsiteY7" fmla="*/ 23571 h 142102"/>
                <a:gd name="connsiteX8" fmla="*/ 3133 w 93252"/>
                <a:gd name="connsiteY8" fmla="*/ 61750 h 142102"/>
                <a:gd name="connsiteX9" fmla="*/ 24442 w 93252"/>
                <a:gd name="connsiteY9" fmla="*/ 107919 h 142102"/>
                <a:gd name="connsiteX10" fmla="*/ 38648 w 93252"/>
                <a:gd name="connsiteY10" fmla="*/ 137219 h 142102"/>
                <a:gd name="connsiteX11" fmla="*/ 46639 w 93252"/>
                <a:gd name="connsiteY11" fmla="*/ 142102 h 142102"/>
                <a:gd name="connsiteX12" fmla="*/ 54630 w 93252"/>
                <a:gd name="connsiteY12" fmla="*/ 137219 h 142102"/>
                <a:gd name="connsiteX13" fmla="*/ 68836 w 93252"/>
                <a:gd name="connsiteY13" fmla="*/ 107919 h 142102"/>
                <a:gd name="connsiteX14" fmla="*/ 90145 w 93252"/>
                <a:gd name="connsiteY14" fmla="*/ 62194 h 142102"/>
                <a:gd name="connsiteX15" fmla="*/ 93253 w 93252"/>
                <a:gd name="connsiteY15" fmla="*/ 45324 h 142102"/>
                <a:gd name="connsiteX16" fmla="*/ 27550 w 93252"/>
                <a:gd name="connsiteY16" fmla="*/ 3594 h 1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252" h="142102">
                  <a:moveTo>
                    <a:pt x="46639" y="65301"/>
                  </a:moveTo>
                  <a:cubicBezTo>
                    <a:pt x="35985" y="65301"/>
                    <a:pt x="27106" y="56422"/>
                    <a:pt x="27550" y="45324"/>
                  </a:cubicBezTo>
                  <a:cubicBezTo>
                    <a:pt x="27550" y="34669"/>
                    <a:pt x="36429" y="25791"/>
                    <a:pt x="47083" y="25791"/>
                  </a:cubicBezTo>
                  <a:cubicBezTo>
                    <a:pt x="57738" y="25791"/>
                    <a:pt x="66616" y="34669"/>
                    <a:pt x="66616" y="45324"/>
                  </a:cubicBezTo>
                  <a:cubicBezTo>
                    <a:pt x="66616" y="50651"/>
                    <a:pt x="64397" y="55535"/>
                    <a:pt x="60845" y="59086"/>
                  </a:cubicBezTo>
                  <a:cubicBezTo>
                    <a:pt x="56850" y="63081"/>
                    <a:pt x="51966" y="65301"/>
                    <a:pt x="46639" y="65301"/>
                  </a:cubicBezTo>
                  <a:close/>
                  <a:moveTo>
                    <a:pt x="27550" y="3594"/>
                  </a:moveTo>
                  <a:cubicBezTo>
                    <a:pt x="17783" y="7145"/>
                    <a:pt x="10236" y="14692"/>
                    <a:pt x="5353" y="23571"/>
                  </a:cubicBezTo>
                  <a:cubicBezTo>
                    <a:pt x="-862" y="35557"/>
                    <a:pt x="-1750" y="49319"/>
                    <a:pt x="3133" y="61750"/>
                  </a:cubicBezTo>
                  <a:lnTo>
                    <a:pt x="24442" y="107919"/>
                  </a:lnTo>
                  <a:lnTo>
                    <a:pt x="38648" y="137219"/>
                  </a:lnTo>
                  <a:cubicBezTo>
                    <a:pt x="39980" y="140326"/>
                    <a:pt x="43088" y="142102"/>
                    <a:pt x="46639" y="142102"/>
                  </a:cubicBezTo>
                  <a:cubicBezTo>
                    <a:pt x="50191" y="142102"/>
                    <a:pt x="53298" y="140326"/>
                    <a:pt x="54630" y="137219"/>
                  </a:cubicBezTo>
                  <a:lnTo>
                    <a:pt x="68836" y="107919"/>
                  </a:lnTo>
                  <a:lnTo>
                    <a:pt x="90145" y="62194"/>
                  </a:lnTo>
                  <a:cubicBezTo>
                    <a:pt x="92365" y="56866"/>
                    <a:pt x="93253" y="51095"/>
                    <a:pt x="93253" y="45324"/>
                  </a:cubicBezTo>
                  <a:cubicBezTo>
                    <a:pt x="93253" y="14248"/>
                    <a:pt x="61289" y="-9280"/>
                    <a:pt x="27550" y="359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76F801-FC6B-4882-A361-0A8D5685DE39}"/>
                </a:ext>
              </a:extLst>
            </p:cNvPr>
            <p:cNvSpPr/>
            <p:nvPr/>
          </p:nvSpPr>
          <p:spPr>
            <a:xfrm>
              <a:off x="5649032" y="-1010864"/>
              <a:ext cx="355149" cy="248604"/>
            </a:xfrm>
            <a:custGeom>
              <a:avLst/>
              <a:gdLst>
                <a:gd name="connsiteX0" fmla="*/ 168696 w 355149"/>
                <a:gd name="connsiteY0" fmla="*/ 214421 h 248604"/>
                <a:gd name="connsiteX1" fmla="*/ 97666 w 355149"/>
                <a:gd name="connsiteY1" fmla="*/ 178906 h 248604"/>
                <a:gd name="connsiteX2" fmla="*/ 97666 w 355149"/>
                <a:gd name="connsiteY2" fmla="*/ 34183 h 248604"/>
                <a:gd name="connsiteX3" fmla="*/ 168696 w 355149"/>
                <a:gd name="connsiteY3" fmla="*/ 69698 h 248604"/>
                <a:gd name="connsiteX4" fmla="*/ 168696 w 355149"/>
                <a:gd name="connsiteY4" fmla="*/ 214421 h 248604"/>
                <a:gd name="connsiteX5" fmla="*/ 79909 w 355149"/>
                <a:gd name="connsiteY5" fmla="*/ 178906 h 248604"/>
                <a:gd name="connsiteX6" fmla="*/ 26636 w 355149"/>
                <a:gd name="connsiteY6" fmla="*/ 205543 h 248604"/>
                <a:gd name="connsiteX7" fmla="*/ 26636 w 355149"/>
                <a:gd name="connsiteY7" fmla="*/ 60819 h 248604"/>
                <a:gd name="connsiteX8" fmla="*/ 79909 w 355149"/>
                <a:gd name="connsiteY8" fmla="*/ 34183 h 248604"/>
                <a:gd name="connsiteX9" fmla="*/ 79909 w 355149"/>
                <a:gd name="connsiteY9" fmla="*/ 178906 h 248604"/>
                <a:gd name="connsiteX10" fmla="*/ 325849 w 355149"/>
                <a:gd name="connsiteY10" fmla="*/ 29744 h 248604"/>
                <a:gd name="connsiteX11" fmla="*/ 325849 w 355149"/>
                <a:gd name="connsiteY11" fmla="*/ 29744 h 248604"/>
                <a:gd name="connsiteX12" fmla="*/ 314751 w 355149"/>
                <a:gd name="connsiteY12" fmla="*/ 53716 h 248604"/>
                <a:gd name="connsiteX13" fmla="*/ 328513 w 355149"/>
                <a:gd name="connsiteY13" fmla="*/ 60819 h 248604"/>
                <a:gd name="connsiteX14" fmla="*/ 328513 w 355149"/>
                <a:gd name="connsiteY14" fmla="*/ 205543 h 248604"/>
                <a:gd name="connsiteX15" fmla="*/ 275241 w 355149"/>
                <a:gd name="connsiteY15" fmla="*/ 178906 h 248604"/>
                <a:gd name="connsiteX16" fmla="*/ 275241 w 355149"/>
                <a:gd name="connsiteY16" fmla="*/ 119863 h 248604"/>
                <a:gd name="connsiteX17" fmla="*/ 257483 w 355149"/>
                <a:gd name="connsiteY17" fmla="*/ 119863 h 248604"/>
                <a:gd name="connsiteX18" fmla="*/ 257483 w 355149"/>
                <a:gd name="connsiteY18" fmla="*/ 178906 h 248604"/>
                <a:gd name="connsiteX19" fmla="*/ 186453 w 355149"/>
                <a:gd name="connsiteY19" fmla="*/ 214421 h 248604"/>
                <a:gd name="connsiteX20" fmla="*/ 186453 w 355149"/>
                <a:gd name="connsiteY20" fmla="*/ 69698 h 248604"/>
                <a:gd name="connsiteX21" fmla="*/ 217973 w 355149"/>
                <a:gd name="connsiteY21" fmla="*/ 53716 h 248604"/>
                <a:gd name="connsiteX22" fmla="*/ 206874 w 355149"/>
                <a:gd name="connsiteY22" fmla="*/ 29744 h 248604"/>
                <a:gd name="connsiteX23" fmla="*/ 177575 w 355149"/>
                <a:gd name="connsiteY23" fmla="*/ 44394 h 248604"/>
                <a:gd name="connsiteX24" fmla="*/ 88787 w 355149"/>
                <a:gd name="connsiteY24" fmla="*/ 0 h 248604"/>
                <a:gd name="connsiteX25" fmla="*/ 0 w 355149"/>
                <a:gd name="connsiteY25" fmla="*/ 44394 h 248604"/>
                <a:gd name="connsiteX26" fmla="*/ 0 w 355149"/>
                <a:gd name="connsiteY26" fmla="*/ 248604 h 248604"/>
                <a:gd name="connsiteX27" fmla="*/ 88787 w 355149"/>
                <a:gd name="connsiteY27" fmla="*/ 204211 h 248604"/>
                <a:gd name="connsiteX28" fmla="*/ 177575 w 355149"/>
                <a:gd name="connsiteY28" fmla="*/ 248604 h 248604"/>
                <a:gd name="connsiteX29" fmla="*/ 266362 w 355149"/>
                <a:gd name="connsiteY29" fmla="*/ 204211 h 248604"/>
                <a:gd name="connsiteX30" fmla="*/ 355149 w 355149"/>
                <a:gd name="connsiteY30" fmla="*/ 248604 h 248604"/>
                <a:gd name="connsiteX31" fmla="*/ 355149 w 355149"/>
                <a:gd name="connsiteY31" fmla="*/ 44394 h 248604"/>
                <a:gd name="connsiteX32" fmla="*/ 325849 w 355149"/>
                <a:gd name="connsiteY32" fmla="*/ 29744 h 2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5149" h="248604">
                  <a:moveTo>
                    <a:pt x="168696" y="214421"/>
                  </a:moveTo>
                  <a:lnTo>
                    <a:pt x="97666" y="178906"/>
                  </a:lnTo>
                  <a:lnTo>
                    <a:pt x="97666" y="34183"/>
                  </a:lnTo>
                  <a:lnTo>
                    <a:pt x="168696" y="69698"/>
                  </a:lnTo>
                  <a:lnTo>
                    <a:pt x="168696" y="214421"/>
                  </a:lnTo>
                  <a:close/>
                  <a:moveTo>
                    <a:pt x="79909" y="178906"/>
                  </a:moveTo>
                  <a:lnTo>
                    <a:pt x="26636" y="205543"/>
                  </a:lnTo>
                  <a:lnTo>
                    <a:pt x="26636" y="60819"/>
                  </a:lnTo>
                  <a:lnTo>
                    <a:pt x="79909" y="34183"/>
                  </a:lnTo>
                  <a:lnTo>
                    <a:pt x="79909" y="178906"/>
                  </a:lnTo>
                  <a:close/>
                  <a:moveTo>
                    <a:pt x="325849" y="29744"/>
                  </a:moveTo>
                  <a:lnTo>
                    <a:pt x="325849" y="29744"/>
                  </a:lnTo>
                  <a:lnTo>
                    <a:pt x="314751" y="53716"/>
                  </a:lnTo>
                  <a:lnTo>
                    <a:pt x="328513" y="60819"/>
                  </a:lnTo>
                  <a:lnTo>
                    <a:pt x="328513" y="205543"/>
                  </a:lnTo>
                  <a:lnTo>
                    <a:pt x="275241" y="178906"/>
                  </a:lnTo>
                  <a:lnTo>
                    <a:pt x="275241" y="119863"/>
                  </a:lnTo>
                  <a:lnTo>
                    <a:pt x="257483" y="119863"/>
                  </a:lnTo>
                  <a:lnTo>
                    <a:pt x="257483" y="178906"/>
                  </a:lnTo>
                  <a:lnTo>
                    <a:pt x="186453" y="214421"/>
                  </a:lnTo>
                  <a:lnTo>
                    <a:pt x="186453" y="69698"/>
                  </a:lnTo>
                  <a:lnTo>
                    <a:pt x="217973" y="53716"/>
                  </a:lnTo>
                  <a:lnTo>
                    <a:pt x="206874" y="29744"/>
                  </a:lnTo>
                  <a:lnTo>
                    <a:pt x="177575" y="44394"/>
                  </a:lnTo>
                  <a:lnTo>
                    <a:pt x="88787" y="0"/>
                  </a:lnTo>
                  <a:lnTo>
                    <a:pt x="0" y="44394"/>
                  </a:lnTo>
                  <a:lnTo>
                    <a:pt x="0" y="248604"/>
                  </a:lnTo>
                  <a:lnTo>
                    <a:pt x="88787" y="204211"/>
                  </a:lnTo>
                  <a:lnTo>
                    <a:pt x="177575" y="248604"/>
                  </a:lnTo>
                  <a:lnTo>
                    <a:pt x="266362" y="204211"/>
                  </a:lnTo>
                  <a:lnTo>
                    <a:pt x="355149" y="248604"/>
                  </a:lnTo>
                  <a:lnTo>
                    <a:pt x="355149" y="44394"/>
                  </a:lnTo>
                  <a:lnTo>
                    <a:pt x="325849" y="2974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3834207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706E8C3-3560-4AAE-A277-F648040D573A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جمع‌بندی و</a:t>
              </a:r>
            </a:p>
            <a:p>
              <a:r>
                <a:rPr lang="fa-IR"/>
                <a:t>پیشنهادها</a:t>
              </a:r>
              <a:endParaRPr lang="en-US" dirty="0"/>
            </a:p>
          </p:txBody>
        </p:sp>
        <p:sp>
          <p:nvSpPr>
            <p:cNvPr id="86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SpPr/>
            <p:nvPr/>
          </p:nvSpPr>
          <p:spPr>
            <a:xfrm>
              <a:off x="-516684" y="3891390"/>
              <a:ext cx="222525" cy="208903"/>
            </a:xfrm>
            <a:custGeom>
              <a:avLst/>
              <a:gdLst>
                <a:gd name="connsiteX0" fmla="*/ 220726 w 222525"/>
                <a:gd name="connsiteY0" fmla="*/ 73061 h 208903"/>
                <a:gd name="connsiteX1" fmla="*/ 189668 w 222525"/>
                <a:gd name="connsiteY1" fmla="*/ 60342 h 208903"/>
                <a:gd name="connsiteX2" fmla="*/ 175174 w 222525"/>
                <a:gd name="connsiteY2" fmla="*/ 85484 h 208903"/>
                <a:gd name="connsiteX3" fmla="*/ 137017 w 222525"/>
                <a:gd name="connsiteY3" fmla="*/ 101457 h 208903"/>
                <a:gd name="connsiteX4" fmla="*/ 117199 w 222525"/>
                <a:gd name="connsiteY4" fmla="*/ 87555 h 208903"/>
                <a:gd name="connsiteX5" fmla="*/ 117199 w 222525"/>
                <a:gd name="connsiteY5" fmla="*/ 46439 h 208903"/>
                <a:gd name="connsiteX6" fmla="*/ 134946 w 222525"/>
                <a:gd name="connsiteY6" fmla="*/ 23663 h 208903"/>
                <a:gd name="connsiteX7" fmla="*/ 111283 w 222525"/>
                <a:gd name="connsiteY7" fmla="*/ 0 h 208903"/>
                <a:gd name="connsiteX8" fmla="*/ 111283 w 222525"/>
                <a:gd name="connsiteY8" fmla="*/ 0 h 208903"/>
                <a:gd name="connsiteX9" fmla="*/ 87619 w 222525"/>
                <a:gd name="connsiteY9" fmla="*/ 23663 h 208903"/>
                <a:gd name="connsiteX10" fmla="*/ 105367 w 222525"/>
                <a:gd name="connsiteY10" fmla="*/ 46439 h 208903"/>
                <a:gd name="connsiteX11" fmla="*/ 105367 w 222525"/>
                <a:gd name="connsiteY11" fmla="*/ 87259 h 208903"/>
                <a:gd name="connsiteX12" fmla="*/ 85549 w 222525"/>
                <a:gd name="connsiteY12" fmla="*/ 101161 h 208903"/>
                <a:gd name="connsiteX13" fmla="*/ 47392 w 222525"/>
                <a:gd name="connsiteY13" fmla="*/ 85188 h 208903"/>
                <a:gd name="connsiteX14" fmla="*/ 32898 w 222525"/>
                <a:gd name="connsiteY14" fmla="*/ 60046 h 208903"/>
                <a:gd name="connsiteX15" fmla="*/ 1840 w 222525"/>
                <a:gd name="connsiteY15" fmla="*/ 72765 h 208903"/>
                <a:gd name="connsiteX16" fmla="*/ 14559 w 222525"/>
                <a:gd name="connsiteY16" fmla="*/ 103823 h 208903"/>
                <a:gd name="connsiteX17" fmla="*/ 42363 w 222525"/>
                <a:gd name="connsiteY17" fmla="*/ 96133 h 208903"/>
                <a:gd name="connsiteX18" fmla="*/ 81408 w 222525"/>
                <a:gd name="connsiteY18" fmla="*/ 112105 h 208903"/>
                <a:gd name="connsiteX19" fmla="*/ 81112 w 222525"/>
                <a:gd name="connsiteY19" fmla="*/ 115951 h 208903"/>
                <a:gd name="connsiteX20" fmla="*/ 87028 w 222525"/>
                <a:gd name="connsiteY20" fmla="*/ 133698 h 208903"/>
                <a:gd name="connsiteX21" fmla="*/ 56265 w 222525"/>
                <a:gd name="connsiteY21" fmla="*/ 164757 h 208903"/>
                <a:gd name="connsiteX22" fmla="*/ 27574 w 222525"/>
                <a:gd name="connsiteY22" fmla="*/ 168306 h 208903"/>
                <a:gd name="connsiteX23" fmla="*/ 27574 w 222525"/>
                <a:gd name="connsiteY23" fmla="*/ 201731 h 208903"/>
                <a:gd name="connsiteX24" fmla="*/ 60998 w 222525"/>
                <a:gd name="connsiteY24" fmla="*/ 201731 h 208903"/>
                <a:gd name="connsiteX25" fmla="*/ 64548 w 222525"/>
                <a:gd name="connsiteY25" fmla="*/ 173039 h 208903"/>
                <a:gd name="connsiteX26" fmla="*/ 95902 w 222525"/>
                <a:gd name="connsiteY26" fmla="*/ 141685 h 208903"/>
                <a:gd name="connsiteX27" fmla="*/ 110691 w 222525"/>
                <a:gd name="connsiteY27" fmla="*/ 145826 h 208903"/>
                <a:gd name="connsiteX28" fmla="*/ 111283 w 222525"/>
                <a:gd name="connsiteY28" fmla="*/ 145826 h 208903"/>
                <a:gd name="connsiteX29" fmla="*/ 111874 w 222525"/>
                <a:gd name="connsiteY29" fmla="*/ 145826 h 208903"/>
                <a:gd name="connsiteX30" fmla="*/ 126664 w 222525"/>
                <a:gd name="connsiteY30" fmla="*/ 141685 h 208903"/>
                <a:gd name="connsiteX31" fmla="*/ 158018 w 222525"/>
                <a:gd name="connsiteY31" fmla="*/ 173039 h 208903"/>
                <a:gd name="connsiteX32" fmla="*/ 161568 w 222525"/>
                <a:gd name="connsiteY32" fmla="*/ 202026 h 208903"/>
                <a:gd name="connsiteX33" fmla="*/ 194992 w 222525"/>
                <a:gd name="connsiteY33" fmla="*/ 202026 h 208903"/>
                <a:gd name="connsiteX34" fmla="*/ 194992 w 222525"/>
                <a:gd name="connsiteY34" fmla="*/ 168602 h 208903"/>
                <a:gd name="connsiteX35" fmla="*/ 166300 w 222525"/>
                <a:gd name="connsiteY35" fmla="*/ 165052 h 208903"/>
                <a:gd name="connsiteX36" fmla="*/ 135538 w 222525"/>
                <a:gd name="connsiteY36" fmla="*/ 133994 h 208903"/>
                <a:gd name="connsiteX37" fmla="*/ 141454 w 222525"/>
                <a:gd name="connsiteY37" fmla="*/ 116247 h 208903"/>
                <a:gd name="connsiteX38" fmla="*/ 141158 w 222525"/>
                <a:gd name="connsiteY38" fmla="*/ 112401 h 208903"/>
                <a:gd name="connsiteX39" fmla="*/ 180203 w 222525"/>
                <a:gd name="connsiteY39" fmla="*/ 96428 h 208903"/>
                <a:gd name="connsiteX40" fmla="*/ 208007 w 222525"/>
                <a:gd name="connsiteY40" fmla="*/ 104119 h 208903"/>
                <a:gd name="connsiteX41" fmla="*/ 220726 w 222525"/>
                <a:gd name="connsiteY41" fmla="*/ 73061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2525" h="208903">
                  <a:moveTo>
                    <a:pt x="220726" y="73061"/>
                  </a:moveTo>
                  <a:cubicBezTo>
                    <a:pt x="215698" y="60933"/>
                    <a:pt x="201795" y="55313"/>
                    <a:pt x="189668" y="60342"/>
                  </a:cubicBezTo>
                  <a:cubicBezTo>
                    <a:pt x="179611" y="64483"/>
                    <a:pt x="173695" y="75131"/>
                    <a:pt x="175174" y="85484"/>
                  </a:cubicBezTo>
                  <a:lnTo>
                    <a:pt x="137017" y="101457"/>
                  </a:lnTo>
                  <a:cubicBezTo>
                    <a:pt x="132876" y="94358"/>
                    <a:pt x="125481" y="89034"/>
                    <a:pt x="117199" y="87555"/>
                  </a:cubicBezTo>
                  <a:lnTo>
                    <a:pt x="117199" y="46439"/>
                  </a:lnTo>
                  <a:cubicBezTo>
                    <a:pt x="127256" y="43777"/>
                    <a:pt x="134946" y="34608"/>
                    <a:pt x="134946" y="23663"/>
                  </a:cubicBezTo>
                  <a:cubicBezTo>
                    <a:pt x="134946" y="10649"/>
                    <a:pt x="124298" y="0"/>
                    <a:pt x="111283" y="0"/>
                  </a:cubicBezTo>
                  <a:lnTo>
                    <a:pt x="111283" y="0"/>
                  </a:lnTo>
                  <a:cubicBezTo>
                    <a:pt x="98268" y="0"/>
                    <a:pt x="87619" y="10649"/>
                    <a:pt x="87619" y="23663"/>
                  </a:cubicBezTo>
                  <a:cubicBezTo>
                    <a:pt x="87619" y="34608"/>
                    <a:pt x="95310" y="43777"/>
                    <a:pt x="105367" y="46439"/>
                  </a:cubicBezTo>
                  <a:lnTo>
                    <a:pt x="105367" y="87259"/>
                  </a:lnTo>
                  <a:cubicBezTo>
                    <a:pt x="96789" y="88738"/>
                    <a:pt x="89690" y="94062"/>
                    <a:pt x="85549" y="101161"/>
                  </a:cubicBezTo>
                  <a:lnTo>
                    <a:pt x="47392" y="85188"/>
                  </a:lnTo>
                  <a:cubicBezTo>
                    <a:pt x="48871" y="74836"/>
                    <a:pt x="43251" y="64187"/>
                    <a:pt x="32898" y="60046"/>
                  </a:cubicBezTo>
                  <a:cubicBezTo>
                    <a:pt x="20770" y="55017"/>
                    <a:pt x="6868" y="60638"/>
                    <a:pt x="1840" y="72765"/>
                  </a:cubicBezTo>
                  <a:cubicBezTo>
                    <a:pt x="-3189" y="84893"/>
                    <a:pt x="2431" y="98795"/>
                    <a:pt x="14559" y="103823"/>
                  </a:cubicBezTo>
                  <a:cubicBezTo>
                    <a:pt x="24616" y="107964"/>
                    <a:pt x="36152" y="104711"/>
                    <a:pt x="42363" y="96133"/>
                  </a:cubicBezTo>
                  <a:lnTo>
                    <a:pt x="81408" y="112105"/>
                  </a:lnTo>
                  <a:cubicBezTo>
                    <a:pt x="81112" y="113289"/>
                    <a:pt x="81112" y="114768"/>
                    <a:pt x="81112" y="115951"/>
                  </a:cubicBezTo>
                  <a:cubicBezTo>
                    <a:pt x="81112" y="122458"/>
                    <a:pt x="83183" y="128670"/>
                    <a:pt x="87028" y="133698"/>
                  </a:cubicBezTo>
                  <a:lnTo>
                    <a:pt x="56265" y="164757"/>
                  </a:lnTo>
                  <a:cubicBezTo>
                    <a:pt x="47096" y="159432"/>
                    <a:pt x="35264" y="160615"/>
                    <a:pt x="27574" y="168306"/>
                  </a:cubicBezTo>
                  <a:cubicBezTo>
                    <a:pt x="18404" y="177476"/>
                    <a:pt x="18404" y="192561"/>
                    <a:pt x="27574" y="201731"/>
                  </a:cubicBezTo>
                  <a:cubicBezTo>
                    <a:pt x="36743" y="210900"/>
                    <a:pt x="51829" y="210900"/>
                    <a:pt x="60998" y="201731"/>
                  </a:cubicBezTo>
                  <a:cubicBezTo>
                    <a:pt x="68689" y="194040"/>
                    <a:pt x="69872" y="182208"/>
                    <a:pt x="64548" y="173039"/>
                  </a:cubicBezTo>
                  <a:lnTo>
                    <a:pt x="95902" y="141685"/>
                  </a:lnTo>
                  <a:cubicBezTo>
                    <a:pt x="100339" y="144347"/>
                    <a:pt x="105367" y="145826"/>
                    <a:pt x="110691" y="145826"/>
                  </a:cubicBezTo>
                  <a:cubicBezTo>
                    <a:pt x="110987" y="145826"/>
                    <a:pt x="110987" y="145826"/>
                    <a:pt x="111283" y="145826"/>
                  </a:cubicBezTo>
                  <a:cubicBezTo>
                    <a:pt x="111579" y="145826"/>
                    <a:pt x="111579" y="145826"/>
                    <a:pt x="111874" y="145826"/>
                  </a:cubicBezTo>
                  <a:cubicBezTo>
                    <a:pt x="117199" y="145826"/>
                    <a:pt x="122227" y="144347"/>
                    <a:pt x="126664" y="141685"/>
                  </a:cubicBezTo>
                  <a:lnTo>
                    <a:pt x="158018" y="173039"/>
                  </a:lnTo>
                  <a:cubicBezTo>
                    <a:pt x="152694" y="182208"/>
                    <a:pt x="153877" y="194040"/>
                    <a:pt x="161568" y="202026"/>
                  </a:cubicBezTo>
                  <a:cubicBezTo>
                    <a:pt x="170737" y="211196"/>
                    <a:pt x="185823" y="211196"/>
                    <a:pt x="194992" y="202026"/>
                  </a:cubicBezTo>
                  <a:cubicBezTo>
                    <a:pt x="204162" y="192857"/>
                    <a:pt x="204162" y="177771"/>
                    <a:pt x="194992" y="168602"/>
                  </a:cubicBezTo>
                  <a:cubicBezTo>
                    <a:pt x="187302" y="160911"/>
                    <a:pt x="175470" y="159728"/>
                    <a:pt x="166300" y="165052"/>
                  </a:cubicBezTo>
                  <a:lnTo>
                    <a:pt x="135538" y="133994"/>
                  </a:lnTo>
                  <a:cubicBezTo>
                    <a:pt x="139383" y="128966"/>
                    <a:pt x="141454" y="123050"/>
                    <a:pt x="141454" y="116247"/>
                  </a:cubicBezTo>
                  <a:cubicBezTo>
                    <a:pt x="141454" y="115063"/>
                    <a:pt x="141454" y="113584"/>
                    <a:pt x="141158" y="112401"/>
                  </a:cubicBezTo>
                  <a:lnTo>
                    <a:pt x="180203" y="96428"/>
                  </a:lnTo>
                  <a:cubicBezTo>
                    <a:pt x="186414" y="104711"/>
                    <a:pt x="197950" y="108260"/>
                    <a:pt x="208007" y="104119"/>
                  </a:cubicBezTo>
                  <a:cubicBezTo>
                    <a:pt x="219839" y="98795"/>
                    <a:pt x="225755" y="85188"/>
                    <a:pt x="220726" y="7306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B44D8796-1384-4912-A054-11C361A3984F}"/>
              </a:ext>
            </a:extLst>
          </p:cNvPr>
          <p:cNvGrpSpPr/>
          <p:nvPr/>
        </p:nvGrpSpPr>
        <p:grpSpPr>
          <a:xfrm>
            <a:off x="8748068" y="419806"/>
            <a:ext cx="146786" cy="4168821"/>
            <a:chOff x="8625836" y="541247"/>
            <a:chExt cx="146786" cy="4168821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C6936EC-4907-4F0C-9F3C-B971DB863FCE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D64A159-671E-4501-BEB1-CAF24E75CA5D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B80B501-B770-404E-A3CA-004158C2A4C5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265215C-42D0-4A0C-AA3C-FB1B9F01F0CB}"/>
              </a:ext>
            </a:extLst>
          </p:cNvPr>
          <p:cNvGrpSpPr/>
          <p:nvPr/>
        </p:nvGrpSpPr>
        <p:grpSpPr>
          <a:xfrm>
            <a:off x="8763215" y="570123"/>
            <a:ext cx="118500" cy="634539"/>
            <a:chOff x="8635891" y="971644"/>
            <a:chExt cx="118500" cy="63453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CD4EFB7-13A6-4600-A524-2EBCC297A096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7D71000-DD3F-4B79-BB1C-F891F61B0A59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E31A0A6-2DFA-4281-B2B5-4D29317F1757}"/>
              </a:ext>
            </a:extLst>
          </p:cNvPr>
          <p:cNvSpPr/>
          <p:nvPr/>
        </p:nvSpPr>
        <p:spPr>
          <a:xfrm>
            <a:off x="1191551" y="428453"/>
            <a:ext cx="7259984" cy="4213860"/>
          </a:xfrm>
          <a:prstGeom prst="roundRect">
            <a:avLst>
              <a:gd name="adj" fmla="val 2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C4CD074-DACB-48F1-B881-48C77027AB1F}"/>
              </a:ext>
            </a:extLst>
          </p:cNvPr>
          <p:cNvGrpSpPr/>
          <p:nvPr/>
        </p:nvGrpSpPr>
        <p:grpSpPr>
          <a:xfrm>
            <a:off x="2234547" y="4712787"/>
            <a:ext cx="5173992" cy="321262"/>
            <a:chOff x="1985001" y="4773373"/>
            <a:chExt cx="5173992" cy="32126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55E4CAB-8F6E-4A19-BAC2-10CB29EC5C94}"/>
                </a:ext>
              </a:extLst>
            </p:cNvPr>
            <p:cNvGrpSpPr/>
            <p:nvPr/>
          </p:nvGrpSpPr>
          <p:grpSpPr>
            <a:xfrm rot="5400000">
              <a:off x="4415032" y="2350674"/>
              <a:ext cx="313931" cy="5173991"/>
              <a:chOff x="8635891" y="971644"/>
              <a:chExt cx="118500" cy="634539"/>
            </a:xfrm>
            <a:solidFill>
              <a:schemeClr val="bg1">
                <a:lumMod val="95000"/>
              </a:schemeClr>
            </a:solidFill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0D92E7BA-019C-4D98-8B03-50E5F4D1BED7}"/>
                  </a:ext>
                </a:extLst>
              </p:cNvPr>
              <p:cNvSpPr/>
              <p:nvPr/>
            </p:nvSpPr>
            <p:spPr>
              <a:xfrm>
                <a:off x="8635892" y="971644"/>
                <a:ext cx="118499" cy="63453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38100" dist="25400" dir="135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765EBDE-439A-495C-A46C-6561311BBB09}"/>
                  </a:ext>
                </a:extLst>
              </p:cNvPr>
              <p:cNvSpPr/>
              <p:nvPr/>
            </p:nvSpPr>
            <p:spPr>
              <a:xfrm>
                <a:off x="8635891" y="971644"/>
                <a:ext cx="118499" cy="63453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38100" dist="12700" dir="2700000" algn="ctr" rotWithShape="0">
                  <a:schemeClr val="bg1">
                    <a:lumMod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F4196D5-E87F-4665-BDB1-9B91CCB9DF22}"/>
                </a:ext>
              </a:extLst>
            </p:cNvPr>
            <p:cNvSpPr/>
            <p:nvPr/>
          </p:nvSpPr>
          <p:spPr>
            <a:xfrm>
              <a:off x="1985001" y="4773373"/>
              <a:ext cx="5173992" cy="2954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rtl="1">
                <a:lnSpc>
                  <a:spcPct val="120000"/>
                </a:lnSpc>
              </a:pPr>
              <a:r>
                <a:rPr lang="fa-IR" sz="1100" dirty="0">
                  <a:latin typeface="Kalameh" pitchFamily="2" charset="-78"/>
                  <a:cs typeface="Kalameh" pitchFamily="2" charset="-78"/>
                </a:rPr>
                <a:t>بهبود دقت موقعیت‌یابی مبتني بر </a:t>
              </a:r>
              <a:r>
                <a:rPr lang="en-US" sz="1100" dirty="0">
                  <a:latin typeface="Kalameh" pitchFamily="2" charset="-78"/>
                  <a:cs typeface="Kalameh" pitchFamily="2" charset="-78"/>
                </a:rPr>
                <a:t>RSS</a:t>
              </a:r>
              <a:r>
                <a:rPr lang="fa-IR" sz="1100" dirty="0">
                  <a:latin typeface="Kalameh" pitchFamily="2" charset="-78"/>
                  <a:cs typeface="Kalameh" pitchFamily="2" charset="-78"/>
                </a:rPr>
                <a:t> بااستفاده از الگوریتم‌های يادگيری گروهی</a:t>
              </a:r>
              <a:endParaRPr lang="en-001" sz="1100" dirty="0">
                <a:latin typeface="Kalameh" pitchFamily="2" charset="-78"/>
                <a:cs typeface="Kalameh" pitchFamily="2" charset="-78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9B22170-A917-4DBB-B05C-6A8A5C4ED3A5}"/>
              </a:ext>
            </a:extLst>
          </p:cNvPr>
          <p:cNvGrpSpPr/>
          <p:nvPr/>
        </p:nvGrpSpPr>
        <p:grpSpPr>
          <a:xfrm>
            <a:off x="8689652" y="4720120"/>
            <a:ext cx="292045" cy="313929"/>
            <a:chOff x="6692685" y="1991717"/>
            <a:chExt cx="997572" cy="99757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A074CCB-8B8C-4449-A3A0-25CF3F1E7C9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813951BD-9C1A-4C35-9E9A-F0F45BCC03D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roundRect">
              <a:avLst>
                <a:gd name="adj" fmla="val 13612"/>
              </a:avLst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CE79206-7C75-4ACD-B2A6-63F36326686F}"/>
              </a:ext>
            </a:extLst>
          </p:cNvPr>
          <p:cNvSpPr/>
          <p:nvPr/>
        </p:nvSpPr>
        <p:spPr>
          <a:xfrm rot="5400000" flipH="1">
            <a:off x="4837776" y="-2375759"/>
            <a:ext cx="45719" cy="677344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38100" dist="12700" dir="135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31F2AC-EF0A-4736-B819-894E0D09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pPr/>
              <a:t>4</a:t>
            </a:fld>
            <a:endParaRPr lang="en-001" dirty="0"/>
          </a:p>
        </p:txBody>
      </p:sp>
      <p:sp>
        <p:nvSpPr>
          <p:cNvPr id="94" name="Title 41">
            <a:extLst>
              <a:ext uri="{FF2B5EF4-FFF2-40B4-BE49-F238E27FC236}">
                <a16:creationId xmlns:a16="http://schemas.microsoft.com/office/drawing/2014/main" id="{D47C29CD-24C2-4629-982C-1F982E8D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70655"/>
            <a:ext cx="3675359" cy="559652"/>
          </a:xfrm>
        </p:spPr>
        <p:txBody>
          <a:bodyPr/>
          <a:lstStyle/>
          <a:p>
            <a:r>
              <a:rPr lang="fa-IR" dirty="0"/>
              <a:t>عنوان اسلاید</a:t>
            </a:r>
            <a:endParaRPr lang="en-001" dirty="0"/>
          </a:p>
        </p:txBody>
      </p:sp>
      <p:sp>
        <p:nvSpPr>
          <p:cNvPr id="95" name="Content Placeholder 56">
            <a:extLst>
              <a:ext uri="{FF2B5EF4-FFF2-40B4-BE49-F238E27FC236}">
                <a16:creationId xmlns:a16="http://schemas.microsoft.com/office/drawing/2014/main" id="{03558531-63E5-40A1-BC63-DE0A2A988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910" y="1185591"/>
            <a:ext cx="6773449" cy="3263504"/>
          </a:xfrm>
        </p:spPr>
        <p:txBody>
          <a:bodyPr/>
          <a:lstStyle/>
          <a:p>
            <a:r>
              <a:rPr lang="fa-IR" dirty="0"/>
              <a:t>متن اسلاید</a:t>
            </a:r>
            <a:endParaRPr lang="en-001" dirty="0"/>
          </a:p>
        </p:txBody>
      </p:sp>
      <p:sp>
        <p:nvSpPr>
          <p:cNvPr id="96" name="Content Placeholder 57">
            <a:extLst>
              <a:ext uri="{FF2B5EF4-FFF2-40B4-BE49-F238E27FC236}">
                <a16:creationId xmlns:a16="http://schemas.microsoft.com/office/drawing/2014/main" id="{CAB657DD-D25C-4FBA-A131-83CF69010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3209" y="527855"/>
            <a:ext cx="2971481" cy="509674"/>
          </a:xfrm>
        </p:spPr>
        <p:txBody>
          <a:bodyPr/>
          <a:lstStyle/>
          <a:p>
            <a:r>
              <a:rPr lang="fa-IR" sz="1800" dirty="0">
                <a:ln w="12700">
                  <a:solidFill>
                    <a:srgbClr val="B02A6D"/>
                  </a:solidFill>
                </a:ln>
                <a:noFill/>
                <a:latin typeface="KalamehFaNum ExtraBold" pitchFamily="2" charset="-78"/>
                <a:cs typeface="KalamehFaNum ExtraBold" pitchFamily="2" charset="-78"/>
              </a:rPr>
              <a:t>زیر عنوان اسلاید</a:t>
            </a:r>
            <a:endParaRPr lang="en-001" sz="1800" dirty="0">
              <a:ln w="12700">
                <a:solidFill>
                  <a:srgbClr val="B02A6D"/>
                </a:solidFill>
              </a:ln>
              <a:noFill/>
              <a:latin typeface="KalamehFaNum ExtraBold" pitchFamily="2" charset="-78"/>
              <a:cs typeface="KalamehFaNum ExtraBold" pitchFamily="2" charset="-78"/>
            </a:endParaRPr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49625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7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9B40E-1BF2-4376-B8B8-52C030119A84}"/>
                </a:ext>
              </a:extLst>
            </p:cNvPr>
            <p:cNvSpPr/>
            <p:nvPr/>
          </p:nvSpPr>
          <p:spPr>
            <a:xfrm rot="1255792">
              <a:off x="7052456" y="2137033"/>
              <a:ext cx="256233" cy="330623"/>
            </a:xfrm>
            <a:custGeom>
              <a:avLst/>
              <a:gdLst>
                <a:gd name="connsiteX0" fmla="*/ 24797 w 256233"/>
                <a:gd name="connsiteY0" fmla="*/ 305827 h 330623"/>
                <a:gd name="connsiteX1" fmla="*/ 24797 w 256233"/>
                <a:gd name="connsiteY1" fmla="*/ 24797 h 330623"/>
                <a:gd name="connsiteX2" fmla="*/ 128117 w 256233"/>
                <a:gd name="connsiteY2" fmla="*/ 24797 h 330623"/>
                <a:gd name="connsiteX3" fmla="*/ 128117 w 256233"/>
                <a:gd name="connsiteY3" fmla="*/ 111585 h 330623"/>
                <a:gd name="connsiteX4" fmla="*/ 231436 w 256233"/>
                <a:gd name="connsiteY4" fmla="*/ 111585 h 330623"/>
                <a:gd name="connsiteX5" fmla="*/ 231436 w 256233"/>
                <a:gd name="connsiteY5" fmla="*/ 305827 h 330623"/>
                <a:gd name="connsiteX6" fmla="*/ 24797 w 256233"/>
                <a:gd name="connsiteY6" fmla="*/ 305827 h 330623"/>
                <a:gd name="connsiteX7" fmla="*/ 152913 w 256233"/>
                <a:gd name="connsiteY7" fmla="*/ 35129 h 330623"/>
                <a:gd name="connsiteX8" fmla="*/ 204573 w 256233"/>
                <a:gd name="connsiteY8" fmla="*/ 86789 h 330623"/>
                <a:gd name="connsiteX9" fmla="*/ 152913 w 256233"/>
                <a:gd name="connsiteY9" fmla="*/ 86789 h 330623"/>
                <a:gd name="connsiteX10" fmla="*/ 152913 w 256233"/>
                <a:gd name="connsiteY10" fmla="*/ 35129 h 330623"/>
                <a:gd name="connsiteX11" fmla="*/ 152913 w 256233"/>
                <a:gd name="connsiteY11" fmla="*/ 0 h 330623"/>
                <a:gd name="connsiteX12" fmla="*/ 0 w 256233"/>
                <a:gd name="connsiteY12" fmla="*/ 0 h 330623"/>
                <a:gd name="connsiteX13" fmla="*/ 0 w 256233"/>
                <a:gd name="connsiteY13" fmla="*/ 330623 h 330623"/>
                <a:gd name="connsiteX14" fmla="*/ 256233 w 256233"/>
                <a:gd name="connsiteY14" fmla="*/ 330623 h 330623"/>
                <a:gd name="connsiteX15" fmla="*/ 256233 w 256233"/>
                <a:gd name="connsiteY15" fmla="*/ 90921 h 330623"/>
                <a:gd name="connsiteX16" fmla="*/ 152913 w 256233"/>
                <a:gd name="connsiteY16" fmla="*/ 0 h 3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233" h="330623">
                  <a:moveTo>
                    <a:pt x="24797" y="305827"/>
                  </a:moveTo>
                  <a:lnTo>
                    <a:pt x="24797" y="24797"/>
                  </a:lnTo>
                  <a:lnTo>
                    <a:pt x="128117" y="24797"/>
                  </a:lnTo>
                  <a:lnTo>
                    <a:pt x="128117" y="111585"/>
                  </a:lnTo>
                  <a:lnTo>
                    <a:pt x="231436" y="111585"/>
                  </a:lnTo>
                  <a:lnTo>
                    <a:pt x="231436" y="305827"/>
                  </a:lnTo>
                  <a:lnTo>
                    <a:pt x="24797" y="305827"/>
                  </a:lnTo>
                  <a:close/>
                  <a:moveTo>
                    <a:pt x="152913" y="35129"/>
                  </a:moveTo>
                  <a:lnTo>
                    <a:pt x="204573" y="86789"/>
                  </a:lnTo>
                  <a:lnTo>
                    <a:pt x="152913" y="86789"/>
                  </a:lnTo>
                  <a:lnTo>
                    <a:pt x="152913" y="35129"/>
                  </a:lnTo>
                  <a:close/>
                  <a:moveTo>
                    <a:pt x="152913" y="0"/>
                  </a:moveTo>
                  <a:lnTo>
                    <a:pt x="0" y="0"/>
                  </a:lnTo>
                  <a:lnTo>
                    <a:pt x="0" y="330623"/>
                  </a:lnTo>
                  <a:lnTo>
                    <a:pt x="256233" y="330623"/>
                  </a:lnTo>
                  <a:lnTo>
                    <a:pt x="256233" y="90921"/>
                  </a:lnTo>
                  <a:lnTo>
                    <a:pt x="152913" y="0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4B121D-05C3-4681-A658-8B69CD1C3C02}"/>
                </a:ext>
              </a:extLst>
            </p:cNvPr>
            <p:cNvSpPr/>
            <p:nvPr/>
          </p:nvSpPr>
          <p:spPr>
            <a:xfrm rot="1255792">
              <a:off x="7103525" y="229022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63F389-0839-483C-B10D-78E6F01B819A}"/>
                </a:ext>
              </a:extLst>
            </p:cNvPr>
            <p:cNvSpPr/>
            <p:nvPr/>
          </p:nvSpPr>
          <p:spPr>
            <a:xfrm rot="1255792">
              <a:off x="7118744" y="2240884"/>
              <a:ext cx="53727" cy="16531"/>
            </a:xfrm>
            <a:custGeom>
              <a:avLst/>
              <a:gdLst>
                <a:gd name="connsiteX0" fmla="*/ 0 w 53726"/>
                <a:gd name="connsiteY0" fmla="*/ 0 h 16531"/>
                <a:gd name="connsiteX1" fmla="*/ 53726 w 53726"/>
                <a:gd name="connsiteY1" fmla="*/ 0 h 16531"/>
                <a:gd name="connsiteX2" fmla="*/ 53726 w 53726"/>
                <a:gd name="connsiteY2" fmla="*/ 16531 h 16531"/>
                <a:gd name="connsiteX3" fmla="*/ 0 w 5372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6" h="16531">
                  <a:moveTo>
                    <a:pt x="0" y="0"/>
                  </a:moveTo>
                  <a:lnTo>
                    <a:pt x="53726" y="0"/>
                  </a:lnTo>
                  <a:lnTo>
                    <a:pt x="5372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F353320-511A-497F-89E0-AF103E9D191A}"/>
                </a:ext>
              </a:extLst>
            </p:cNvPr>
            <p:cNvSpPr/>
            <p:nvPr/>
          </p:nvSpPr>
          <p:spPr>
            <a:xfrm rot="1255792">
              <a:off x="7091714" y="232110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707327-CC5E-48D9-962E-DD2C9257227E}"/>
                </a:ext>
              </a:extLst>
            </p:cNvPr>
            <p:cNvSpPr/>
            <p:nvPr/>
          </p:nvSpPr>
          <p:spPr>
            <a:xfrm rot="1255792">
              <a:off x="7079904" y="235198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308E910-4487-4C61-BE0A-6B2C159D6206}"/>
                </a:ext>
              </a:extLst>
            </p:cNvPr>
            <p:cNvSpPr/>
            <p:nvPr/>
          </p:nvSpPr>
          <p:spPr>
            <a:xfrm rot="1255792">
              <a:off x="7068093" y="238286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757444" y="2538712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67036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/>
                <a:t>شبیه سازی</a:t>
              </a:r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7B16A5-ED40-47B1-B602-B32DE5CEA201}"/>
                </a:ext>
              </a:extLst>
            </p:cNvPr>
            <p:cNvSpPr/>
            <p:nvPr/>
          </p:nvSpPr>
          <p:spPr>
            <a:xfrm>
              <a:off x="-511438" y="3076993"/>
              <a:ext cx="249751" cy="246465"/>
            </a:xfrm>
            <a:custGeom>
              <a:avLst/>
              <a:gdLst>
                <a:gd name="connsiteX0" fmla="*/ 216890 w 249751"/>
                <a:gd name="connsiteY0" fmla="*/ 36148 h 246465"/>
                <a:gd name="connsiteX1" fmla="*/ 216890 w 249751"/>
                <a:gd name="connsiteY1" fmla="*/ 154452 h 246465"/>
                <a:gd name="connsiteX2" fmla="*/ 32862 w 249751"/>
                <a:gd name="connsiteY2" fmla="*/ 154452 h 246465"/>
                <a:gd name="connsiteX3" fmla="*/ 32862 w 249751"/>
                <a:gd name="connsiteY3" fmla="*/ 36148 h 246465"/>
                <a:gd name="connsiteX4" fmla="*/ 243179 w 249751"/>
                <a:gd name="connsiteY4" fmla="*/ 161024 h 246465"/>
                <a:gd name="connsiteX5" fmla="*/ 236607 w 249751"/>
                <a:gd name="connsiteY5" fmla="*/ 161024 h 246465"/>
                <a:gd name="connsiteX6" fmla="*/ 236607 w 249751"/>
                <a:gd name="connsiteY6" fmla="*/ 26290 h 246465"/>
                <a:gd name="connsiteX7" fmla="*/ 243179 w 249751"/>
                <a:gd name="connsiteY7" fmla="*/ 26290 h 246465"/>
                <a:gd name="connsiteX8" fmla="*/ 249752 w 249751"/>
                <a:gd name="connsiteY8" fmla="*/ 19717 h 246465"/>
                <a:gd name="connsiteX9" fmla="*/ 243179 w 249751"/>
                <a:gd name="connsiteY9" fmla="*/ 13145 h 246465"/>
                <a:gd name="connsiteX10" fmla="*/ 131448 w 249751"/>
                <a:gd name="connsiteY10" fmla="*/ 13145 h 246465"/>
                <a:gd name="connsiteX11" fmla="*/ 131448 w 249751"/>
                <a:gd name="connsiteY11" fmla="*/ 6572 h 246465"/>
                <a:gd name="connsiteX12" fmla="*/ 124876 w 249751"/>
                <a:gd name="connsiteY12" fmla="*/ 0 h 246465"/>
                <a:gd name="connsiteX13" fmla="*/ 118304 w 249751"/>
                <a:gd name="connsiteY13" fmla="*/ 6572 h 246465"/>
                <a:gd name="connsiteX14" fmla="*/ 118304 w 249751"/>
                <a:gd name="connsiteY14" fmla="*/ 13145 h 246465"/>
                <a:gd name="connsiteX15" fmla="*/ 6572 w 249751"/>
                <a:gd name="connsiteY15" fmla="*/ 13145 h 246465"/>
                <a:gd name="connsiteX16" fmla="*/ 0 w 249751"/>
                <a:gd name="connsiteY16" fmla="*/ 19717 h 246465"/>
                <a:gd name="connsiteX17" fmla="*/ 6572 w 249751"/>
                <a:gd name="connsiteY17" fmla="*/ 26290 h 246465"/>
                <a:gd name="connsiteX18" fmla="*/ 13145 w 249751"/>
                <a:gd name="connsiteY18" fmla="*/ 26290 h 246465"/>
                <a:gd name="connsiteX19" fmla="*/ 13145 w 249751"/>
                <a:gd name="connsiteY19" fmla="*/ 161024 h 246465"/>
                <a:gd name="connsiteX20" fmla="*/ 6572 w 249751"/>
                <a:gd name="connsiteY20" fmla="*/ 161024 h 246465"/>
                <a:gd name="connsiteX21" fmla="*/ 0 w 249751"/>
                <a:gd name="connsiteY21" fmla="*/ 167597 h 246465"/>
                <a:gd name="connsiteX22" fmla="*/ 6572 w 249751"/>
                <a:gd name="connsiteY22" fmla="*/ 174169 h 246465"/>
                <a:gd name="connsiteX23" fmla="*/ 106933 w 249751"/>
                <a:gd name="connsiteY23" fmla="*/ 174169 h 246465"/>
                <a:gd name="connsiteX24" fmla="*/ 56326 w 249751"/>
                <a:gd name="connsiteY24" fmla="*/ 224777 h 246465"/>
                <a:gd name="connsiteX25" fmla="*/ 56375 w 249751"/>
                <a:gd name="connsiteY25" fmla="*/ 234126 h 246465"/>
                <a:gd name="connsiteX26" fmla="*/ 65724 w 249751"/>
                <a:gd name="connsiteY26" fmla="*/ 234077 h 246465"/>
                <a:gd name="connsiteX27" fmla="*/ 118304 w 249751"/>
                <a:gd name="connsiteY27" fmla="*/ 181497 h 246465"/>
                <a:gd name="connsiteX28" fmla="*/ 118304 w 249751"/>
                <a:gd name="connsiteY28" fmla="*/ 239893 h 246465"/>
                <a:gd name="connsiteX29" fmla="*/ 124876 w 249751"/>
                <a:gd name="connsiteY29" fmla="*/ 246466 h 246465"/>
                <a:gd name="connsiteX30" fmla="*/ 131448 w 249751"/>
                <a:gd name="connsiteY30" fmla="*/ 239893 h 246465"/>
                <a:gd name="connsiteX31" fmla="*/ 131448 w 249751"/>
                <a:gd name="connsiteY31" fmla="*/ 181399 h 246465"/>
                <a:gd name="connsiteX32" fmla="*/ 184028 w 249751"/>
                <a:gd name="connsiteY32" fmla="*/ 233978 h 246465"/>
                <a:gd name="connsiteX33" fmla="*/ 193328 w 249751"/>
                <a:gd name="connsiteY33" fmla="*/ 233978 h 246465"/>
                <a:gd name="connsiteX34" fmla="*/ 193328 w 249751"/>
                <a:gd name="connsiteY34" fmla="*/ 224678 h 246465"/>
                <a:gd name="connsiteX35" fmla="*/ 142819 w 249751"/>
                <a:gd name="connsiteY35" fmla="*/ 174169 h 246465"/>
                <a:gd name="connsiteX36" fmla="*/ 243179 w 249751"/>
                <a:gd name="connsiteY36" fmla="*/ 174169 h 246465"/>
                <a:gd name="connsiteX37" fmla="*/ 249752 w 249751"/>
                <a:gd name="connsiteY37" fmla="*/ 167597 h 246465"/>
                <a:gd name="connsiteX38" fmla="*/ 243179 w 249751"/>
                <a:gd name="connsiteY38" fmla="*/ 161024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751" h="246465">
                  <a:moveTo>
                    <a:pt x="216890" y="36148"/>
                  </a:moveTo>
                  <a:lnTo>
                    <a:pt x="216890" y="154452"/>
                  </a:lnTo>
                  <a:lnTo>
                    <a:pt x="32862" y="154452"/>
                  </a:lnTo>
                  <a:lnTo>
                    <a:pt x="32862" y="36148"/>
                  </a:lnTo>
                  <a:close/>
                  <a:moveTo>
                    <a:pt x="243179" y="161024"/>
                  </a:moveTo>
                  <a:lnTo>
                    <a:pt x="236607" y="161024"/>
                  </a:lnTo>
                  <a:lnTo>
                    <a:pt x="236607" y="26290"/>
                  </a:lnTo>
                  <a:lnTo>
                    <a:pt x="243179" y="26290"/>
                  </a:lnTo>
                  <a:cubicBezTo>
                    <a:pt x="246809" y="26290"/>
                    <a:pt x="249752" y="23347"/>
                    <a:pt x="249752" y="19717"/>
                  </a:cubicBezTo>
                  <a:cubicBezTo>
                    <a:pt x="249752" y="16087"/>
                    <a:pt x="246809" y="13145"/>
                    <a:pt x="243179" y="13145"/>
                  </a:cubicBezTo>
                  <a:lnTo>
                    <a:pt x="131448" y="13145"/>
                  </a:lnTo>
                  <a:lnTo>
                    <a:pt x="131448" y="6572"/>
                  </a:lnTo>
                  <a:cubicBezTo>
                    <a:pt x="131448" y="2942"/>
                    <a:pt x="128506" y="0"/>
                    <a:pt x="124876" y="0"/>
                  </a:cubicBezTo>
                  <a:cubicBezTo>
                    <a:pt x="121246" y="0"/>
                    <a:pt x="118304" y="2942"/>
                    <a:pt x="118304" y="6572"/>
                  </a:cubicBezTo>
                  <a:lnTo>
                    <a:pt x="118304" y="13145"/>
                  </a:lnTo>
                  <a:lnTo>
                    <a:pt x="6572" y="13145"/>
                  </a:lnTo>
                  <a:cubicBezTo>
                    <a:pt x="2942" y="13145"/>
                    <a:pt x="0" y="16087"/>
                    <a:pt x="0" y="19717"/>
                  </a:cubicBezTo>
                  <a:cubicBezTo>
                    <a:pt x="0" y="23347"/>
                    <a:pt x="2942" y="26290"/>
                    <a:pt x="6572" y="26290"/>
                  </a:cubicBezTo>
                  <a:lnTo>
                    <a:pt x="13145" y="26290"/>
                  </a:lnTo>
                  <a:lnTo>
                    <a:pt x="13145" y="161024"/>
                  </a:lnTo>
                  <a:lnTo>
                    <a:pt x="6572" y="161024"/>
                  </a:lnTo>
                  <a:cubicBezTo>
                    <a:pt x="2942" y="161024"/>
                    <a:pt x="0" y="163967"/>
                    <a:pt x="0" y="167597"/>
                  </a:cubicBezTo>
                  <a:cubicBezTo>
                    <a:pt x="0" y="171227"/>
                    <a:pt x="2942" y="174169"/>
                    <a:pt x="6572" y="174169"/>
                  </a:cubicBezTo>
                  <a:lnTo>
                    <a:pt x="106933" y="174169"/>
                  </a:lnTo>
                  <a:lnTo>
                    <a:pt x="56326" y="224777"/>
                  </a:lnTo>
                  <a:cubicBezTo>
                    <a:pt x="53757" y="227372"/>
                    <a:pt x="53779" y="231558"/>
                    <a:pt x="56375" y="234126"/>
                  </a:cubicBezTo>
                  <a:cubicBezTo>
                    <a:pt x="58970" y="236694"/>
                    <a:pt x="63156" y="236672"/>
                    <a:pt x="65724" y="234077"/>
                  </a:cubicBezTo>
                  <a:lnTo>
                    <a:pt x="118304" y="181497"/>
                  </a:lnTo>
                  <a:lnTo>
                    <a:pt x="118304" y="239893"/>
                  </a:lnTo>
                  <a:cubicBezTo>
                    <a:pt x="118304" y="243523"/>
                    <a:pt x="121246" y="246466"/>
                    <a:pt x="124876" y="246466"/>
                  </a:cubicBezTo>
                  <a:cubicBezTo>
                    <a:pt x="128506" y="246466"/>
                    <a:pt x="131448" y="243523"/>
                    <a:pt x="131448" y="239893"/>
                  </a:cubicBezTo>
                  <a:lnTo>
                    <a:pt x="131448" y="181399"/>
                  </a:lnTo>
                  <a:lnTo>
                    <a:pt x="184028" y="233978"/>
                  </a:lnTo>
                  <a:cubicBezTo>
                    <a:pt x="186596" y="236546"/>
                    <a:pt x="190759" y="236546"/>
                    <a:pt x="193328" y="233978"/>
                  </a:cubicBezTo>
                  <a:cubicBezTo>
                    <a:pt x="195896" y="231410"/>
                    <a:pt x="195896" y="227246"/>
                    <a:pt x="193328" y="224678"/>
                  </a:cubicBezTo>
                  <a:lnTo>
                    <a:pt x="142819" y="174169"/>
                  </a:lnTo>
                  <a:lnTo>
                    <a:pt x="243179" y="174169"/>
                  </a:lnTo>
                  <a:cubicBezTo>
                    <a:pt x="246809" y="174169"/>
                    <a:pt x="249752" y="171227"/>
                    <a:pt x="249752" y="167597"/>
                  </a:cubicBezTo>
                  <a:cubicBezTo>
                    <a:pt x="249752" y="163967"/>
                    <a:pt x="246809" y="161024"/>
                    <a:pt x="243179" y="1610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5FFBF8-5367-4988-8A4E-2F5953DF874E}"/>
                </a:ext>
              </a:extLst>
            </p:cNvPr>
            <p:cNvSpPr/>
            <p:nvPr/>
          </p:nvSpPr>
          <p:spPr>
            <a:xfrm>
              <a:off x="-360273" y="3126286"/>
              <a:ext cx="26289" cy="92013"/>
            </a:xfrm>
            <a:custGeom>
              <a:avLst/>
              <a:gdLst>
                <a:gd name="connsiteX0" fmla="*/ 0 w 26289"/>
                <a:gd name="connsiteY0" fmla="*/ 0 h 92013"/>
                <a:gd name="connsiteX1" fmla="*/ 26290 w 26289"/>
                <a:gd name="connsiteY1" fmla="*/ 0 h 92013"/>
                <a:gd name="connsiteX2" fmla="*/ 26290 w 26289"/>
                <a:gd name="connsiteY2" fmla="*/ 92014 h 92013"/>
                <a:gd name="connsiteX3" fmla="*/ 0 w 26289"/>
                <a:gd name="connsiteY3" fmla="*/ 92014 h 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92013">
                  <a:moveTo>
                    <a:pt x="0" y="0"/>
                  </a:moveTo>
                  <a:lnTo>
                    <a:pt x="26290" y="0"/>
                  </a:lnTo>
                  <a:lnTo>
                    <a:pt x="26290" y="92014"/>
                  </a:lnTo>
                  <a:lnTo>
                    <a:pt x="0" y="9201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BB19E9-B871-491D-99F1-81D3CC822C81}"/>
                </a:ext>
              </a:extLst>
            </p:cNvPr>
            <p:cNvSpPr/>
            <p:nvPr/>
          </p:nvSpPr>
          <p:spPr>
            <a:xfrm>
              <a:off x="-399707" y="3155862"/>
              <a:ext cx="26289" cy="62437"/>
            </a:xfrm>
            <a:custGeom>
              <a:avLst/>
              <a:gdLst>
                <a:gd name="connsiteX0" fmla="*/ 0 w 26289"/>
                <a:gd name="connsiteY0" fmla="*/ 0 h 62437"/>
                <a:gd name="connsiteX1" fmla="*/ 26290 w 26289"/>
                <a:gd name="connsiteY1" fmla="*/ 0 h 62437"/>
                <a:gd name="connsiteX2" fmla="*/ 26290 w 26289"/>
                <a:gd name="connsiteY2" fmla="*/ 62438 h 62437"/>
                <a:gd name="connsiteX3" fmla="*/ 0 w 26289"/>
                <a:gd name="connsiteY3" fmla="*/ 62438 h 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62437">
                  <a:moveTo>
                    <a:pt x="0" y="0"/>
                  </a:moveTo>
                  <a:lnTo>
                    <a:pt x="26290" y="0"/>
                  </a:lnTo>
                  <a:lnTo>
                    <a:pt x="26290" y="62438"/>
                  </a:lnTo>
                  <a:lnTo>
                    <a:pt x="0" y="62438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63F51E-84DB-4574-AD6B-69FB14C6F21C}"/>
                </a:ext>
              </a:extLst>
            </p:cNvPr>
            <p:cNvSpPr/>
            <p:nvPr/>
          </p:nvSpPr>
          <p:spPr>
            <a:xfrm>
              <a:off x="-439142" y="3178865"/>
              <a:ext cx="26289" cy="39434"/>
            </a:xfrm>
            <a:custGeom>
              <a:avLst/>
              <a:gdLst>
                <a:gd name="connsiteX0" fmla="*/ 0 w 26289"/>
                <a:gd name="connsiteY0" fmla="*/ 0 h 39434"/>
                <a:gd name="connsiteX1" fmla="*/ 26290 w 26289"/>
                <a:gd name="connsiteY1" fmla="*/ 0 h 39434"/>
                <a:gd name="connsiteX2" fmla="*/ 26290 w 26289"/>
                <a:gd name="connsiteY2" fmla="*/ 39435 h 39434"/>
                <a:gd name="connsiteX3" fmla="*/ 0 w 26289"/>
                <a:gd name="connsiteY3" fmla="*/ 39435 h 3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39434">
                  <a:moveTo>
                    <a:pt x="0" y="0"/>
                  </a:moveTo>
                  <a:lnTo>
                    <a:pt x="26290" y="0"/>
                  </a:lnTo>
                  <a:lnTo>
                    <a:pt x="26290" y="39435"/>
                  </a:lnTo>
                  <a:lnTo>
                    <a:pt x="0" y="39435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410181" y="2216794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sz="1000" dirty="0"/>
                <a:t>راهکار پیشنهادی</a:t>
              </a:r>
              <a:endParaRPr lang="en-US" sz="10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475ADC-3592-47CF-8225-87FE7BB25BEB}"/>
                </a:ext>
              </a:extLst>
            </p:cNvPr>
            <p:cNvSpPr/>
            <p:nvPr/>
          </p:nvSpPr>
          <p:spPr>
            <a:xfrm>
              <a:off x="-414539" y="2364359"/>
              <a:ext cx="72035" cy="71595"/>
            </a:xfrm>
            <a:custGeom>
              <a:avLst/>
              <a:gdLst>
                <a:gd name="connsiteX0" fmla="*/ 61938 w 72035"/>
                <a:gd name="connsiteY0" fmla="*/ 21359 h 71595"/>
                <a:gd name="connsiteX1" fmla="*/ 64612 w 72035"/>
                <a:gd name="connsiteY1" fmla="*/ 13432 h 71595"/>
                <a:gd name="connsiteX2" fmla="*/ 58572 w 72035"/>
                <a:gd name="connsiteY2" fmla="*/ 7392 h 71595"/>
                <a:gd name="connsiteX3" fmla="*/ 50645 w 72035"/>
                <a:gd name="connsiteY3" fmla="*/ 10066 h 71595"/>
                <a:gd name="connsiteX4" fmla="*/ 44102 w 72035"/>
                <a:gd name="connsiteY4" fmla="*/ 7392 h 71595"/>
                <a:gd name="connsiteX5" fmla="*/ 40390 w 72035"/>
                <a:gd name="connsiteY5" fmla="*/ 0 h 71595"/>
                <a:gd name="connsiteX6" fmla="*/ 31960 w 72035"/>
                <a:gd name="connsiteY6" fmla="*/ 0 h 71595"/>
                <a:gd name="connsiteX7" fmla="*/ 28217 w 72035"/>
                <a:gd name="connsiteY7" fmla="*/ 7424 h 71595"/>
                <a:gd name="connsiteX8" fmla="*/ 21642 w 72035"/>
                <a:gd name="connsiteY8" fmla="*/ 10098 h 71595"/>
                <a:gd name="connsiteX9" fmla="*/ 13715 w 72035"/>
                <a:gd name="connsiteY9" fmla="*/ 7424 h 71595"/>
                <a:gd name="connsiteX10" fmla="*/ 7675 w 72035"/>
                <a:gd name="connsiteY10" fmla="*/ 13463 h 71595"/>
                <a:gd name="connsiteX11" fmla="*/ 10192 w 72035"/>
                <a:gd name="connsiteY11" fmla="*/ 21391 h 71595"/>
                <a:gd name="connsiteX12" fmla="*/ 7424 w 72035"/>
                <a:gd name="connsiteY12" fmla="*/ 27934 h 71595"/>
                <a:gd name="connsiteX13" fmla="*/ 0 w 72035"/>
                <a:gd name="connsiteY13" fmla="*/ 31645 h 71595"/>
                <a:gd name="connsiteX14" fmla="*/ 0 w 72035"/>
                <a:gd name="connsiteY14" fmla="*/ 39950 h 71595"/>
                <a:gd name="connsiteX15" fmla="*/ 7424 w 72035"/>
                <a:gd name="connsiteY15" fmla="*/ 43693 h 71595"/>
                <a:gd name="connsiteX16" fmla="*/ 10098 w 72035"/>
                <a:gd name="connsiteY16" fmla="*/ 50236 h 71595"/>
                <a:gd name="connsiteX17" fmla="*/ 7424 w 72035"/>
                <a:gd name="connsiteY17" fmla="*/ 58163 h 71595"/>
                <a:gd name="connsiteX18" fmla="*/ 13715 w 72035"/>
                <a:gd name="connsiteY18" fmla="*/ 64203 h 71595"/>
                <a:gd name="connsiteX19" fmla="*/ 21642 w 72035"/>
                <a:gd name="connsiteY19" fmla="*/ 61498 h 71595"/>
                <a:gd name="connsiteX20" fmla="*/ 28185 w 72035"/>
                <a:gd name="connsiteY20" fmla="*/ 64203 h 71595"/>
                <a:gd name="connsiteX21" fmla="*/ 31897 w 72035"/>
                <a:gd name="connsiteY21" fmla="*/ 71595 h 71595"/>
                <a:gd name="connsiteX22" fmla="*/ 40327 w 72035"/>
                <a:gd name="connsiteY22" fmla="*/ 71595 h 71595"/>
                <a:gd name="connsiteX23" fmla="*/ 44071 w 72035"/>
                <a:gd name="connsiteY23" fmla="*/ 64329 h 71595"/>
                <a:gd name="connsiteX24" fmla="*/ 50519 w 72035"/>
                <a:gd name="connsiteY24" fmla="*/ 61718 h 71595"/>
                <a:gd name="connsiteX25" fmla="*/ 58415 w 72035"/>
                <a:gd name="connsiteY25" fmla="*/ 64423 h 71595"/>
                <a:gd name="connsiteX26" fmla="*/ 64455 w 72035"/>
                <a:gd name="connsiteY26" fmla="*/ 58352 h 71595"/>
                <a:gd name="connsiteX27" fmla="*/ 61781 w 72035"/>
                <a:gd name="connsiteY27" fmla="*/ 50456 h 71595"/>
                <a:gd name="connsiteX28" fmla="*/ 64643 w 72035"/>
                <a:gd name="connsiteY28" fmla="*/ 43882 h 71595"/>
                <a:gd name="connsiteX29" fmla="*/ 72036 w 72035"/>
                <a:gd name="connsiteY29" fmla="*/ 40170 h 71595"/>
                <a:gd name="connsiteX30" fmla="*/ 72036 w 72035"/>
                <a:gd name="connsiteY30" fmla="*/ 31645 h 71595"/>
                <a:gd name="connsiteX31" fmla="*/ 64612 w 72035"/>
                <a:gd name="connsiteY31" fmla="*/ 27902 h 71595"/>
                <a:gd name="connsiteX32" fmla="*/ 61938 w 72035"/>
                <a:gd name="connsiteY32" fmla="*/ 21359 h 71595"/>
                <a:gd name="connsiteX33" fmla="*/ 36144 w 72035"/>
                <a:gd name="connsiteY33" fmla="*/ 48506 h 71595"/>
                <a:gd name="connsiteX34" fmla="*/ 23561 w 72035"/>
                <a:gd name="connsiteY34" fmla="*/ 35924 h 71595"/>
                <a:gd name="connsiteX35" fmla="*/ 36144 w 72035"/>
                <a:gd name="connsiteY35" fmla="*/ 23341 h 71595"/>
                <a:gd name="connsiteX36" fmla="*/ 48726 w 72035"/>
                <a:gd name="connsiteY36" fmla="*/ 35924 h 71595"/>
                <a:gd name="connsiteX37" fmla="*/ 36144 w 72035"/>
                <a:gd name="connsiteY37" fmla="*/ 48506 h 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35" h="71595">
                  <a:moveTo>
                    <a:pt x="61938" y="21359"/>
                  </a:moveTo>
                  <a:lnTo>
                    <a:pt x="64612" y="13432"/>
                  </a:lnTo>
                  <a:lnTo>
                    <a:pt x="58572" y="7392"/>
                  </a:lnTo>
                  <a:lnTo>
                    <a:pt x="50645" y="10066"/>
                  </a:lnTo>
                  <a:cubicBezTo>
                    <a:pt x="48585" y="8905"/>
                    <a:pt x="46386" y="8007"/>
                    <a:pt x="44102" y="7392"/>
                  </a:cubicBezTo>
                  <a:lnTo>
                    <a:pt x="40390" y="0"/>
                  </a:lnTo>
                  <a:lnTo>
                    <a:pt x="31960" y="0"/>
                  </a:lnTo>
                  <a:lnTo>
                    <a:pt x="28217" y="7424"/>
                  </a:lnTo>
                  <a:cubicBezTo>
                    <a:pt x="25924" y="8044"/>
                    <a:pt x="23716" y="8942"/>
                    <a:pt x="21642" y="10098"/>
                  </a:cubicBezTo>
                  <a:lnTo>
                    <a:pt x="13715" y="7424"/>
                  </a:lnTo>
                  <a:lnTo>
                    <a:pt x="7675" y="13463"/>
                  </a:lnTo>
                  <a:lnTo>
                    <a:pt x="10192" y="21391"/>
                  </a:lnTo>
                  <a:cubicBezTo>
                    <a:pt x="8985" y="23440"/>
                    <a:pt x="8054" y="25640"/>
                    <a:pt x="7424" y="27934"/>
                  </a:cubicBezTo>
                  <a:lnTo>
                    <a:pt x="0" y="31645"/>
                  </a:lnTo>
                  <a:lnTo>
                    <a:pt x="0" y="39950"/>
                  </a:lnTo>
                  <a:lnTo>
                    <a:pt x="7424" y="43693"/>
                  </a:lnTo>
                  <a:cubicBezTo>
                    <a:pt x="8036" y="45978"/>
                    <a:pt x="8934" y="48177"/>
                    <a:pt x="10098" y="50236"/>
                  </a:cubicBezTo>
                  <a:lnTo>
                    <a:pt x="7424" y="58163"/>
                  </a:lnTo>
                  <a:lnTo>
                    <a:pt x="13715" y="64203"/>
                  </a:lnTo>
                  <a:lnTo>
                    <a:pt x="21642" y="61498"/>
                  </a:lnTo>
                  <a:cubicBezTo>
                    <a:pt x="23701" y="62670"/>
                    <a:pt x="25900" y="63579"/>
                    <a:pt x="28185" y="64203"/>
                  </a:cubicBezTo>
                  <a:lnTo>
                    <a:pt x="31897" y="71595"/>
                  </a:lnTo>
                  <a:lnTo>
                    <a:pt x="40327" y="71595"/>
                  </a:lnTo>
                  <a:lnTo>
                    <a:pt x="44071" y="64329"/>
                  </a:lnTo>
                  <a:cubicBezTo>
                    <a:pt x="46316" y="63718"/>
                    <a:pt x="48481" y="62842"/>
                    <a:pt x="50519" y="61718"/>
                  </a:cubicBezTo>
                  <a:lnTo>
                    <a:pt x="58415" y="64423"/>
                  </a:lnTo>
                  <a:lnTo>
                    <a:pt x="64455" y="58352"/>
                  </a:lnTo>
                  <a:lnTo>
                    <a:pt x="61781" y="50456"/>
                  </a:lnTo>
                  <a:cubicBezTo>
                    <a:pt x="62983" y="48381"/>
                    <a:pt x="63943" y="46176"/>
                    <a:pt x="64643" y="43882"/>
                  </a:cubicBezTo>
                  <a:lnTo>
                    <a:pt x="72036" y="40170"/>
                  </a:lnTo>
                  <a:lnTo>
                    <a:pt x="72036" y="31645"/>
                  </a:lnTo>
                  <a:lnTo>
                    <a:pt x="64612" y="27902"/>
                  </a:lnTo>
                  <a:cubicBezTo>
                    <a:pt x="64011" y="25613"/>
                    <a:pt x="63112" y="23414"/>
                    <a:pt x="61938" y="21359"/>
                  </a:cubicBezTo>
                  <a:close/>
                  <a:moveTo>
                    <a:pt x="36144" y="48506"/>
                  </a:moveTo>
                  <a:cubicBezTo>
                    <a:pt x="29195" y="48506"/>
                    <a:pt x="23561" y="42873"/>
                    <a:pt x="23561" y="35924"/>
                  </a:cubicBezTo>
                  <a:cubicBezTo>
                    <a:pt x="23561" y="28974"/>
                    <a:pt x="29195" y="23341"/>
                    <a:pt x="36144" y="23341"/>
                  </a:cubicBezTo>
                  <a:cubicBezTo>
                    <a:pt x="43051" y="23442"/>
                    <a:pt x="48625" y="29017"/>
                    <a:pt x="48726" y="35924"/>
                  </a:cubicBezTo>
                  <a:cubicBezTo>
                    <a:pt x="48726" y="42873"/>
                    <a:pt x="43093" y="48506"/>
                    <a:pt x="36144" y="4850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AD2C5D-5A64-4387-8DC3-0298924BDF80}"/>
                </a:ext>
              </a:extLst>
            </p:cNvPr>
            <p:cNvSpPr/>
            <p:nvPr/>
          </p:nvSpPr>
          <p:spPr>
            <a:xfrm>
              <a:off x="-414068" y="2497767"/>
              <a:ext cx="71250" cy="18150"/>
            </a:xfrm>
            <a:custGeom>
              <a:avLst/>
              <a:gdLst>
                <a:gd name="connsiteX0" fmla="*/ 62694 w 71250"/>
                <a:gd name="connsiteY0" fmla="*/ 0 h 18150"/>
                <a:gd name="connsiteX1" fmla="*/ 8557 w 71250"/>
                <a:gd name="connsiteY1" fmla="*/ 0 h 18150"/>
                <a:gd name="connsiteX2" fmla="*/ 16 w 71250"/>
                <a:gd name="connsiteY2" fmla="*/ 9610 h 18150"/>
                <a:gd name="connsiteX3" fmla="*/ 8557 w 71250"/>
                <a:gd name="connsiteY3" fmla="*/ 18150 h 18150"/>
                <a:gd name="connsiteX4" fmla="*/ 62694 w 71250"/>
                <a:gd name="connsiteY4" fmla="*/ 18150 h 18150"/>
                <a:gd name="connsiteX5" fmla="*/ 71235 w 71250"/>
                <a:gd name="connsiteY5" fmla="*/ 8541 h 18150"/>
                <a:gd name="connsiteX6" fmla="*/ 62694 w 71250"/>
                <a:gd name="connsiteY6" fmla="*/ 0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0" h="18150">
                  <a:moveTo>
                    <a:pt x="62694" y="0"/>
                  </a:moveTo>
                  <a:lnTo>
                    <a:pt x="8557" y="0"/>
                  </a:lnTo>
                  <a:cubicBezTo>
                    <a:pt x="3545" y="295"/>
                    <a:pt x="-279" y="4598"/>
                    <a:pt x="16" y="9610"/>
                  </a:cubicBezTo>
                  <a:cubicBezTo>
                    <a:pt x="287" y="14210"/>
                    <a:pt x="3957" y="17880"/>
                    <a:pt x="8557" y="18150"/>
                  </a:cubicBezTo>
                  <a:lnTo>
                    <a:pt x="62694" y="18150"/>
                  </a:lnTo>
                  <a:cubicBezTo>
                    <a:pt x="67706" y="17855"/>
                    <a:pt x="71530" y="13553"/>
                    <a:pt x="71235" y="8541"/>
                  </a:cubicBezTo>
                  <a:cubicBezTo>
                    <a:pt x="70963" y="3941"/>
                    <a:pt x="67294" y="271"/>
                    <a:pt x="62694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E53CD4C-0B9D-4D6E-88FA-42EA606C5E44}"/>
                </a:ext>
              </a:extLst>
            </p:cNvPr>
            <p:cNvSpPr/>
            <p:nvPr/>
          </p:nvSpPr>
          <p:spPr>
            <a:xfrm>
              <a:off x="-398087" y="2528500"/>
              <a:ext cx="39289" cy="18150"/>
            </a:xfrm>
            <a:custGeom>
              <a:avLst/>
              <a:gdLst>
                <a:gd name="connsiteX0" fmla="*/ 19660 w 39289"/>
                <a:gd name="connsiteY0" fmla="*/ 18151 h 18150"/>
                <a:gd name="connsiteX1" fmla="*/ 39289 w 39289"/>
                <a:gd name="connsiteY1" fmla="*/ 0 h 18150"/>
                <a:gd name="connsiteX2" fmla="*/ 0 w 39289"/>
                <a:gd name="connsiteY2" fmla="*/ 0 h 18150"/>
                <a:gd name="connsiteX3" fmla="*/ 19660 w 39289"/>
                <a:gd name="connsiteY3" fmla="*/ 18151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9" h="18150">
                  <a:moveTo>
                    <a:pt x="19660" y="18151"/>
                  </a:moveTo>
                  <a:cubicBezTo>
                    <a:pt x="29931" y="18134"/>
                    <a:pt x="38470" y="10238"/>
                    <a:pt x="39289" y="0"/>
                  </a:cubicBezTo>
                  <a:lnTo>
                    <a:pt x="0" y="0"/>
                  </a:lnTo>
                  <a:cubicBezTo>
                    <a:pt x="835" y="10243"/>
                    <a:pt x="9384" y="18135"/>
                    <a:pt x="19660" y="1815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D90024-52DB-49EA-8B91-01DBC1B8C378}"/>
                </a:ext>
              </a:extLst>
            </p:cNvPr>
            <p:cNvSpPr/>
            <p:nvPr/>
          </p:nvSpPr>
          <p:spPr>
            <a:xfrm>
              <a:off x="-457163" y="2322019"/>
              <a:ext cx="157283" cy="163165"/>
            </a:xfrm>
            <a:custGeom>
              <a:avLst/>
              <a:gdLst>
                <a:gd name="connsiteX0" fmla="*/ 157283 w 157283"/>
                <a:gd name="connsiteY0" fmla="*/ 80372 h 163165"/>
                <a:gd name="connsiteX1" fmla="*/ 157283 w 157283"/>
                <a:gd name="connsiteY1" fmla="*/ 77667 h 163165"/>
                <a:gd name="connsiteX2" fmla="*/ 78642 w 157283"/>
                <a:gd name="connsiteY2" fmla="*/ 0 h 163165"/>
                <a:gd name="connsiteX3" fmla="*/ 78642 w 157283"/>
                <a:gd name="connsiteY3" fmla="*/ 0 h 163165"/>
                <a:gd name="connsiteX4" fmla="*/ 0 w 157283"/>
                <a:gd name="connsiteY4" fmla="*/ 77667 h 163165"/>
                <a:gd name="connsiteX5" fmla="*/ 0 w 157283"/>
                <a:gd name="connsiteY5" fmla="*/ 80372 h 163165"/>
                <a:gd name="connsiteX6" fmla="*/ 5473 w 157283"/>
                <a:gd name="connsiteY6" fmla="*/ 107582 h 163165"/>
                <a:gd name="connsiteX7" fmla="*/ 19126 w 157283"/>
                <a:gd name="connsiteY7" fmla="*/ 129947 h 163165"/>
                <a:gd name="connsiteX8" fmla="*/ 37528 w 157283"/>
                <a:gd name="connsiteY8" fmla="*/ 159831 h 163165"/>
                <a:gd name="connsiteX9" fmla="*/ 42938 w 157283"/>
                <a:gd name="connsiteY9" fmla="*/ 163166 h 163165"/>
                <a:gd name="connsiteX10" fmla="*/ 114345 w 157283"/>
                <a:gd name="connsiteY10" fmla="*/ 163166 h 163165"/>
                <a:gd name="connsiteX11" fmla="*/ 119756 w 157283"/>
                <a:gd name="connsiteY11" fmla="*/ 159831 h 163165"/>
                <a:gd name="connsiteX12" fmla="*/ 138158 w 157283"/>
                <a:gd name="connsiteY12" fmla="*/ 129947 h 163165"/>
                <a:gd name="connsiteX13" fmla="*/ 151810 w 157283"/>
                <a:gd name="connsiteY13" fmla="*/ 107582 h 163165"/>
                <a:gd name="connsiteX14" fmla="*/ 157283 w 157283"/>
                <a:gd name="connsiteY14" fmla="*/ 80372 h 163165"/>
                <a:gd name="connsiteX15" fmla="*/ 139164 w 157283"/>
                <a:gd name="connsiteY15" fmla="*/ 80089 h 163165"/>
                <a:gd name="connsiteX16" fmla="*/ 134981 w 157283"/>
                <a:gd name="connsiteY16" fmla="*/ 101228 h 163165"/>
                <a:gd name="connsiteX17" fmla="*/ 124789 w 157283"/>
                <a:gd name="connsiteY17" fmla="*/ 117837 h 163165"/>
                <a:gd name="connsiteX18" fmla="*/ 106953 w 157283"/>
                <a:gd name="connsiteY18" fmla="*/ 144952 h 163165"/>
                <a:gd name="connsiteX19" fmla="*/ 50331 w 157283"/>
                <a:gd name="connsiteY19" fmla="*/ 144952 h 163165"/>
                <a:gd name="connsiteX20" fmla="*/ 32652 w 157283"/>
                <a:gd name="connsiteY20" fmla="*/ 117742 h 163165"/>
                <a:gd name="connsiteX21" fmla="*/ 22460 w 157283"/>
                <a:gd name="connsiteY21" fmla="*/ 101133 h 163165"/>
                <a:gd name="connsiteX22" fmla="*/ 18119 w 157283"/>
                <a:gd name="connsiteY22" fmla="*/ 79994 h 163165"/>
                <a:gd name="connsiteX23" fmla="*/ 18119 w 157283"/>
                <a:gd name="connsiteY23" fmla="*/ 77729 h 163165"/>
                <a:gd name="connsiteX24" fmla="*/ 78547 w 157283"/>
                <a:gd name="connsiteY24" fmla="*/ 17962 h 163165"/>
                <a:gd name="connsiteX25" fmla="*/ 78547 w 157283"/>
                <a:gd name="connsiteY25" fmla="*/ 17962 h 163165"/>
                <a:gd name="connsiteX26" fmla="*/ 138976 w 157283"/>
                <a:gd name="connsiteY26" fmla="*/ 77729 h 16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7283" h="163165">
                  <a:moveTo>
                    <a:pt x="157283" y="80372"/>
                  </a:moveTo>
                  <a:lnTo>
                    <a:pt x="157283" y="77667"/>
                  </a:lnTo>
                  <a:cubicBezTo>
                    <a:pt x="156482" y="34729"/>
                    <a:pt x="121585" y="265"/>
                    <a:pt x="78642" y="0"/>
                  </a:cubicBezTo>
                  <a:lnTo>
                    <a:pt x="78642" y="0"/>
                  </a:lnTo>
                  <a:cubicBezTo>
                    <a:pt x="35698" y="265"/>
                    <a:pt x="802" y="34729"/>
                    <a:pt x="0" y="77667"/>
                  </a:cubicBezTo>
                  <a:lnTo>
                    <a:pt x="0" y="80372"/>
                  </a:lnTo>
                  <a:cubicBezTo>
                    <a:pt x="288" y="89684"/>
                    <a:pt x="2138" y="98882"/>
                    <a:pt x="5473" y="107582"/>
                  </a:cubicBezTo>
                  <a:cubicBezTo>
                    <a:pt x="8657" y="115790"/>
                    <a:pt x="13280" y="123364"/>
                    <a:pt x="19126" y="129947"/>
                  </a:cubicBezTo>
                  <a:cubicBezTo>
                    <a:pt x="26329" y="137780"/>
                    <a:pt x="34193" y="153037"/>
                    <a:pt x="37528" y="159831"/>
                  </a:cubicBezTo>
                  <a:cubicBezTo>
                    <a:pt x="38548" y="161884"/>
                    <a:pt x="40646" y="163177"/>
                    <a:pt x="42938" y="163166"/>
                  </a:cubicBezTo>
                  <a:lnTo>
                    <a:pt x="114345" y="163166"/>
                  </a:lnTo>
                  <a:cubicBezTo>
                    <a:pt x="116637" y="163177"/>
                    <a:pt x="118736" y="161884"/>
                    <a:pt x="119756" y="159831"/>
                  </a:cubicBezTo>
                  <a:cubicBezTo>
                    <a:pt x="123090" y="153037"/>
                    <a:pt x="130954" y="137812"/>
                    <a:pt x="138158" y="129947"/>
                  </a:cubicBezTo>
                  <a:cubicBezTo>
                    <a:pt x="144003" y="123364"/>
                    <a:pt x="148626" y="115790"/>
                    <a:pt x="151810" y="107582"/>
                  </a:cubicBezTo>
                  <a:cubicBezTo>
                    <a:pt x="155146" y="98882"/>
                    <a:pt x="156996" y="89684"/>
                    <a:pt x="157283" y="80372"/>
                  </a:cubicBezTo>
                  <a:close/>
                  <a:moveTo>
                    <a:pt x="139164" y="80089"/>
                  </a:moveTo>
                  <a:cubicBezTo>
                    <a:pt x="138941" y="87317"/>
                    <a:pt x="137527" y="94459"/>
                    <a:pt x="134981" y="101228"/>
                  </a:cubicBezTo>
                  <a:cubicBezTo>
                    <a:pt x="132592" y="107323"/>
                    <a:pt x="129141" y="112946"/>
                    <a:pt x="124789" y="117837"/>
                  </a:cubicBezTo>
                  <a:cubicBezTo>
                    <a:pt x="117806" y="126149"/>
                    <a:pt x="111820" y="135249"/>
                    <a:pt x="106953" y="144952"/>
                  </a:cubicBezTo>
                  <a:lnTo>
                    <a:pt x="50331" y="144952"/>
                  </a:lnTo>
                  <a:cubicBezTo>
                    <a:pt x="45519" y="135224"/>
                    <a:pt x="39586" y="126092"/>
                    <a:pt x="32652" y="117742"/>
                  </a:cubicBezTo>
                  <a:cubicBezTo>
                    <a:pt x="28299" y="112852"/>
                    <a:pt x="24849" y="107229"/>
                    <a:pt x="22460" y="101133"/>
                  </a:cubicBezTo>
                  <a:cubicBezTo>
                    <a:pt x="19860" y="94374"/>
                    <a:pt x="18393" y="87232"/>
                    <a:pt x="18119" y="79994"/>
                  </a:cubicBezTo>
                  <a:lnTo>
                    <a:pt x="18119" y="77729"/>
                  </a:lnTo>
                  <a:cubicBezTo>
                    <a:pt x="18682" y="44700"/>
                    <a:pt x="45513" y="18162"/>
                    <a:pt x="78547" y="17962"/>
                  </a:cubicBezTo>
                  <a:lnTo>
                    <a:pt x="78547" y="17962"/>
                  </a:lnTo>
                  <a:cubicBezTo>
                    <a:pt x="111581" y="18162"/>
                    <a:pt x="138412" y="44700"/>
                    <a:pt x="138976" y="77729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000D25-18DC-4237-9773-2788B1C6F641}"/>
                </a:ext>
              </a:extLst>
            </p:cNvPr>
            <p:cNvSpPr/>
            <p:nvPr/>
          </p:nvSpPr>
          <p:spPr>
            <a:xfrm>
              <a:off x="-384120" y="2275085"/>
              <a:ext cx="12582" cy="34602"/>
            </a:xfrm>
            <a:custGeom>
              <a:avLst/>
              <a:gdLst>
                <a:gd name="connsiteX0" fmla="*/ 6291 w 12582"/>
                <a:gd name="connsiteY0" fmla="*/ 34602 h 34602"/>
                <a:gd name="connsiteX1" fmla="*/ 12583 w 12582"/>
                <a:gd name="connsiteY1" fmla="*/ 28311 h 34602"/>
                <a:gd name="connsiteX2" fmla="*/ 12583 w 12582"/>
                <a:gd name="connsiteY2" fmla="*/ 6291 h 34602"/>
                <a:gd name="connsiteX3" fmla="*/ 6291 w 12582"/>
                <a:gd name="connsiteY3" fmla="*/ 0 h 34602"/>
                <a:gd name="connsiteX4" fmla="*/ 0 w 12582"/>
                <a:gd name="connsiteY4" fmla="*/ 6291 h 34602"/>
                <a:gd name="connsiteX5" fmla="*/ 0 w 12582"/>
                <a:gd name="connsiteY5" fmla="*/ 28311 h 34602"/>
                <a:gd name="connsiteX6" fmla="*/ 6291 w 12582"/>
                <a:gd name="connsiteY6" fmla="*/ 34602 h 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" h="34602">
                  <a:moveTo>
                    <a:pt x="6291" y="34602"/>
                  </a:moveTo>
                  <a:cubicBezTo>
                    <a:pt x="9766" y="34602"/>
                    <a:pt x="12583" y="31786"/>
                    <a:pt x="12583" y="28311"/>
                  </a:cubicBezTo>
                  <a:lnTo>
                    <a:pt x="12583" y="6291"/>
                  </a:lnTo>
                  <a:cubicBezTo>
                    <a:pt x="12583" y="2817"/>
                    <a:pt x="9766" y="0"/>
                    <a:pt x="6291" y="0"/>
                  </a:cubicBezTo>
                  <a:cubicBezTo>
                    <a:pt x="2817" y="0"/>
                    <a:pt x="0" y="2817"/>
                    <a:pt x="0" y="6291"/>
                  </a:cubicBezTo>
                  <a:lnTo>
                    <a:pt x="0" y="28311"/>
                  </a:lnTo>
                  <a:cubicBezTo>
                    <a:pt x="0" y="31786"/>
                    <a:pt x="2817" y="34602"/>
                    <a:pt x="6291" y="34602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5383CE-5903-4151-AB4A-0D3F7B2BD79A}"/>
                </a:ext>
              </a:extLst>
            </p:cNvPr>
            <p:cNvSpPr/>
            <p:nvPr/>
          </p:nvSpPr>
          <p:spPr>
            <a:xfrm>
              <a:off x="-469683" y="2311211"/>
              <a:ext cx="27907" cy="27955"/>
            </a:xfrm>
            <a:custGeom>
              <a:avLst/>
              <a:gdLst>
                <a:gd name="connsiteX0" fmla="*/ 17208 w 27907"/>
                <a:gd name="connsiteY0" fmla="*/ 26127 h 27955"/>
                <a:gd name="connsiteX1" fmla="*/ 26079 w 27907"/>
                <a:gd name="connsiteY1" fmla="*/ 26127 h 27955"/>
                <a:gd name="connsiteX2" fmla="*/ 26079 w 27907"/>
                <a:gd name="connsiteY2" fmla="*/ 17256 h 27955"/>
                <a:gd name="connsiteX3" fmla="*/ 10508 w 27907"/>
                <a:gd name="connsiteY3" fmla="*/ 1622 h 27955"/>
                <a:gd name="connsiteX4" fmla="*/ 1622 w 27907"/>
                <a:gd name="connsiteY4" fmla="*/ 2075 h 27955"/>
                <a:gd name="connsiteX5" fmla="*/ 1637 w 27907"/>
                <a:gd name="connsiteY5" fmla="*/ 10524 h 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07" h="27955">
                  <a:moveTo>
                    <a:pt x="17208" y="26127"/>
                  </a:moveTo>
                  <a:cubicBezTo>
                    <a:pt x="19662" y="28566"/>
                    <a:pt x="23625" y="28566"/>
                    <a:pt x="26079" y="26127"/>
                  </a:cubicBezTo>
                  <a:cubicBezTo>
                    <a:pt x="28518" y="23673"/>
                    <a:pt x="28518" y="19710"/>
                    <a:pt x="26079" y="17256"/>
                  </a:cubicBezTo>
                  <a:lnTo>
                    <a:pt x="10508" y="1622"/>
                  </a:lnTo>
                  <a:cubicBezTo>
                    <a:pt x="7929" y="-707"/>
                    <a:pt x="3950" y="-504"/>
                    <a:pt x="1622" y="2075"/>
                  </a:cubicBezTo>
                  <a:cubicBezTo>
                    <a:pt x="-546" y="4476"/>
                    <a:pt x="-540" y="8130"/>
                    <a:pt x="1637" y="105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5CCF7A-4325-4DB6-90DA-8B3950E8068C}"/>
                </a:ext>
              </a:extLst>
            </p:cNvPr>
            <p:cNvSpPr/>
            <p:nvPr/>
          </p:nvSpPr>
          <p:spPr>
            <a:xfrm>
              <a:off x="-313945" y="2312844"/>
              <a:ext cx="27610" cy="27552"/>
            </a:xfrm>
            <a:custGeom>
              <a:avLst/>
              <a:gdLst>
                <a:gd name="connsiteX0" fmla="*/ 6422 w 27610"/>
                <a:gd name="connsiteY0" fmla="*/ 27546 h 27552"/>
                <a:gd name="connsiteX1" fmla="*/ 10889 w 27610"/>
                <a:gd name="connsiteY1" fmla="*/ 25690 h 27552"/>
                <a:gd name="connsiteX2" fmla="*/ 26428 w 27610"/>
                <a:gd name="connsiteY2" fmla="*/ 9961 h 27552"/>
                <a:gd name="connsiteX3" fmla="*/ 24988 w 27610"/>
                <a:gd name="connsiteY3" fmla="*/ 1181 h 27552"/>
                <a:gd name="connsiteX4" fmla="*/ 17558 w 27610"/>
                <a:gd name="connsiteY4" fmla="*/ 1248 h 27552"/>
                <a:gd name="connsiteX5" fmla="*/ 1829 w 27610"/>
                <a:gd name="connsiteY5" fmla="*/ 16976 h 27552"/>
                <a:gd name="connsiteX6" fmla="*/ 1829 w 27610"/>
                <a:gd name="connsiteY6" fmla="*/ 25847 h 27552"/>
                <a:gd name="connsiteX7" fmla="*/ 6422 w 27610"/>
                <a:gd name="connsiteY7" fmla="*/ 27546 h 2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10" h="27552">
                  <a:moveTo>
                    <a:pt x="6422" y="27546"/>
                  </a:moveTo>
                  <a:cubicBezTo>
                    <a:pt x="8099" y="27547"/>
                    <a:pt x="9707" y="26879"/>
                    <a:pt x="10889" y="25690"/>
                  </a:cubicBezTo>
                  <a:lnTo>
                    <a:pt x="26428" y="9961"/>
                  </a:lnTo>
                  <a:cubicBezTo>
                    <a:pt x="28455" y="7139"/>
                    <a:pt x="27811" y="3208"/>
                    <a:pt x="24988" y="1181"/>
                  </a:cubicBezTo>
                  <a:cubicBezTo>
                    <a:pt x="22762" y="-418"/>
                    <a:pt x="19756" y="-391"/>
                    <a:pt x="17558" y="1248"/>
                  </a:cubicBezTo>
                  <a:lnTo>
                    <a:pt x="1829" y="16976"/>
                  </a:lnTo>
                  <a:cubicBezTo>
                    <a:pt x="-610" y="19430"/>
                    <a:pt x="-610" y="23393"/>
                    <a:pt x="1829" y="25847"/>
                  </a:cubicBezTo>
                  <a:cubicBezTo>
                    <a:pt x="3068" y="27010"/>
                    <a:pt x="4725" y="27623"/>
                    <a:pt x="6422" y="275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3A4260D-CCC3-453B-8D1B-F294F11A9B8C}"/>
                </a:ext>
              </a:extLst>
            </p:cNvPr>
            <p:cNvSpPr/>
            <p:nvPr/>
          </p:nvSpPr>
          <p:spPr>
            <a:xfrm>
              <a:off x="-503844" y="2393048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C046C3-D664-4DC8-9A5B-B2F3B75F9390}"/>
                </a:ext>
              </a:extLst>
            </p:cNvPr>
            <p:cNvSpPr/>
            <p:nvPr/>
          </p:nvSpPr>
          <p:spPr>
            <a:xfrm>
              <a:off x="-470246" y="2459607"/>
              <a:ext cx="28154" cy="28311"/>
            </a:xfrm>
            <a:custGeom>
              <a:avLst/>
              <a:gdLst>
                <a:gd name="connsiteX0" fmla="*/ 17770 w 28154"/>
                <a:gd name="connsiteY0" fmla="*/ 1513 h 28311"/>
                <a:gd name="connsiteX1" fmla="*/ 2199 w 28154"/>
                <a:gd name="connsiteY1" fmla="*/ 17241 h 28311"/>
                <a:gd name="connsiteX2" fmla="*/ 1513 w 28154"/>
                <a:gd name="connsiteY2" fmla="*/ 26112 h 28311"/>
                <a:gd name="connsiteX3" fmla="*/ 10384 w 28154"/>
                <a:gd name="connsiteY3" fmla="*/ 26798 h 28311"/>
                <a:gd name="connsiteX4" fmla="*/ 11070 w 28154"/>
                <a:gd name="connsiteY4" fmla="*/ 26112 h 28311"/>
                <a:gd name="connsiteX5" fmla="*/ 26641 w 28154"/>
                <a:gd name="connsiteY5" fmla="*/ 10384 h 28311"/>
                <a:gd name="connsiteX6" fmla="*/ 25955 w 28154"/>
                <a:gd name="connsiteY6" fmla="*/ 1513 h 28311"/>
                <a:gd name="connsiteX7" fmla="*/ 17770 w 28154"/>
                <a:gd name="connsiteY7" fmla="*/ 1513 h 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4" h="28311">
                  <a:moveTo>
                    <a:pt x="17770" y="1513"/>
                  </a:moveTo>
                  <a:lnTo>
                    <a:pt x="2199" y="17241"/>
                  </a:lnTo>
                  <a:cubicBezTo>
                    <a:pt x="-440" y="19501"/>
                    <a:pt x="-747" y="23473"/>
                    <a:pt x="1513" y="26112"/>
                  </a:cubicBezTo>
                  <a:cubicBezTo>
                    <a:pt x="3773" y="28751"/>
                    <a:pt x="7745" y="29058"/>
                    <a:pt x="10384" y="26798"/>
                  </a:cubicBezTo>
                  <a:cubicBezTo>
                    <a:pt x="10630" y="26587"/>
                    <a:pt x="10859" y="26358"/>
                    <a:pt x="11070" y="26112"/>
                  </a:cubicBezTo>
                  <a:lnTo>
                    <a:pt x="26641" y="10384"/>
                  </a:lnTo>
                  <a:cubicBezTo>
                    <a:pt x="28901" y="7744"/>
                    <a:pt x="28594" y="3773"/>
                    <a:pt x="25955" y="1513"/>
                  </a:cubicBezTo>
                  <a:cubicBezTo>
                    <a:pt x="23600" y="-504"/>
                    <a:pt x="20126" y="-504"/>
                    <a:pt x="17770" y="1513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326A47-E25E-4810-ACE9-2D4824569832}"/>
                </a:ext>
              </a:extLst>
            </p:cNvPr>
            <p:cNvSpPr/>
            <p:nvPr/>
          </p:nvSpPr>
          <p:spPr>
            <a:xfrm>
              <a:off x="-314017" y="2457849"/>
              <a:ext cx="28912" cy="28939"/>
            </a:xfrm>
            <a:custGeom>
              <a:avLst/>
              <a:gdLst>
                <a:gd name="connsiteX0" fmla="*/ 10961 w 28912"/>
                <a:gd name="connsiteY0" fmla="*/ 2075 h 28939"/>
                <a:gd name="connsiteX1" fmla="*/ 2075 w 28912"/>
                <a:gd name="connsiteY1" fmla="*/ 1622 h 28939"/>
                <a:gd name="connsiteX2" fmla="*/ 1622 w 28912"/>
                <a:gd name="connsiteY2" fmla="*/ 10508 h 28939"/>
                <a:gd name="connsiteX3" fmla="*/ 2059 w 28912"/>
                <a:gd name="connsiteY3" fmla="*/ 10946 h 28939"/>
                <a:gd name="connsiteX4" fmla="*/ 17787 w 28912"/>
                <a:gd name="connsiteY4" fmla="*/ 26674 h 28939"/>
                <a:gd name="connsiteX5" fmla="*/ 26648 w 28912"/>
                <a:gd name="connsiteY5" fmla="*/ 27481 h 28939"/>
                <a:gd name="connsiteX6" fmla="*/ 27455 w 28912"/>
                <a:gd name="connsiteY6" fmla="*/ 18621 h 28939"/>
                <a:gd name="connsiteX7" fmla="*/ 26438 w 28912"/>
                <a:gd name="connsiteY7" fmla="*/ 17646 h 2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12" h="28939">
                  <a:moveTo>
                    <a:pt x="10961" y="2075"/>
                  </a:moveTo>
                  <a:cubicBezTo>
                    <a:pt x="8633" y="-504"/>
                    <a:pt x="4654" y="-707"/>
                    <a:pt x="2075" y="1622"/>
                  </a:cubicBezTo>
                  <a:cubicBezTo>
                    <a:pt x="-504" y="3950"/>
                    <a:pt x="-707" y="7929"/>
                    <a:pt x="1622" y="10508"/>
                  </a:cubicBezTo>
                  <a:cubicBezTo>
                    <a:pt x="1760" y="10661"/>
                    <a:pt x="1906" y="10807"/>
                    <a:pt x="2059" y="10946"/>
                  </a:cubicBezTo>
                  <a:lnTo>
                    <a:pt x="17787" y="26674"/>
                  </a:lnTo>
                  <a:cubicBezTo>
                    <a:pt x="20011" y="29344"/>
                    <a:pt x="23978" y="29705"/>
                    <a:pt x="26648" y="27481"/>
                  </a:cubicBezTo>
                  <a:cubicBezTo>
                    <a:pt x="29317" y="25258"/>
                    <a:pt x="29679" y="21291"/>
                    <a:pt x="27455" y="18621"/>
                  </a:cubicBezTo>
                  <a:cubicBezTo>
                    <a:pt x="27153" y="18259"/>
                    <a:pt x="26812" y="17932"/>
                    <a:pt x="26438" y="176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B4715A-38EB-4797-8117-35FEB6850F24}"/>
                </a:ext>
              </a:extLst>
            </p:cNvPr>
            <p:cNvSpPr/>
            <p:nvPr/>
          </p:nvSpPr>
          <p:spPr>
            <a:xfrm>
              <a:off x="-287580" y="2392827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79512" y="1452807"/>
            <a:ext cx="748179" cy="748179"/>
            <a:chOff x="5327823" y="-1198076"/>
            <a:chExt cx="997572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388630" y="-686695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تعاریف</a:t>
              </a:r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AC49EC-CBC5-4275-96ED-069B2080052F}"/>
                </a:ext>
              </a:extLst>
            </p:cNvPr>
            <p:cNvSpPr/>
            <p:nvPr/>
          </p:nvSpPr>
          <p:spPr>
            <a:xfrm>
              <a:off x="5868757" y="-1050861"/>
              <a:ext cx="93252" cy="142101"/>
            </a:xfrm>
            <a:custGeom>
              <a:avLst/>
              <a:gdLst>
                <a:gd name="connsiteX0" fmla="*/ 46639 w 93252"/>
                <a:gd name="connsiteY0" fmla="*/ 65301 h 142102"/>
                <a:gd name="connsiteX1" fmla="*/ 27550 w 93252"/>
                <a:gd name="connsiteY1" fmla="*/ 45324 h 142102"/>
                <a:gd name="connsiteX2" fmla="*/ 47083 w 93252"/>
                <a:gd name="connsiteY2" fmla="*/ 25791 h 142102"/>
                <a:gd name="connsiteX3" fmla="*/ 66616 w 93252"/>
                <a:gd name="connsiteY3" fmla="*/ 45324 h 142102"/>
                <a:gd name="connsiteX4" fmla="*/ 60845 w 93252"/>
                <a:gd name="connsiteY4" fmla="*/ 59086 h 142102"/>
                <a:gd name="connsiteX5" fmla="*/ 46639 w 93252"/>
                <a:gd name="connsiteY5" fmla="*/ 65301 h 142102"/>
                <a:gd name="connsiteX6" fmla="*/ 27550 w 93252"/>
                <a:gd name="connsiteY6" fmla="*/ 3594 h 142102"/>
                <a:gd name="connsiteX7" fmla="*/ 5353 w 93252"/>
                <a:gd name="connsiteY7" fmla="*/ 23571 h 142102"/>
                <a:gd name="connsiteX8" fmla="*/ 3133 w 93252"/>
                <a:gd name="connsiteY8" fmla="*/ 61750 h 142102"/>
                <a:gd name="connsiteX9" fmla="*/ 24442 w 93252"/>
                <a:gd name="connsiteY9" fmla="*/ 107919 h 142102"/>
                <a:gd name="connsiteX10" fmla="*/ 38648 w 93252"/>
                <a:gd name="connsiteY10" fmla="*/ 137219 h 142102"/>
                <a:gd name="connsiteX11" fmla="*/ 46639 w 93252"/>
                <a:gd name="connsiteY11" fmla="*/ 142102 h 142102"/>
                <a:gd name="connsiteX12" fmla="*/ 54630 w 93252"/>
                <a:gd name="connsiteY12" fmla="*/ 137219 h 142102"/>
                <a:gd name="connsiteX13" fmla="*/ 68836 w 93252"/>
                <a:gd name="connsiteY13" fmla="*/ 107919 h 142102"/>
                <a:gd name="connsiteX14" fmla="*/ 90145 w 93252"/>
                <a:gd name="connsiteY14" fmla="*/ 62194 h 142102"/>
                <a:gd name="connsiteX15" fmla="*/ 93253 w 93252"/>
                <a:gd name="connsiteY15" fmla="*/ 45324 h 142102"/>
                <a:gd name="connsiteX16" fmla="*/ 27550 w 93252"/>
                <a:gd name="connsiteY16" fmla="*/ 3594 h 1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252" h="142102">
                  <a:moveTo>
                    <a:pt x="46639" y="65301"/>
                  </a:moveTo>
                  <a:cubicBezTo>
                    <a:pt x="35985" y="65301"/>
                    <a:pt x="27106" y="56422"/>
                    <a:pt x="27550" y="45324"/>
                  </a:cubicBezTo>
                  <a:cubicBezTo>
                    <a:pt x="27550" y="34669"/>
                    <a:pt x="36429" y="25791"/>
                    <a:pt x="47083" y="25791"/>
                  </a:cubicBezTo>
                  <a:cubicBezTo>
                    <a:pt x="57738" y="25791"/>
                    <a:pt x="66616" y="34669"/>
                    <a:pt x="66616" y="45324"/>
                  </a:cubicBezTo>
                  <a:cubicBezTo>
                    <a:pt x="66616" y="50651"/>
                    <a:pt x="64397" y="55535"/>
                    <a:pt x="60845" y="59086"/>
                  </a:cubicBezTo>
                  <a:cubicBezTo>
                    <a:pt x="56850" y="63081"/>
                    <a:pt x="51966" y="65301"/>
                    <a:pt x="46639" y="65301"/>
                  </a:cubicBezTo>
                  <a:close/>
                  <a:moveTo>
                    <a:pt x="27550" y="3594"/>
                  </a:moveTo>
                  <a:cubicBezTo>
                    <a:pt x="17783" y="7145"/>
                    <a:pt x="10236" y="14692"/>
                    <a:pt x="5353" y="23571"/>
                  </a:cubicBezTo>
                  <a:cubicBezTo>
                    <a:pt x="-862" y="35557"/>
                    <a:pt x="-1750" y="49319"/>
                    <a:pt x="3133" y="61750"/>
                  </a:cubicBezTo>
                  <a:lnTo>
                    <a:pt x="24442" y="107919"/>
                  </a:lnTo>
                  <a:lnTo>
                    <a:pt x="38648" y="137219"/>
                  </a:lnTo>
                  <a:cubicBezTo>
                    <a:pt x="39980" y="140326"/>
                    <a:pt x="43088" y="142102"/>
                    <a:pt x="46639" y="142102"/>
                  </a:cubicBezTo>
                  <a:cubicBezTo>
                    <a:pt x="50191" y="142102"/>
                    <a:pt x="53298" y="140326"/>
                    <a:pt x="54630" y="137219"/>
                  </a:cubicBezTo>
                  <a:lnTo>
                    <a:pt x="68836" y="107919"/>
                  </a:lnTo>
                  <a:lnTo>
                    <a:pt x="90145" y="62194"/>
                  </a:lnTo>
                  <a:cubicBezTo>
                    <a:pt x="92365" y="56866"/>
                    <a:pt x="93253" y="51095"/>
                    <a:pt x="93253" y="45324"/>
                  </a:cubicBezTo>
                  <a:cubicBezTo>
                    <a:pt x="93253" y="14248"/>
                    <a:pt x="61289" y="-9280"/>
                    <a:pt x="27550" y="359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76F801-FC6B-4882-A361-0A8D5685DE39}"/>
                </a:ext>
              </a:extLst>
            </p:cNvPr>
            <p:cNvSpPr/>
            <p:nvPr/>
          </p:nvSpPr>
          <p:spPr>
            <a:xfrm>
              <a:off x="5649032" y="-1010864"/>
              <a:ext cx="355149" cy="248604"/>
            </a:xfrm>
            <a:custGeom>
              <a:avLst/>
              <a:gdLst>
                <a:gd name="connsiteX0" fmla="*/ 168696 w 355149"/>
                <a:gd name="connsiteY0" fmla="*/ 214421 h 248604"/>
                <a:gd name="connsiteX1" fmla="*/ 97666 w 355149"/>
                <a:gd name="connsiteY1" fmla="*/ 178906 h 248604"/>
                <a:gd name="connsiteX2" fmla="*/ 97666 w 355149"/>
                <a:gd name="connsiteY2" fmla="*/ 34183 h 248604"/>
                <a:gd name="connsiteX3" fmla="*/ 168696 w 355149"/>
                <a:gd name="connsiteY3" fmla="*/ 69698 h 248604"/>
                <a:gd name="connsiteX4" fmla="*/ 168696 w 355149"/>
                <a:gd name="connsiteY4" fmla="*/ 214421 h 248604"/>
                <a:gd name="connsiteX5" fmla="*/ 79909 w 355149"/>
                <a:gd name="connsiteY5" fmla="*/ 178906 h 248604"/>
                <a:gd name="connsiteX6" fmla="*/ 26636 w 355149"/>
                <a:gd name="connsiteY6" fmla="*/ 205543 h 248604"/>
                <a:gd name="connsiteX7" fmla="*/ 26636 w 355149"/>
                <a:gd name="connsiteY7" fmla="*/ 60819 h 248604"/>
                <a:gd name="connsiteX8" fmla="*/ 79909 w 355149"/>
                <a:gd name="connsiteY8" fmla="*/ 34183 h 248604"/>
                <a:gd name="connsiteX9" fmla="*/ 79909 w 355149"/>
                <a:gd name="connsiteY9" fmla="*/ 178906 h 248604"/>
                <a:gd name="connsiteX10" fmla="*/ 325849 w 355149"/>
                <a:gd name="connsiteY10" fmla="*/ 29744 h 248604"/>
                <a:gd name="connsiteX11" fmla="*/ 325849 w 355149"/>
                <a:gd name="connsiteY11" fmla="*/ 29744 h 248604"/>
                <a:gd name="connsiteX12" fmla="*/ 314751 w 355149"/>
                <a:gd name="connsiteY12" fmla="*/ 53716 h 248604"/>
                <a:gd name="connsiteX13" fmla="*/ 328513 w 355149"/>
                <a:gd name="connsiteY13" fmla="*/ 60819 h 248604"/>
                <a:gd name="connsiteX14" fmla="*/ 328513 w 355149"/>
                <a:gd name="connsiteY14" fmla="*/ 205543 h 248604"/>
                <a:gd name="connsiteX15" fmla="*/ 275241 w 355149"/>
                <a:gd name="connsiteY15" fmla="*/ 178906 h 248604"/>
                <a:gd name="connsiteX16" fmla="*/ 275241 w 355149"/>
                <a:gd name="connsiteY16" fmla="*/ 119863 h 248604"/>
                <a:gd name="connsiteX17" fmla="*/ 257483 w 355149"/>
                <a:gd name="connsiteY17" fmla="*/ 119863 h 248604"/>
                <a:gd name="connsiteX18" fmla="*/ 257483 w 355149"/>
                <a:gd name="connsiteY18" fmla="*/ 178906 h 248604"/>
                <a:gd name="connsiteX19" fmla="*/ 186453 w 355149"/>
                <a:gd name="connsiteY19" fmla="*/ 214421 h 248604"/>
                <a:gd name="connsiteX20" fmla="*/ 186453 w 355149"/>
                <a:gd name="connsiteY20" fmla="*/ 69698 h 248604"/>
                <a:gd name="connsiteX21" fmla="*/ 217973 w 355149"/>
                <a:gd name="connsiteY21" fmla="*/ 53716 h 248604"/>
                <a:gd name="connsiteX22" fmla="*/ 206874 w 355149"/>
                <a:gd name="connsiteY22" fmla="*/ 29744 h 248604"/>
                <a:gd name="connsiteX23" fmla="*/ 177575 w 355149"/>
                <a:gd name="connsiteY23" fmla="*/ 44394 h 248604"/>
                <a:gd name="connsiteX24" fmla="*/ 88787 w 355149"/>
                <a:gd name="connsiteY24" fmla="*/ 0 h 248604"/>
                <a:gd name="connsiteX25" fmla="*/ 0 w 355149"/>
                <a:gd name="connsiteY25" fmla="*/ 44394 h 248604"/>
                <a:gd name="connsiteX26" fmla="*/ 0 w 355149"/>
                <a:gd name="connsiteY26" fmla="*/ 248604 h 248604"/>
                <a:gd name="connsiteX27" fmla="*/ 88787 w 355149"/>
                <a:gd name="connsiteY27" fmla="*/ 204211 h 248604"/>
                <a:gd name="connsiteX28" fmla="*/ 177575 w 355149"/>
                <a:gd name="connsiteY28" fmla="*/ 248604 h 248604"/>
                <a:gd name="connsiteX29" fmla="*/ 266362 w 355149"/>
                <a:gd name="connsiteY29" fmla="*/ 204211 h 248604"/>
                <a:gd name="connsiteX30" fmla="*/ 355149 w 355149"/>
                <a:gd name="connsiteY30" fmla="*/ 248604 h 248604"/>
                <a:gd name="connsiteX31" fmla="*/ 355149 w 355149"/>
                <a:gd name="connsiteY31" fmla="*/ 44394 h 248604"/>
                <a:gd name="connsiteX32" fmla="*/ 325849 w 355149"/>
                <a:gd name="connsiteY32" fmla="*/ 29744 h 2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5149" h="248604">
                  <a:moveTo>
                    <a:pt x="168696" y="214421"/>
                  </a:moveTo>
                  <a:lnTo>
                    <a:pt x="97666" y="178906"/>
                  </a:lnTo>
                  <a:lnTo>
                    <a:pt x="97666" y="34183"/>
                  </a:lnTo>
                  <a:lnTo>
                    <a:pt x="168696" y="69698"/>
                  </a:lnTo>
                  <a:lnTo>
                    <a:pt x="168696" y="214421"/>
                  </a:lnTo>
                  <a:close/>
                  <a:moveTo>
                    <a:pt x="79909" y="178906"/>
                  </a:moveTo>
                  <a:lnTo>
                    <a:pt x="26636" y="205543"/>
                  </a:lnTo>
                  <a:lnTo>
                    <a:pt x="26636" y="60819"/>
                  </a:lnTo>
                  <a:lnTo>
                    <a:pt x="79909" y="34183"/>
                  </a:lnTo>
                  <a:lnTo>
                    <a:pt x="79909" y="178906"/>
                  </a:lnTo>
                  <a:close/>
                  <a:moveTo>
                    <a:pt x="325849" y="29744"/>
                  </a:moveTo>
                  <a:lnTo>
                    <a:pt x="325849" y="29744"/>
                  </a:lnTo>
                  <a:lnTo>
                    <a:pt x="314751" y="53716"/>
                  </a:lnTo>
                  <a:lnTo>
                    <a:pt x="328513" y="60819"/>
                  </a:lnTo>
                  <a:lnTo>
                    <a:pt x="328513" y="205543"/>
                  </a:lnTo>
                  <a:lnTo>
                    <a:pt x="275241" y="178906"/>
                  </a:lnTo>
                  <a:lnTo>
                    <a:pt x="275241" y="119863"/>
                  </a:lnTo>
                  <a:lnTo>
                    <a:pt x="257483" y="119863"/>
                  </a:lnTo>
                  <a:lnTo>
                    <a:pt x="257483" y="178906"/>
                  </a:lnTo>
                  <a:lnTo>
                    <a:pt x="186453" y="214421"/>
                  </a:lnTo>
                  <a:lnTo>
                    <a:pt x="186453" y="69698"/>
                  </a:lnTo>
                  <a:lnTo>
                    <a:pt x="217973" y="53716"/>
                  </a:lnTo>
                  <a:lnTo>
                    <a:pt x="206874" y="29744"/>
                  </a:lnTo>
                  <a:lnTo>
                    <a:pt x="177575" y="44394"/>
                  </a:lnTo>
                  <a:lnTo>
                    <a:pt x="88787" y="0"/>
                  </a:lnTo>
                  <a:lnTo>
                    <a:pt x="0" y="44394"/>
                  </a:lnTo>
                  <a:lnTo>
                    <a:pt x="0" y="248604"/>
                  </a:lnTo>
                  <a:lnTo>
                    <a:pt x="88787" y="204211"/>
                  </a:lnTo>
                  <a:lnTo>
                    <a:pt x="177575" y="248604"/>
                  </a:lnTo>
                  <a:lnTo>
                    <a:pt x="266362" y="204211"/>
                  </a:lnTo>
                  <a:lnTo>
                    <a:pt x="355149" y="248604"/>
                  </a:lnTo>
                  <a:lnTo>
                    <a:pt x="355149" y="44394"/>
                  </a:lnTo>
                  <a:lnTo>
                    <a:pt x="325849" y="2974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3079667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706E8C3-3560-4AAE-A277-F648040D573A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جمع‌بندی و</a:t>
              </a:r>
            </a:p>
            <a:p>
              <a:r>
                <a:rPr lang="fa-IR"/>
                <a:t>پیشنهادها</a:t>
              </a:r>
              <a:endParaRPr lang="en-US" dirty="0"/>
            </a:p>
          </p:txBody>
        </p:sp>
        <p:sp>
          <p:nvSpPr>
            <p:cNvPr id="86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SpPr/>
            <p:nvPr/>
          </p:nvSpPr>
          <p:spPr>
            <a:xfrm>
              <a:off x="-516684" y="3891390"/>
              <a:ext cx="222525" cy="208903"/>
            </a:xfrm>
            <a:custGeom>
              <a:avLst/>
              <a:gdLst>
                <a:gd name="connsiteX0" fmla="*/ 220726 w 222525"/>
                <a:gd name="connsiteY0" fmla="*/ 73061 h 208903"/>
                <a:gd name="connsiteX1" fmla="*/ 189668 w 222525"/>
                <a:gd name="connsiteY1" fmla="*/ 60342 h 208903"/>
                <a:gd name="connsiteX2" fmla="*/ 175174 w 222525"/>
                <a:gd name="connsiteY2" fmla="*/ 85484 h 208903"/>
                <a:gd name="connsiteX3" fmla="*/ 137017 w 222525"/>
                <a:gd name="connsiteY3" fmla="*/ 101457 h 208903"/>
                <a:gd name="connsiteX4" fmla="*/ 117199 w 222525"/>
                <a:gd name="connsiteY4" fmla="*/ 87555 h 208903"/>
                <a:gd name="connsiteX5" fmla="*/ 117199 w 222525"/>
                <a:gd name="connsiteY5" fmla="*/ 46439 h 208903"/>
                <a:gd name="connsiteX6" fmla="*/ 134946 w 222525"/>
                <a:gd name="connsiteY6" fmla="*/ 23663 h 208903"/>
                <a:gd name="connsiteX7" fmla="*/ 111283 w 222525"/>
                <a:gd name="connsiteY7" fmla="*/ 0 h 208903"/>
                <a:gd name="connsiteX8" fmla="*/ 111283 w 222525"/>
                <a:gd name="connsiteY8" fmla="*/ 0 h 208903"/>
                <a:gd name="connsiteX9" fmla="*/ 87619 w 222525"/>
                <a:gd name="connsiteY9" fmla="*/ 23663 h 208903"/>
                <a:gd name="connsiteX10" fmla="*/ 105367 w 222525"/>
                <a:gd name="connsiteY10" fmla="*/ 46439 h 208903"/>
                <a:gd name="connsiteX11" fmla="*/ 105367 w 222525"/>
                <a:gd name="connsiteY11" fmla="*/ 87259 h 208903"/>
                <a:gd name="connsiteX12" fmla="*/ 85549 w 222525"/>
                <a:gd name="connsiteY12" fmla="*/ 101161 h 208903"/>
                <a:gd name="connsiteX13" fmla="*/ 47392 w 222525"/>
                <a:gd name="connsiteY13" fmla="*/ 85188 h 208903"/>
                <a:gd name="connsiteX14" fmla="*/ 32898 w 222525"/>
                <a:gd name="connsiteY14" fmla="*/ 60046 h 208903"/>
                <a:gd name="connsiteX15" fmla="*/ 1840 w 222525"/>
                <a:gd name="connsiteY15" fmla="*/ 72765 h 208903"/>
                <a:gd name="connsiteX16" fmla="*/ 14559 w 222525"/>
                <a:gd name="connsiteY16" fmla="*/ 103823 h 208903"/>
                <a:gd name="connsiteX17" fmla="*/ 42363 w 222525"/>
                <a:gd name="connsiteY17" fmla="*/ 96133 h 208903"/>
                <a:gd name="connsiteX18" fmla="*/ 81408 w 222525"/>
                <a:gd name="connsiteY18" fmla="*/ 112105 h 208903"/>
                <a:gd name="connsiteX19" fmla="*/ 81112 w 222525"/>
                <a:gd name="connsiteY19" fmla="*/ 115951 h 208903"/>
                <a:gd name="connsiteX20" fmla="*/ 87028 w 222525"/>
                <a:gd name="connsiteY20" fmla="*/ 133698 h 208903"/>
                <a:gd name="connsiteX21" fmla="*/ 56265 w 222525"/>
                <a:gd name="connsiteY21" fmla="*/ 164757 h 208903"/>
                <a:gd name="connsiteX22" fmla="*/ 27574 w 222525"/>
                <a:gd name="connsiteY22" fmla="*/ 168306 h 208903"/>
                <a:gd name="connsiteX23" fmla="*/ 27574 w 222525"/>
                <a:gd name="connsiteY23" fmla="*/ 201731 h 208903"/>
                <a:gd name="connsiteX24" fmla="*/ 60998 w 222525"/>
                <a:gd name="connsiteY24" fmla="*/ 201731 h 208903"/>
                <a:gd name="connsiteX25" fmla="*/ 64548 w 222525"/>
                <a:gd name="connsiteY25" fmla="*/ 173039 h 208903"/>
                <a:gd name="connsiteX26" fmla="*/ 95902 w 222525"/>
                <a:gd name="connsiteY26" fmla="*/ 141685 h 208903"/>
                <a:gd name="connsiteX27" fmla="*/ 110691 w 222525"/>
                <a:gd name="connsiteY27" fmla="*/ 145826 h 208903"/>
                <a:gd name="connsiteX28" fmla="*/ 111283 w 222525"/>
                <a:gd name="connsiteY28" fmla="*/ 145826 h 208903"/>
                <a:gd name="connsiteX29" fmla="*/ 111874 w 222525"/>
                <a:gd name="connsiteY29" fmla="*/ 145826 h 208903"/>
                <a:gd name="connsiteX30" fmla="*/ 126664 w 222525"/>
                <a:gd name="connsiteY30" fmla="*/ 141685 h 208903"/>
                <a:gd name="connsiteX31" fmla="*/ 158018 w 222525"/>
                <a:gd name="connsiteY31" fmla="*/ 173039 h 208903"/>
                <a:gd name="connsiteX32" fmla="*/ 161568 w 222525"/>
                <a:gd name="connsiteY32" fmla="*/ 202026 h 208903"/>
                <a:gd name="connsiteX33" fmla="*/ 194992 w 222525"/>
                <a:gd name="connsiteY33" fmla="*/ 202026 h 208903"/>
                <a:gd name="connsiteX34" fmla="*/ 194992 w 222525"/>
                <a:gd name="connsiteY34" fmla="*/ 168602 h 208903"/>
                <a:gd name="connsiteX35" fmla="*/ 166300 w 222525"/>
                <a:gd name="connsiteY35" fmla="*/ 165052 h 208903"/>
                <a:gd name="connsiteX36" fmla="*/ 135538 w 222525"/>
                <a:gd name="connsiteY36" fmla="*/ 133994 h 208903"/>
                <a:gd name="connsiteX37" fmla="*/ 141454 w 222525"/>
                <a:gd name="connsiteY37" fmla="*/ 116247 h 208903"/>
                <a:gd name="connsiteX38" fmla="*/ 141158 w 222525"/>
                <a:gd name="connsiteY38" fmla="*/ 112401 h 208903"/>
                <a:gd name="connsiteX39" fmla="*/ 180203 w 222525"/>
                <a:gd name="connsiteY39" fmla="*/ 96428 h 208903"/>
                <a:gd name="connsiteX40" fmla="*/ 208007 w 222525"/>
                <a:gd name="connsiteY40" fmla="*/ 104119 h 208903"/>
                <a:gd name="connsiteX41" fmla="*/ 220726 w 222525"/>
                <a:gd name="connsiteY41" fmla="*/ 73061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2525" h="208903">
                  <a:moveTo>
                    <a:pt x="220726" y="73061"/>
                  </a:moveTo>
                  <a:cubicBezTo>
                    <a:pt x="215698" y="60933"/>
                    <a:pt x="201795" y="55313"/>
                    <a:pt x="189668" y="60342"/>
                  </a:cubicBezTo>
                  <a:cubicBezTo>
                    <a:pt x="179611" y="64483"/>
                    <a:pt x="173695" y="75131"/>
                    <a:pt x="175174" y="85484"/>
                  </a:cubicBezTo>
                  <a:lnTo>
                    <a:pt x="137017" y="101457"/>
                  </a:lnTo>
                  <a:cubicBezTo>
                    <a:pt x="132876" y="94358"/>
                    <a:pt x="125481" y="89034"/>
                    <a:pt x="117199" y="87555"/>
                  </a:cubicBezTo>
                  <a:lnTo>
                    <a:pt x="117199" y="46439"/>
                  </a:lnTo>
                  <a:cubicBezTo>
                    <a:pt x="127256" y="43777"/>
                    <a:pt x="134946" y="34608"/>
                    <a:pt x="134946" y="23663"/>
                  </a:cubicBezTo>
                  <a:cubicBezTo>
                    <a:pt x="134946" y="10649"/>
                    <a:pt x="124298" y="0"/>
                    <a:pt x="111283" y="0"/>
                  </a:cubicBezTo>
                  <a:lnTo>
                    <a:pt x="111283" y="0"/>
                  </a:lnTo>
                  <a:cubicBezTo>
                    <a:pt x="98268" y="0"/>
                    <a:pt x="87619" y="10649"/>
                    <a:pt x="87619" y="23663"/>
                  </a:cubicBezTo>
                  <a:cubicBezTo>
                    <a:pt x="87619" y="34608"/>
                    <a:pt x="95310" y="43777"/>
                    <a:pt x="105367" y="46439"/>
                  </a:cubicBezTo>
                  <a:lnTo>
                    <a:pt x="105367" y="87259"/>
                  </a:lnTo>
                  <a:cubicBezTo>
                    <a:pt x="96789" y="88738"/>
                    <a:pt x="89690" y="94062"/>
                    <a:pt x="85549" y="101161"/>
                  </a:cubicBezTo>
                  <a:lnTo>
                    <a:pt x="47392" y="85188"/>
                  </a:lnTo>
                  <a:cubicBezTo>
                    <a:pt x="48871" y="74836"/>
                    <a:pt x="43251" y="64187"/>
                    <a:pt x="32898" y="60046"/>
                  </a:cubicBezTo>
                  <a:cubicBezTo>
                    <a:pt x="20770" y="55017"/>
                    <a:pt x="6868" y="60638"/>
                    <a:pt x="1840" y="72765"/>
                  </a:cubicBezTo>
                  <a:cubicBezTo>
                    <a:pt x="-3189" y="84893"/>
                    <a:pt x="2431" y="98795"/>
                    <a:pt x="14559" y="103823"/>
                  </a:cubicBezTo>
                  <a:cubicBezTo>
                    <a:pt x="24616" y="107964"/>
                    <a:pt x="36152" y="104711"/>
                    <a:pt x="42363" y="96133"/>
                  </a:cubicBezTo>
                  <a:lnTo>
                    <a:pt x="81408" y="112105"/>
                  </a:lnTo>
                  <a:cubicBezTo>
                    <a:pt x="81112" y="113289"/>
                    <a:pt x="81112" y="114768"/>
                    <a:pt x="81112" y="115951"/>
                  </a:cubicBezTo>
                  <a:cubicBezTo>
                    <a:pt x="81112" y="122458"/>
                    <a:pt x="83183" y="128670"/>
                    <a:pt x="87028" y="133698"/>
                  </a:cubicBezTo>
                  <a:lnTo>
                    <a:pt x="56265" y="164757"/>
                  </a:lnTo>
                  <a:cubicBezTo>
                    <a:pt x="47096" y="159432"/>
                    <a:pt x="35264" y="160615"/>
                    <a:pt x="27574" y="168306"/>
                  </a:cubicBezTo>
                  <a:cubicBezTo>
                    <a:pt x="18404" y="177476"/>
                    <a:pt x="18404" y="192561"/>
                    <a:pt x="27574" y="201731"/>
                  </a:cubicBezTo>
                  <a:cubicBezTo>
                    <a:pt x="36743" y="210900"/>
                    <a:pt x="51829" y="210900"/>
                    <a:pt x="60998" y="201731"/>
                  </a:cubicBezTo>
                  <a:cubicBezTo>
                    <a:pt x="68689" y="194040"/>
                    <a:pt x="69872" y="182208"/>
                    <a:pt x="64548" y="173039"/>
                  </a:cubicBezTo>
                  <a:lnTo>
                    <a:pt x="95902" y="141685"/>
                  </a:lnTo>
                  <a:cubicBezTo>
                    <a:pt x="100339" y="144347"/>
                    <a:pt x="105367" y="145826"/>
                    <a:pt x="110691" y="145826"/>
                  </a:cubicBezTo>
                  <a:cubicBezTo>
                    <a:pt x="110987" y="145826"/>
                    <a:pt x="110987" y="145826"/>
                    <a:pt x="111283" y="145826"/>
                  </a:cubicBezTo>
                  <a:cubicBezTo>
                    <a:pt x="111579" y="145826"/>
                    <a:pt x="111579" y="145826"/>
                    <a:pt x="111874" y="145826"/>
                  </a:cubicBezTo>
                  <a:cubicBezTo>
                    <a:pt x="117199" y="145826"/>
                    <a:pt x="122227" y="144347"/>
                    <a:pt x="126664" y="141685"/>
                  </a:cubicBezTo>
                  <a:lnTo>
                    <a:pt x="158018" y="173039"/>
                  </a:lnTo>
                  <a:cubicBezTo>
                    <a:pt x="152694" y="182208"/>
                    <a:pt x="153877" y="194040"/>
                    <a:pt x="161568" y="202026"/>
                  </a:cubicBezTo>
                  <a:cubicBezTo>
                    <a:pt x="170737" y="211196"/>
                    <a:pt x="185823" y="211196"/>
                    <a:pt x="194992" y="202026"/>
                  </a:cubicBezTo>
                  <a:cubicBezTo>
                    <a:pt x="204162" y="192857"/>
                    <a:pt x="204162" y="177771"/>
                    <a:pt x="194992" y="168602"/>
                  </a:cubicBezTo>
                  <a:cubicBezTo>
                    <a:pt x="187302" y="160911"/>
                    <a:pt x="175470" y="159728"/>
                    <a:pt x="166300" y="165052"/>
                  </a:cubicBezTo>
                  <a:lnTo>
                    <a:pt x="135538" y="133994"/>
                  </a:lnTo>
                  <a:cubicBezTo>
                    <a:pt x="139383" y="128966"/>
                    <a:pt x="141454" y="123050"/>
                    <a:pt x="141454" y="116247"/>
                  </a:cubicBezTo>
                  <a:cubicBezTo>
                    <a:pt x="141454" y="115063"/>
                    <a:pt x="141454" y="113584"/>
                    <a:pt x="141158" y="112401"/>
                  </a:cubicBezTo>
                  <a:lnTo>
                    <a:pt x="180203" y="96428"/>
                  </a:lnTo>
                  <a:cubicBezTo>
                    <a:pt x="186414" y="104711"/>
                    <a:pt x="197950" y="108260"/>
                    <a:pt x="208007" y="104119"/>
                  </a:cubicBezTo>
                  <a:cubicBezTo>
                    <a:pt x="219839" y="98795"/>
                    <a:pt x="225755" y="85188"/>
                    <a:pt x="220726" y="7306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ED88903-BADB-438F-9FE8-705E51FFF031}"/>
              </a:ext>
            </a:extLst>
          </p:cNvPr>
          <p:cNvGrpSpPr/>
          <p:nvPr/>
        </p:nvGrpSpPr>
        <p:grpSpPr>
          <a:xfrm>
            <a:off x="8748068" y="419806"/>
            <a:ext cx="146786" cy="4168821"/>
            <a:chOff x="8625836" y="541247"/>
            <a:chExt cx="146786" cy="4168821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208C1A9-C40E-475A-9CEF-706A83896141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874777D-2FF9-4398-B105-60F07AEE05E5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2D81DE8-CBFC-43F9-9F83-B31D84F0A8A9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A53606C-5959-4461-A690-D9A3C836BBAA}"/>
              </a:ext>
            </a:extLst>
          </p:cNvPr>
          <p:cNvGrpSpPr/>
          <p:nvPr/>
        </p:nvGrpSpPr>
        <p:grpSpPr>
          <a:xfrm>
            <a:off x="8763215" y="570123"/>
            <a:ext cx="118500" cy="634539"/>
            <a:chOff x="8635891" y="971644"/>
            <a:chExt cx="118500" cy="63453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A8EBAE0-DCE4-4127-8BF8-1F9023E21762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FF5BBD3-BFB2-4F2C-9D3F-AC5D7516BFB2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A3088F4-EEA4-49B0-A110-6E9613C83035}"/>
              </a:ext>
            </a:extLst>
          </p:cNvPr>
          <p:cNvSpPr/>
          <p:nvPr/>
        </p:nvSpPr>
        <p:spPr>
          <a:xfrm>
            <a:off x="1191551" y="428453"/>
            <a:ext cx="7259984" cy="4213860"/>
          </a:xfrm>
          <a:prstGeom prst="roundRect">
            <a:avLst>
              <a:gd name="adj" fmla="val 2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7D64818-DADE-4D9D-8A31-3373CA746E07}"/>
              </a:ext>
            </a:extLst>
          </p:cNvPr>
          <p:cNvGrpSpPr/>
          <p:nvPr/>
        </p:nvGrpSpPr>
        <p:grpSpPr>
          <a:xfrm>
            <a:off x="2234547" y="4712787"/>
            <a:ext cx="5173992" cy="321262"/>
            <a:chOff x="1985001" y="4773373"/>
            <a:chExt cx="5173992" cy="32126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8F8DD72-414E-4C15-B2EE-9C1F643F9754}"/>
                </a:ext>
              </a:extLst>
            </p:cNvPr>
            <p:cNvGrpSpPr/>
            <p:nvPr/>
          </p:nvGrpSpPr>
          <p:grpSpPr>
            <a:xfrm rot="5400000">
              <a:off x="4415032" y="2350674"/>
              <a:ext cx="313931" cy="5173991"/>
              <a:chOff x="8635891" y="971644"/>
              <a:chExt cx="118500" cy="634539"/>
            </a:xfrm>
            <a:solidFill>
              <a:schemeClr val="bg1">
                <a:lumMod val="95000"/>
              </a:schemeClr>
            </a:solidFill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F5360889-9A24-46DD-9805-BA428E0FCF73}"/>
                  </a:ext>
                </a:extLst>
              </p:cNvPr>
              <p:cNvSpPr/>
              <p:nvPr/>
            </p:nvSpPr>
            <p:spPr>
              <a:xfrm>
                <a:off x="8635892" y="971644"/>
                <a:ext cx="118499" cy="63453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38100" dist="25400" dir="135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66E08C13-DDBC-4BEF-8934-442291E3716B}"/>
                  </a:ext>
                </a:extLst>
              </p:cNvPr>
              <p:cNvSpPr/>
              <p:nvPr/>
            </p:nvSpPr>
            <p:spPr>
              <a:xfrm>
                <a:off x="8635891" y="971644"/>
                <a:ext cx="118499" cy="63453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38100" dist="12700" dir="2700000" algn="ctr" rotWithShape="0">
                  <a:schemeClr val="bg1">
                    <a:lumMod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67E3A8F-647A-45B4-8E37-EFC9AA080AA3}"/>
                </a:ext>
              </a:extLst>
            </p:cNvPr>
            <p:cNvSpPr/>
            <p:nvPr/>
          </p:nvSpPr>
          <p:spPr>
            <a:xfrm>
              <a:off x="1985001" y="4773373"/>
              <a:ext cx="5173992" cy="2954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rtl="1">
                <a:lnSpc>
                  <a:spcPct val="120000"/>
                </a:lnSpc>
              </a:pPr>
              <a:r>
                <a:rPr lang="fa-IR" sz="1100" dirty="0">
                  <a:latin typeface="Kalameh" pitchFamily="2" charset="-78"/>
                  <a:cs typeface="Kalameh" pitchFamily="2" charset="-78"/>
                </a:rPr>
                <a:t>بهبود دقت موقعیت‌یابی مبتني بر </a:t>
              </a:r>
              <a:r>
                <a:rPr lang="en-US" sz="1100" dirty="0">
                  <a:latin typeface="Kalameh" pitchFamily="2" charset="-78"/>
                  <a:cs typeface="Kalameh" pitchFamily="2" charset="-78"/>
                </a:rPr>
                <a:t>RSS</a:t>
              </a:r>
              <a:r>
                <a:rPr lang="fa-IR" sz="1100" dirty="0">
                  <a:latin typeface="Kalameh" pitchFamily="2" charset="-78"/>
                  <a:cs typeface="Kalameh" pitchFamily="2" charset="-78"/>
                </a:rPr>
                <a:t> بااستفاده از الگوریتم‌های يادگيری گروهی</a:t>
              </a:r>
              <a:endParaRPr lang="en-001" sz="1100" dirty="0">
                <a:latin typeface="Kalameh" pitchFamily="2" charset="-78"/>
                <a:cs typeface="Kalameh" pitchFamily="2" charset="-78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7DBCB88-2946-43A4-AAB3-39715982C1FC}"/>
              </a:ext>
            </a:extLst>
          </p:cNvPr>
          <p:cNvGrpSpPr/>
          <p:nvPr/>
        </p:nvGrpSpPr>
        <p:grpSpPr>
          <a:xfrm>
            <a:off x="8689652" y="4720120"/>
            <a:ext cx="292045" cy="313929"/>
            <a:chOff x="6692685" y="1991717"/>
            <a:chExt cx="997572" cy="99757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14EE3B-65D1-4AB3-BABE-8E9F5825592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8A21C56B-FB13-4184-819F-8F25A5F21077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roundRect">
              <a:avLst>
                <a:gd name="adj" fmla="val 13612"/>
              </a:avLst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CBE15A8-AF1D-4EF6-B797-8649A4015D06}"/>
              </a:ext>
            </a:extLst>
          </p:cNvPr>
          <p:cNvSpPr/>
          <p:nvPr/>
        </p:nvSpPr>
        <p:spPr>
          <a:xfrm rot="5400000" flipH="1">
            <a:off x="4837776" y="-2375759"/>
            <a:ext cx="45719" cy="677344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38100" dist="12700" dir="135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729567-B022-4758-AEC9-5DD86C25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pPr/>
              <a:t>5</a:t>
            </a:fld>
            <a:endParaRPr lang="en-001" dirty="0"/>
          </a:p>
        </p:txBody>
      </p:sp>
      <p:sp>
        <p:nvSpPr>
          <p:cNvPr id="94" name="Title 41">
            <a:extLst>
              <a:ext uri="{FF2B5EF4-FFF2-40B4-BE49-F238E27FC236}">
                <a16:creationId xmlns:a16="http://schemas.microsoft.com/office/drawing/2014/main" id="{8FCA27CF-5399-407F-A572-E1570A56FFFE}"/>
              </a:ext>
            </a:extLst>
          </p:cNvPr>
          <p:cNvSpPr txBox="1">
            <a:spLocks/>
          </p:cNvSpPr>
          <p:nvPr/>
        </p:nvSpPr>
        <p:spPr>
          <a:xfrm>
            <a:off x="4572000" y="470655"/>
            <a:ext cx="3675359" cy="559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Kalameh" pitchFamily="2" charset="-78"/>
                <a:ea typeface="+mj-ea"/>
                <a:cs typeface="Kalameh" pitchFamily="2" charset="-78"/>
              </a:defRPr>
            </a:lvl1pPr>
          </a:lstStyle>
          <a:p>
            <a:r>
              <a:rPr lang="fa-IR"/>
              <a:t>عنوان اسلاید</a:t>
            </a:r>
            <a:endParaRPr lang="en-001"/>
          </a:p>
        </p:txBody>
      </p:sp>
      <p:sp>
        <p:nvSpPr>
          <p:cNvPr id="96" name="Content Placeholder 57">
            <a:extLst>
              <a:ext uri="{FF2B5EF4-FFF2-40B4-BE49-F238E27FC236}">
                <a16:creationId xmlns:a16="http://schemas.microsoft.com/office/drawing/2014/main" id="{186037F2-95C3-403B-8907-F8CB488B54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3209" y="527855"/>
            <a:ext cx="2971481" cy="509674"/>
          </a:xfrm>
        </p:spPr>
        <p:txBody>
          <a:bodyPr/>
          <a:lstStyle/>
          <a:p>
            <a:r>
              <a:rPr lang="fa-IR" sz="1800" dirty="0">
                <a:ln w="12700">
                  <a:solidFill>
                    <a:srgbClr val="B02A6D"/>
                  </a:solidFill>
                </a:ln>
                <a:noFill/>
                <a:latin typeface="KalamehFaNum ExtraBold" pitchFamily="2" charset="-78"/>
                <a:cs typeface="KalamehFaNum ExtraBold" pitchFamily="2" charset="-78"/>
              </a:rPr>
              <a:t>زیر عنوان اسلاید</a:t>
            </a:r>
            <a:endParaRPr lang="en-001" sz="1800" dirty="0">
              <a:ln w="12700">
                <a:solidFill>
                  <a:srgbClr val="B02A6D"/>
                </a:solidFill>
              </a:ln>
              <a:noFill/>
              <a:latin typeface="KalamehFaNum ExtraBold" pitchFamily="2" charset="-78"/>
              <a:cs typeface="KalamehFaNum ExtraBold" pitchFamily="2" charset="-78"/>
            </a:endParaRPr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15958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6E8C3-3560-4AAE-A277-F648040D573A}"/>
              </a:ext>
            </a:extLst>
          </p:cNvPr>
          <p:cNvGrpSpPr/>
          <p:nvPr/>
        </p:nvGrpSpPr>
        <p:grpSpPr>
          <a:xfrm>
            <a:off x="-773142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جمع‌بندی و</a:t>
              </a:r>
            </a:p>
            <a:p>
              <a:r>
                <a:rPr lang="fa-IR" dirty="0"/>
                <a:t>پیشنهادها</a:t>
              </a:r>
              <a:endParaRPr lang="en-US" dirty="0"/>
            </a:p>
          </p:txBody>
        </p:sp>
        <p:sp>
          <p:nvSpPr>
            <p:cNvPr id="86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SpPr/>
            <p:nvPr/>
          </p:nvSpPr>
          <p:spPr>
            <a:xfrm>
              <a:off x="-516684" y="3891390"/>
              <a:ext cx="222525" cy="208903"/>
            </a:xfrm>
            <a:custGeom>
              <a:avLst/>
              <a:gdLst>
                <a:gd name="connsiteX0" fmla="*/ 220726 w 222525"/>
                <a:gd name="connsiteY0" fmla="*/ 73061 h 208903"/>
                <a:gd name="connsiteX1" fmla="*/ 189668 w 222525"/>
                <a:gd name="connsiteY1" fmla="*/ 60342 h 208903"/>
                <a:gd name="connsiteX2" fmla="*/ 175174 w 222525"/>
                <a:gd name="connsiteY2" fmla="*/ 85484 h 208903"/>
                <a:gd name="connsiteX3" fmla="*/ 137017 w 222525"/>
                <a:gd name="connsiteY3" fmla="*/ 101457 h 208903"/>
                <a:gd name="connsiteX4" fmla="*/ 117199 w 222525"/>
                <a:gd name="connsiteY4" fmla="*/ 87555 h 208903"/>
                <a:gd name="connsiteX5" fmla="*/ 117199 w 222525"/>
                <a:gd name="connsiteY5" fmla="*/ 46439 h 208903"/>
                <a:gd name="connsiteX6" fmla="*/ 134946 w 222525"/>
                <a:gd name="connsiteY6" fmla="*/ 23663 h 208903"/>
                <a:gd name="connsiteX7" fmla="*/ 111283 w 222525"/>
                <a:gd name="connsiteY7" fmla="*/ 0 h 208903"/>
                <a:gd name="connsiteX8" fmla="*/ 111283 w 222525"/>
                <a:gd name="connsiteY8" fmla="*/ 0 h 208903"/>
                <a:gd name="connsiteX9" fmla="*/ 87619 w 222525"/>
                <a:gd name="connsiteY9" fmla="*/ 23663 h 208903"/>
                <a:gd name="connsiteX10" fmla="*/ 105367 w 222525"/>
                <a:gd name="connsiteY10" fmla="*/ 46439 h 208903"/>
                <a:gd name="connsiteX11" fmla="*/ 105367 w 222525"/>
                <a:gd name="connsiteY11" fmla="*/ 87259 h 208903"/>
                <a:gd name="connsiteX12" fmla="*/ 85549 w 222525"/>
                <a:gd name="connsiteY12" fmla="*/ 101161 h 208903"/>
                <a:gd name="connsiteX13" fmla="*/ 47392 w 222525"/>
                <a:gd name="connsiteY13" fmla="*/ 85188 h 208903"/>
                <a:gd name="connsiteX14" fmla="*/ 32898 w 222525"/>
                <a:gd name="connsiteY14" fmla="*/ 60046 h 208903"/>
                <a:gd name="connsiteX15" fmla="*/ 1840 w 222525"/>
                <a:gd name="connsiteY15" fmla="*/ 72765 h 208903"/>
                <a:gd name="connsiteX16" fmla="*/ 14559 w 222525"/>
                <a:gd name="connsiteY16" fmla="*/ 103823 h 208903"/>
                <a:gd name="connsiteX17" fmla="*/ 42363 w 222525"/>
                <a:gd name="connsiteY17" fmla="*/ 96133 h 208903"/>
                <a:gd name="connsiteX18" fmla="*/ 81408 w 222525"/>
                <a:gd name="connsiteY18" fmla="*/ 112105 h 208903"/>
                <a:gd name="connsiteX19" fmla="*/ 81112 w 222525"/>
                <a:gd name="connsiteY19" fmla="*/ 115951 h 208903"/>
                <a:gd name="connsiteX20" fmla="*/ 87028 w 222525"/>
                <a:gd name="connsiteY20" fmla="*/ 133698 h 208903"/>
                <a:gd name="connsiteX21" fmla="*/ 56265 w 222525"/>
                <a:gd name="connsiteY21" fmla="*/ 164757 h 208903"/>
                <a:gd name="connsiteX22" fmla="*/ 27574 w 222525"/>
                <a:gd name="connsiteY22" fmla="*/ 168306 h 208903"/>
                <a:gd name="connsiteX23" fmla="*/ 27574 w 222525"/>
                <a:gd name="connsiteY23" fmla="*/ 201731 h 208903"/>
                <a:gd name="connsiteX24" fmla="*/ 60998 w 222525"/>
                <a:gd name="connsiteY24" fmla="*/ 201731 h 208903"/>
                <a:gd name="connsiteX25" fmla="*/ 64548 w 222525"/>
                <a:gd name="connsiteY25" fmla="*/ 173039 h 208903"/>
                <a:gd name="connsiteX26" fmla="*/ 95902 w 222525"/>
                <a:gd name="connsiteY26" fmla="*/ 141685 h 208903"/>
                <a:gd name="connsiteX27" fmla="*/ 110691 w 222525"/>
                <a:gd name="connsiteY27" fmla="*/ 145826 h 208903"/>
                <a:gd name="connsiteX28" fmla="*/ 111283 w 222525"/>
                <a:gd name="connsiteY28" fmla="*/ 145826 h 208903"/>
                <a:gd name="connsiteX29" fmla="*/ 111874 w 222525"/>
                <a:gd name="connsiteY29" fmla="*/ 145826 h 208903"/>
                <a:gd name="connsiteX30" fmla="*/ 126664 w 222525"/>
                <a:gd name="connsiteY30" fmla="*/ 141685 h 208903"/>
                <a:gd name="connsiteX31" fmla="*/ 158018 w 222525"/>
                <a:gd name="connsiteY31" fmla="*/ 173039 h 208903"/>
                <a:gd name="connsiteX32" fmla="*/ 161568 w 222525"/>
                <a:gd name="connsiteY32" fmla="*/ 202026 h 208903"/>
                <a:gd name="connsiteX33" fmla="*/ 194992 w 222525"/>
                <a:gd name="connsiteY33" fmla="*/ 202026 h 208903"/>
                <a:gd name="connsiteX34" fmla="*/ 194992 w 222525"/>
                <a:gd name="connsiteY34" fmla="*/ 168602 h 208903"/>
                <a:gd name="connsiteX35" fmla="*/ 166300 w 222525"/>
                <a:gd name="connsiteY35" fmla="*/ 165052 h 208903"/>
                <a:gd name="connsiteX36" fmla="*/ 135538 w 222525"/>
                <a:gd name="connsiteY36" fmla="*/ 133994 h 208903"/>
                <a:gd name="connsiteX37" fmla="*/ 141454 w 222525"/>
                <a:gd name="connsiteY37" fmla="*/ 116247 h 208903"/>
                <a:gd name="connsiteX38" fmla="*/ 141158 w 222525"/>
                <a:gd name="connsiteY38" fmla="*/ 112401 h 208903"/>
                <a:gd name="connsiteX39" fmla="*/ 180203 w 222525"/>
                <a:gd name="connsiteY39" fmla="*/ 96428 h 208903"/>
                <a:gd name="connsiteX40" fmla="*/ 208007 w 222525"/>
                <a:gd name="connsiteY40" fmla="*/ 104119 h 208903"/>
                <a:gd name="connsiteX41" fmla="*/ 220726 w 222525"/>
                <a:gd name="connsiteY41" fmla="*/ 73061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2525" h="208903">
                  <a:moveTo>
                    <a:pt x="220726" y="73061"/>
                  </a:moveTo>
                  <a:cubicBezTo>
                    <a:pt x="215698" y="60933"/>
                    <a:pt x="201795" y="55313"/>
                    <a:pt x="189668" y="60342"/>
                  </a:cubicBezTo>
                  <a:cubicBezTo>
                    <a:pt x="179611" y="64483"/>
                    <a:pt x="173695" y="75131"/>
                    <a:pt x="175174" y="85484"/>
                  </a:cubicBezTo>
                  <a:lnTo>
                    <a:pt x="137017" y="101457"/>
                  </a:lnTo>
                  <a:cubicBezTo>
                    <a:pt x="132876" y="94358"/>
                    <a:pt x="125481" y="89034"/>
                    <a:pt x="117199" y="87555"/>
                  </a:cubicBezTo>
                  <a:lnTo>
                    <a:pt x="117199" y="46439"/>
                  </a:lnTo>
                  <a:cubicBezTo>
                    <a:pt x="127256" y="43777"/>
                    <a:pt x="134946" y="34608"/>
                    <a:pt x="134946" y="23663"/>
                  </a:cubicBezTo>
                  <a:cubicBezTo>
                    <a:pt x="134946" y="10649"/>
                    <a:pt x="124298" y="0"/>
                    <a:pt x="111283" y="0"/>
                  </a:cubicBezTo>
                  <a:lnTo>
                    <a:pt x="111283" y="0"/>
                  </a:lnTo>
                  <a:cubicBezTo>
                    <a:pt x="98268" y="0"/>
                    <a:pt x="87619" y="10649"/>
                    <a:pt x="87619" y="23663"/>
                  </a:cubicBezTo>
                  <a:cubicBezTo>
                    <a:pt x="87619" y="34608"/>
                    <a:pt x="95310" y="43777"/>
                    <a:pt x="105367" y="46439"/>
                  </a:cubicBezTo>
                  <a:lnTo>
                    <a:pt x="105367" y="87259"/>
                  </a:lnTo>
                  <a:cubicBezTo>
                    <a:pt x="96789" y="88738"/>
                    <a:pt x="89690" y="94062"/>
                    <a:pt x="85549" y="101161"/>
                  </a:cubicBezTo>
                  <a:lnTo>
                    <a:pt x="47392" y="85188"/>
                  </a:lnTo>
                  <a:cubicBezTo>
                    <a:pt x="48871" y="74836"/>
                    <a:pt x="43251" y="64187"/>
                    <a:pt x="32898" y="60046"/>
                  </a:cubicBezTo>
                  <a:cubicBezTo>
                    <a:pt x="20770" y="55017"/>
                    <a:pt x="6868" y="60638"/>
                    <a:pt x="1840" y="72765"/>
                  </a:cubicBezTo>
                  <a:cubicBezTo>
                    <a:pt x="-3189" y="84893"/>
                    <a:pt x="2431" y="98795"/>
                    <a:pt x="14559" y="103823"/>
                  </a:cubicBezTo>
                  <a:cubicBezTo>
                    <a:pt x="24616" y="107964"/>
                    <a:pt x="36152" y="104711"/>
                    <a:pt x="42363" y="96133"/>
                  </a:cubicBezTo>
                  <a:lnTo>
                    <a:pt x="81408" y="112105"/>
                  </a:lnTo>
                  <a:cubicBezTo>
                    <a:pt x="81112" y="113289"/>
                    <a:pt x="81112" y="114768"/>
                    <a:pt x="81112" y="115951"/>
                  </a:cubicBezTo>
                  <a:cubicBezTo>
                    <a:pt x="81112" y="122458"/>
                    <a:pt x="83183" y="128670"/>
                    <a:pt x="87028" y="133698"/>
                  </a:cubicBezTo>
                  <a:lnTo>
                    <a:pt x="56265" y="164757"/>
                  </a:lnTo>
                  <a:cubicBezTo>
                    <a:pt x="47096" y="159432"/>
                    <a:pt x="35264" y="160615"/>
                    <a:pt x="27574" y="168306"/>
                  </a:cubicBezTo>
                  <a:cubicBezTo>
                    <a:pt x="18404" y="177476"/>
                    <a:pt x="18404" y="192561"/>
                    <a:pt x="27574" y="201731"/>
                  </a:cubicBezTo>
                  <a:cubicBezTo>
                    <a:pt x="36743" y="210900"/>
                    <a:pt x="51829" y="210900"/>
                    <a:pt x="60998" y="201731"/>
                  </a:cubicBezTo>
                  <a:cubicBezTo>
                    <a:pt x="68689" y="194040"/>
                    <a:pt x="69872" y="182208"/>
                    <a:pt x="64548" y="173039"/>
                  </a:cubicBezTo>
                  <a:lnTo>
                    <a:pt x="95902" y="141685"/>
                  </a:lnTo>
                  <a:cubicBezTo>
                    <a:pt x="100339" y="144347"/>
                    <a:pt x="105367" y="145826"/>
                    <a:pt x="110691" y="145826"/>
                  </a:cubicBezTo>
                  <a:cubicBezTo>
                    <a:pt x="110987" y="145826"/>
                    <a:pt x="110987" y="145826"/>
                    <a:pt x="111283" y="145826"/>
                  </a:cubicBezTo>
                  <a:cubicBezTo>
                    <a:pt x="111579" y="145826"/>
                    <a:pt x="111579" y="145826"/>
                    <a:pt x="111874" y="145826"/>
                  </a:cubicBezTo>
                  <a:cubicBezTo>
                    <a:pt x="117199" y="145826"/>
                    <a:pt x="122227" y="144347"/>
                    <a:pt x="126664" y="141685"/>
                  </a:cubicBezTo>
                  <a:lnTo>
                    <a:pt x="158018" y="173039"/>
                  </a:lnTo>
                  <a:cubicBezTo>
                    <a:pt x="152694" y="182208"/>
                    <a:pt x="153877" y="194040"/>
                    <a:pt x="161568" y="202026"/>
                  </a:cubicBezTo>
                  <a:cubicBezTo>
                    <a:pt x="170737" y="211196"/>
                    <a:pt x="185823" y="211196"/>
                    <a:pt x="194992" y="202026"/>
                  </a:cubicBezTo>
                  <a:cubicBezTo>
                    <a:pt x="204162" y="192857"/>
                    <a:pt x="204162" y="177771"/>
                    <a:pt x="194992" y="168602"/>
                  </a:cubicBezTo>
                  <a:cubicBezTo>
                    <a:pt x="187302" y="160911"/>
                    <a:pt x="175470" y="159728"/>
                    <a:pt x="166300" y="165052"/>
                  </a:cubicBezTo>
                  <a:lnTo>
                    <a:pt x="135538" y="133994"/>
                  </a:lnTo>
                  <a:cubicBezTo>
                    <a:pt x="139383" y="128966"/>
                    <a:pt x="141454" y="123050"/>
                    <a:pt x="141454" y="116247"/>
                  </a:cubicBezTo>
                  <a:cubicBezTo>
                    <a:pt x="141454" y="115063"/>
                    <a:pt x="141454" y="113584"/>
                    <a:pt x="141158" y="112401"/>
                  </a:cubicBezTo>
                  <a:lnTo>
                    <a:pt x="180203" y="96428"/>
                  </a:lnTo>
                  <a:cubicBezTo>
                    <a:pt x="186414" y="104711"/>
                    <a:pt x="197950" y="108260"/>
                    <a:pt x="208007" y="104119"/>
                  </a:cubicBezTo>
                  <a:cubicBezTo>
                    <a:pt x="219839" y="98795"/>
                    <a:pt x="225755" y="85188"/>
                    <a:pt x="220726" y="7306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7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9B40E-1BF2-4376-B8B8-52C030119A84}"/>
                </a:ext>
              </a:extLst>
            </p:cNvPr>
            <p:cNvSpPr/>
            <p:nvPr/>
          </p:nvSpPr>
          <p:spPr>
            <a:xfrm rot="1255792">
              <a:off x="7052456" y="2137033"/>
              <a:ext cx="256233" cy="330623"/>
            </a:xfrm>
            <a:custGeom>
              <a:avLst/>
              <a:gdLst>
                <a:gd name="connsiteX0" fmla="*/ 24797 w 256233"/>
                <a:gd name="connsiteY0" fmla="*/ 305827 h 330623"/>
                <a:gd name="connsiteX1" fmla="*/ 24797 w 256233"/>
                <a:gd name="connsiteY1" fmla="*/ 24797 h 330623"/>
                <a:gd name="connsiteX2" fmla="*/ 128117 w 256233"/>
                <a:gd name="connsiteY2" fmla="*/ 24797 h 330623"/>
                <a:gd name="connsiteX3" fmla="*/ 128117 w 256233"/>
                <a:gd name="connsiteY3" fmla="*/ 111585 h 330623"/>
                <a:gd name="connsiteX4" fmla="*/ 231436 w 256233"/>
                <a:gd name="connsiteY4" fmla="*/ 111585 h 330623"/>
                <a:gd name="connsiteX5" fmla="*/ 231436 w 256233"/>
                <a:gd name="connsiteY5" fmla="*/ 305827 h 330623"/>
                <a:gd name="connsiteX6" fmla="*/ 24797 w 256233"/>
                <a:gd name="connsiteY6" fmla="*/ 305827 h 330623"/>
                <a:gd name="connsiteX7" fmla="*/ 152913 w 256233"/>
                <a:gd name="connsiteY7" fmla="*/ 35129 h 330623"/>
                <a:gd name="connsiteX8" fmla="*/ 204573 w 256233"/>
                <a:gd name="connsiteY8" fmla="*/ 86789 h 330623"/>
                <a:gd name="connsiteX9" fmla="*/ 152913 w 256233"/>
                <a:gd name="connsiteY9" fmla="*/ 86789 h 330623"/>
                <a:gd name="connsiteX10" fmla="*/ 152913 w 256233"/>
                <a:gd name="connsiteY10" fmla="*/ 35129 h 330623"/>
                <a:gd name="connsiteX11" fmla="*/ 152913 w 256233"/>
                <a:gd name="connsiteY11" fmla="*/ 0 h 330623"/>
                <a:gd name="connsiteX12" fmla="*/ 0 w 256233"/>
                <a:gd name="connsiteY12" fmla="*/ 0 h 330623"/>
                <a:gd name="connsiteX13" fmla="*/ 0 w 256233"/>
                <a:gd name="connsiteY13" fmla="*/ 330623 h 330623"/>
                <a:gd name="connsiteX14" fmla="*/ 256233 w 256233"/>
                <a:gd name="connsiteY14" fmla="*/ 330623 h 330623"/>
                <a:gd name="connsiteX15" fmla="*/ 256233 w 256233"/>
                <a:gd name="connsiteY15" fmla="*/ 90921 h 330623"/>
                <a:gd name="connsiteX16" fmla="*/ 152913 w 256233"/>
                <a:gd name="connsiteY16" fmla="*/ 0 h 3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233" h="330623">
                  <a:moveTo>
                    <a:pt x="24797" y="305827"/>
                  </a:moveTo>
                  <a:lnTo>
                    <a:pt x="24797" y="24797"/>
                  </a:lnTo>
                  <a:lnTo>
                    <a:pt x="128117" y="24797"/>
                  </a:lnTo>
                  <a:lnTo>
                    <a:pt x="128117" y="111585"/>
                  </a:lnTo>
                  <a:lnTo>
                    <a:pt x="231436" y="111585"/>
                  </a:lnTo>
                  <a:lnTo>
                    <a:pt x="231436" y="305827"/>
                  </a:lnTo>
                  <a:lnTo>
                    <a:pt x="24797" y="305827"/>
                  </a:lnTo>
                  <a:close/>
                  <a:moveTo>
                    <a:pt x="152913" y="35129"/>
                  </a:moveTo>
                  <a:lnTo>
                    <a:pt x="204573" y="86789"/>
                  </a:lnTo>
                  <a:lnTo>
                    <a:pt x="152913" y="86789"/>
                  </a:lnTo>
                  <a:lnTo>
                    <a:pt x="152913" y="35129"/>
                  </a:lnTo>
                  <a:close/>
                  <a:moveTo>
                    <a:pt x="152913" y="0"/>
                  </a:moveTo>
                  <a:lnTo>
                    <a:pt x="0" y="0"/>
                  </a:lnTo>
                  <a:lnTo>
                    <a:pt x="0" y="330623"/>
                  </a:lnTo>
                  <a:lnTo>
                    <a:pt x="256233" y="330623"/>
                  </a:lnTo>
                  <a:lnTo>
                    <a:pt x="256233" y="90921"/>
                  </a:lnTo>
                  <a:lnTo>
                    <a:pt x="152913" y="0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4B121D-05C3-4681-A658-8B69CD1C3C02}"/>
                </a:ext>
              </a:extLst>
            </p:cNvPr>
            <p:cNvSpPr/>
            <p:nvPr/>
          </p:nvSpPr>
          <p:spPr>
            <a:xfrm rot="1255792">
              <a:off x="7103525" y="229022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63F389-0839-483C-B10D-78E6F01B819A}"/>
                </a:ext>
              </a:extLst>
            </p:cNvPr>
            <p:cNvSpPr/>
            <p:nvPr/>
          </p:nvSpPr>
          <p:spPr>
            <a:xfrm rot="1255792">
              <a:off x="7118744" y="2240884"/>
              <a:ext cx="53727" cy="16531"/>
            </a:xfrm>
            <a:custGeom>
              <a:avLst/>
              <a:gdLst>
                <a:gd name="connsiteX0" fmla="*/ 0 w 53726"/>
                <a:gd name="connsiteY0" fmla="*/ 0 h 16531"/>
                <a:gd name="connsiteX1" fmla="*/ 53726 w 53726"/>
                <a:gd name="connsiteY1" fmla="*/ 0 h 16531"/>
                <a:gd name="connsiteX2" fmla="*/ 53726 w 53726"/>
                <a:gd name="connsiteY2" fmla="*/ 16531 h 16531"/>
                <a:gd name="connsiteX3" fmla="*/ 0 w 5372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6" h="16531">
                  <a:moveTo>
                    <a:pt x="0" y="0"/>
                  </a:moveTo>
                  <a:lnTo>
                    <a:pt x="53726" y="0"/>
                  </a:lnTo>
                  <a:lnTo>
                    <a:pt x="5372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F353320-511A-497F-89E0-AF103E9D191A}"/>
                </a:ext>
              </a:extLst>
            </p:cNvPr>
            <p:cNvSpPr/>
            <p:nvPr/>
          </p:nvSpPr>
          <p:spPr>
            <a:xfrm rot="1255792">
              <a:off x="7091714" y="232110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707327-CC5E-48D9-962E-DD2C9257227E}"/>
                </a:ext>
              </a:extLst>
            </p:cNvPr>
            <p:cNvSpPr/>
            <p:nvPr/>
          </p:nvSpPr>
          <p:spPr>
            <a:xfrm rot="1255792">
              <a:off x="7079904" y="235198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308E910-4487-4C61-BE0A-6B2C159D6206}"/>
                </a:ext>
              </a:extLst>
            </p:cNvPr>
            <p:cNvSpPr/>
            <p:nvPr/>
          </p:nvSpPr>
          <p:spPr>
            <a:xfrm rot="1255792">
              <a:off x="7068093" y="238286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757444" y="2538712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425193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شبیه سازی</a:t>
              </a:r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7B16A5-ED40-47B1-B602-B32DE5CEA201}"/>
                </a:ext>
              </a:extLst>
            </p:cNvPr>
            <p:cNvSpPr/>
            <p:nvPr/>
          </p:nvSpPr>
          <p:spPr>
            <a:xfrm>
              <a:off x="-511438" y="3076993"/>
              <a:ext cx="249751" cy="246465"/>
            </a:xfrm>
            <a:custGeom>
              <a:avLst/>
              <a:gdLst>
                <a:gd name="connsiteX0" fmla="*/ 216890 w 249751"/>
                <a:gd name="connsiteY0" fmla="*/ 36148 h 246465"/>
                <a:gd name="connsiteX1" fmla="*/ 216890 w 249751"/>
                <a:gd name="connsiteY1" fmla="*/ 154452 h 246465"/>
                <a:gd name="connsiteX2" fmla="*/ 32862 w 249751"/>
                <a:gd name="connsiteY2" fmla="*/ 154452 h 246465"/>
                <a:gd name="connsiteX3" fmla="*/ 32862 w 249751"/>
                <a:gd name="connsiteY3" fmla="*/ 36148 h 246465"/>
                <a:gd name="connsiteX4" fmla="*/ 243179 w 249751"/>
                <a:gd name="connsiteY4" fmla="*/ 161024 h 246465"/>
                <a:gd name="connsiteX5" fmla="*/ 236607 w 249751"/>
                <a:gd name="connsiteY5" fmla="*/ 161024 h 246465"/>
                <a:gd name="connsiteX6" fmla="*/ 236607 w 249751"/>
                <a:gd name="connsiteY6" fmla="*/ 26290 h 246465"/>
                <a:gd name="connsiteX7" fmla="*/ 243179 w 249751"/>
                <a:gd name="connsiteY7" fmla="*/ 26290 h 246465"/>
                <a:gd name="connsiteX8" fmla="*/ 249752 w 249751"/>
                <a:gd name="connsiteY8" fmla="*/ 19717 h 246465"/>
                <a:gd name="connsiteX9" fmla="*/ 243179 w 249751"/>
                <a:gd name="connsiteY9" fmla="*/ 13145 h 246465"/>
                <a:gd name="connsiteX10" fmla="*/ 131448 w 249751"/>
                <a:gd name="connsiteY10" fmla="*/ 13145 h 246465"/>
                <a:gd name="connsiteX11" fmla="*/ 131448 w 249751"/>
                <a:gd name="connsiteY11" fmla="*/ 6572 h 246465"/>
                <a:gd name="connsiteX12" fmla="*/ 124876 w 249751"/>
                <a:gd name="connsiteY12" fmla="*/ 0 h 246465"/>
                <a:gd name="connsiteX13" fmla="*/ 118304 w 249751"/>
                <a:gd name="connsiteY13" fmla="*/ 6572 h 246465"/>
                <a:gd name="connsiteX14" fmla="*/ 118304 w 249751"/>
                <a:gd name="connsiteY14" fmla="*/ 13145 h 246465"/>
                <a:gd name="connsiteX15" fmla="*/ 6572 w 249751"/>
                <a:gd name="connsiteY15" fmla="*/ 13145 h 246465"/>
                <a:gd name="connsiteX16" fmla="*/ 0 w 249751"/>
                <a:gd name="connsiteY16" fmla="*/ 19717 h 246465"/>
                <a:gd name="connsiteX17" fmla="*/ 6572 w 249751"/>
                <a:gd name="connsiteY17" fmla="*/ 26290 h 246465"/>
                <a:gd name="connsiteX18" fmla="*/ 13145 w 249751"/>
                <a:gd name="connsiteY18" fmla="*/ 26290 h 246465"/>
                <a:gd name="connsiteX19" fmla="*/ 13145 w 249751"/>
                <a:gd name="connsiteY19" fmla="*/ 161024 h 246465"/>
                <a:gd name="connsiteX20" fmla="*/ 6572 w 249751"/>
                <a:gd name="connsiteY20" fmla="*/ 161024 h 246465"/>
                <a:gd name="connsiteX21" fmla="*/ 0 w 249751"/>
                <a:gd name="connsiteY21" fmla="*/ 167597 h 246465"/>
                <a:gd name="connsiteX22" fmla="*/ 6572 w 249751"/>
                <a:gd name="connsiteY22" fmla="*/ 174169 h 246465"/>
                <a:gd name="connsiteX23" fmla="*/ 106933 w 249751"/>
                <a:gd name="connsiteY23" fmla="*/ 174169 h 246465"/>
                <a:gd name="connsiteX24" fmla="*/ 56326 w 249751"/>
                <a:gd name="connsiteY24" fmla="*/ 224777 h 246465"/>
                <a:gd name="connsiteX25" fmla="*/ 56375 w 249751"/>
                <a:gd name="connsiteY25" fmla="*/ 234126 h 246465"/>
                <a:gd name="connsiteX26" fmla="*/ 65724 w 249751"/>
                <a:gd name="connsiteY26" fmla="*/ 234077 h 246465"/>
                <a:gd name="connsiteX27" fmla="*/ 118304 w 249751"/>
                <a:gd name="connsiteY27" fmla="*/ 181497 h 246465"/>
                <a:gd name="connsiteX28" fmla="*/ 118304 w 249751"/>
                <a:gd name="connsiteY28" fmla="*/ 239893 h 246465"/>
                <a:gd name="connsiteX29" fmla="*/ 124876 w 249751"/>
                <a:gd name="connsiteY29" fmla="*/ 246466 h 246465"/>
                <a:gd name="connsiteX30" fmla="*/ 131448 w 249751"/>
                <a:gd name="connsiteY30" fmla="*/ 239893 h 246465"/>
                <a:gd name="connsiteX31" fmla="*/ 131448 w 249751"/>
                <a:gd name="connsiteY31" fmla="*/ 181399 h 246465"/>
                <a:gd name="connsiteX32" fmla="*/ 184028 w 249751"/>
                <a:gd name="connsiteY32" fmla="*/ 233978 h 246465"/>
                <a:gd name="connsiteX33" fmla="*/ 193328 w 249751"/>
                <a:gd name="connsiteY33" fmla="*/ 233978 h 246465"/>
                <a:gd name="connsiteX34" fmla="*/ 193328 w 249751"/>
                <a:gd name="connsiteY34" fmla="*/ 224678 h 246465"/>
                <a:gd name="connsiteX35" fmla="*/ 142819 w 249751"/>
                <a:gd name="connsiteY35" fmla="*/ 174169 h 246465"/>
                <a:gd name="connsiteX36" fmla="*/ 243179 w 249751"/>
                <a:gd name="connsiteY36" fmla="*/ 174169 h 246465"/>
                <a:gd name="connsiteX37" fmla="*/ 249752 w 249751"/>
                <a:gd name="connsiteY37" fmla="*/ 167597 h 246465"/>
                <a:gd name="connsiteX38" fmla="*/ 243179 w 249751"/>
                <a:gd name="connsiteY38" fmla="*/ 161024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751" h="246465">
                  <a:moveTo>
                    <a:pt x="216890" y="36148"/>
                  </a:moveTo>
                  <a:lnTo>
                    <a:pt x="216890" y="154452"/>
                  </a:lnTo>
                  <a:lnTo>
                    <a:pt x="32862" y="154452"/>
                  </a:lnTo>
                  <a:lnTo>
                    <a:pt x="32862" y="36148"/>
                  </a:lnTo>
                  <a:close/>
                  <a:moveTo>
                    <a:pt x="243179" y="161024"/>
                  </a:moveTo>
                  <a:lnTo>
                    <a:pt x="236607" y="161024"/>
                  </a:lnTo>
                  <a:lnTo>
                    <a:pt x="236607" y="26290"/>
                  </a:lnTo>
                  <a:lnTo>
                    <a:pt x="243179" y="26290"/>
                  </a:lnTo>
                  <a:cubicBezTo>
                    <a:pt x="246809" y="26290"/>
                    <a:pt x="249752" y="23347"/>
                    <a:pt x="249752" y="19717"/>
                  </a:cubicBezTo>
                  <a:cubicBezTo>
                    <a:pt x="249752" y="16087"/>
                    <a:pt x="246809" y="13145"/>
                    <a:pt x="243179" y="13145"/>
                  </a:cubicBezTo>
                  <a:lnTo>
                    <a:pt x="131448" y="13145"/>
                  </a:lnTo>
                  <a:lnTo>
                    <a:pt x="131448" y="6572"/>
                  </a:lnTo>
                  <a:cubicBezTo>
                    <a:pt x="131448" y="2942"/>
                    <a:pt x="128506" y="0"/>
                    <a:pt x="124876" y="0"/>
                  </a:cubicBezTo>
                  <a:cubicBezTo>
                    <a:pt x="121246" y="0"/>
                    <a:pt x="118304" y="2942"/>
                    <a:pt x="118304" y="6572"/>
                  </a:cubicBezTo>
                  <a:lnTo>
                    <a:pt x="118304" y="13145"/>
                  </a:lnTo>
                  <a:lnTo>
                    <a:pt x="6572" y="13145"/>
                  </a:lnTo>
                  <a:cubicBezTo>
                    <a:pt x="2942" y="13145"/>
                    <a:pt x="0" y="16087"/>
                    <a:pt x="0" y="19717"/>
                  </a:cubicBezTo>
                  <a:cubicBezTo>
                    <a:pt x="0" y="23347"/>
                    <a:pt x="2942" y="26290"/>
                    <a:pt x="6572" y="26290"/>
                  </a:cubicBezTo>
                  <a:lnTo>
                    <a:pt x="13145" y="26290"/>
                  </a:lnTo>
                  <a:lnTo>
                    <a:pt x="13145" y="161024"/>
                  </a:lnTo>
                  <a:lnTo>
                    <a:pt x="6572" y="161024"/>
                  </a:lnTo>
                  <a:cubicBezTo>
                    <a:pt x="2942" y="161024"/>
                    <a:pt x="0" y="163967"/>
                    <a:pt x="0" y="167597"/>
                  </a:cubicBezTo>
                  <a:cubicBezTo>
                    <a:pt x="0" y="171227"/>
                    <a:pt x="2942" y="174169"/>
                    <a:pt x="6572" y="174169"/>
                  </a:cubicBezTo>
                  <a:lnTo>
                    <a:pt x="106933" y="174169"/>
                  </a:lnTo>
                  <a:lnTo>
                    <a:pt x="56326" y="224777"/>
                  </a:lnTo>
                  <a:cubicBezTo>
                    <a:pt x="53757" y="227372"/>
                    <a:pt x="53779" y="231558"/>
                    <a:pt x="56375" y="234126"/>
                  </a:cubicBezTo>
                  <a:cubicBezTo>
                    <a:pt x="58970" y="236694"/>
                    <a:pt x="63156" y="236672"/>
                    <a:pt x="65724" y="234077"/>
                  </a:cubicBezTo>
                  <a:lnTo>
                    <a:pt x="118304" y="181497"/>
                  </a:lnTo>
                  <a:lnTo>
                    <a:pt x="118304" y="239893"/>
                  </a:lnTo>
                  <a:cubicBezTo>
                    <a:pt x="118304" y="243523"/>
                    <a:pt x="121246" y="246466"/>
                    <a:pt x="124876" y="246466"/>
                  </a:cubicBezTo>
                  <a:cubicBezTo>
                    <a:pt x="128506" y="246466"/>
                    <a:pt x="131448" y="243523"/>
                    <a:pt x="131448" y="239893"/>
                  </a:cubicBezTo>
                  <a:lnTo>
                    <a:pt x="131448" y="181399"/>
                  </a:lnTo>
                  <a:lnTo>
                    <a:pt x="184028" y="233978"/>
                  </a:lnTo>
                  <a:cubicBezTo>
                    <a:pt x="186596" y="236546"/>
                    <a:pt x="190759" y="236546"/>
                    <a:pt x="193328" y="233978"/>
                  </a:cubicBezTo>
                  <a:cubicBezTo>
                    <a:pt x="195896" y="231410"/>
                    <a:pt x="195896" y="227246"/>
                    <a:pt x="193328" y="224678"/>
                  </a:cubicBezTo>
                  <a:lnTo>
                    <a:pt x="142819" y="174169"/>
                  </a:lnTo>
                  <a:lnTo>
                    <a:pt x="243179" y="174169"/>
                  </a:lnTo>
                  <a:cubicBezTo>
                    <a:pt x="246809" y="174169"/>
                    <a:pt x="249752" y="171227"/>
                    <a:pt x="249752" y="167597"/>
                  </a:cubicBezTo>
                  <a:cubicBezTo>
                    <a:pt x="249752" y="163967"/>
                    <a:pt x="246809" y="161024"/>
                    <a:pt x="243179" y="1610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5FFBF8-5367-4988-8A4E-2F5953DF874E}"/>
                </a:ext>
              </a:extLst>
            </p:cNvPr>
            <p:cNvSpPr/>
            <p:nvPr/>
          </p:nvSpPr>
          <p:spPr>
            <a:xfrm>
              <a:off x="-360273" y="3126286"/>
              <a:ext cx="26289" cy="92013"/>
            </a:xfrm>
            <a:custGeom>
              <a:avLst/>
              <a:gdLst>
                <a:gd name="connsiteX0" fmla="*/ 0 w 26289"/>
                <a:gd name="connsiteY0" fmla="*/ 0 h 92013"/>
                <a:gd name="connsiteX1" fmla="*/ 26290 w 26289"/>
                <a:gd name="connsiteY1" fmla="*/ 0 h 92013"/>
                <a:gd name="connsiteX2" fmla="*/ 26290 w 26289"/>
                <a:gd name="connsiteY2" fmla="*/ 92014 h 92013"/>
                <a:gd name="connsiteX3" fmla="*/ 0 w 26289"/>
                <a:gd name="connsiteY3" fmla="*/ 92014 h 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92013">
                  <a:moveTo>
                    <a:pt x="0" y="0"/>
                  </a:moveTo>
                  <a:lnTo>
                    <a:pt x="26290" y="0"/>
                  </a:lnTo>
                  <a:lnTo>
                    <a:pt x="26290" y="92014"/>
                  </a:lnTo>
                  <a:lnTo>
                    <a:pt x="0" y="9201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BB19E9-B871-491D-99F1-81D3CC822C81}"/>
                </a:ext>
              </a:extLst>
            </p:cNvPr>
            <p:cNvSpPr/>
            <p:nvPr/>
          </p:nvSpPr>
          <p:spPr>
            <a:xfrm>
              <a:off x="-399707" y="3155862"/>
              <a:ext cx="26289" cy="62437"/>
            </a:xfrm>
            <a:custGeom>
              <a:avLst/>
              <a:gdLst>
                <a:gd name="connsiteX0" fmla="*/ 0 w 26289"/>
                <a:gd name="connsiteY0" fmla="*/ 0 h 62437"/>
                <a:gd name="connsiteX1" fmla="*/ 26290 w 26289"/>
                <a:gd name="connsiteY1" fmla="*/ 0 h 62437"/>
                <a:gd name="connsiteX2" fmla="*/ 26290 w 26289"/>
                <a:gd name="connsiteY2" fmla="*/ 62438 h 62437"/>
                <a:gd name="connsiteX3" fmla="*/ 0 w 26289"/>
                <a:gd name="connsiteY3" fmla="*/ 62438 h 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62437">
                  <a:moveTo>
                    <a:pt x="0" y="0"/>
                  </a:moveTo>
                  <a:lnTo>
                    <a:pt x="26290" y="0"/>
                  </a:lnTo>
                  <a:lnTo>
                    <a:pt x="26290" y="62438"/>
                  </a:lnTo>
                  <a:lnTo>
                    <a:pt x="0" y="62438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63F51E-84DB-4574-AD6B-69FB14C6F21C}"/>
                </a:ext>
              </a:extLst>
            </p:cNvPr>
            <p:cNvSpPr/>
            <p:nvPr/>
          </p:nvSpPr>
          <p:spPr>
            <a:xfrm>
              <a:off x="-439142" y="3178865"/>
              <a:ext cx="26289" cy="39434"/>
            </a:xfrm>
            <a:custGeom>
              <a:avLst/>
              <a:gdLst>
                <a:gd name="connsiteX0" fmla="*/ 0 w 26289"/>
                <a:gd name="connsiteY0" fmla="*/ 0 h 39434"/>
                <a:gd name="connsiteX1" fmla="*/ 26290 w 26289"/>
                <a:gd name="connsiteY1" fmla="*/ 0 h 39434"/>
                <a:gd name="connsiteX2" fmla="*/ 26290 w 26289"/>
                <a:gd name="connsiteY2" fmla="*/ 39435 h 39434"/>
                <a:gd name="connsiteX3" fmla="*/ 0 w 26289"/>
                <a:gd name="connsiteY3" fmla="*/ 39435 h 3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39434">
                  <a:moveTo>
                    <a:pt x="0" y="0"/>
                  </a:moveTo>
                  <a:lnTo>
                    <a:pt x="26290" y="0"/>
                  </a:lnTo>
                  <a:lnTo>
                    <a:pt x="26290" y="39435"/>
                  </a:lnTo>
                  <a:lnTo>
                    <a:pt x="0" y="39435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86321" y="2216794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sz="1000" dirty="0"/>
                <a:t>راهکار پیشنهادی</a:t>
              </a:r>
              <a:endParaRPr lang="en-US" sz="10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475ADC-3592-47CF-8225-87FE7BB25BEB}"/>
                </a:ext>
              </a:extLst>
            </p:cNvPr>
            <p:cNvSpPr/>
            <p:nvPr/>
          </p:nvSpPr>
          <p:spPr>
            <a:xfrm>
              <a:off x="-414539" y="2364359"/>
              <a:ext cx="72035" cy="71595"/>
            </a:xfrm>
            <a:custGeom>
              <a:avLst/>
              <a:gdLst>
                <a:gd name="connsiteX0" fmla="*/ 61938 w 72035"/>
                <a:gd name="connsiteY0" fmla="*/ 21359 h 71595"/>
                <a:gd name="connsiteX1" fmla="*/ 64612 w 72035"/>
                <a:gd name="connsiteY1" fmla="*/ 13432 h 71595"/>
                <a:gd name="connsiteX2" fmla="*/ 58572 w 72035"/>
                <a:gd name="connsiteY2" fmla="*/ 7392 h 71595"/>
                <a:gd name="connsiteX3" fmla="*/ 50645 w 72035"/>
                <a:gd name="connsiteY3" fmla="*/ 10066 h 71595"/>
                <a:gd name="connsiteX4" fmla="*/ 44102 w 72035"/>
                <a:gd name="connsiteY4" fmla="*/ 7392 h 71595"/>
                <a:gd name="connsiteX5" fmla="*/ 40390 w 72035"/>
                <a:gd name="connsiteY5" fmla="*/ 0 h 71595"/>
                <a:gd name="connsiteX6" fmla="*/ 31960 w 72035"/>
                <a:gd name="connsiteY6" fmla="*/ 0 h 71595"/>
                <a:gd name="connsiteX7" fmla="*/ 28217 w 72035"/>
                <a:gd name="connsiteY7" fmla="*/ 7424 h 71595"/>
                <a:gd name="connsiteX8" fmla="*/ 21642 w 72035"/>
                <a:gd name="connsiteY8" fmla="*/ 10098 h 71595"/>
                <a:gd name="connsiteX9" fmla="*/ 13715 w 72035"/>
                <a:gd name="connsiteY9" fmla="*/ 7424 h 71595"/>
                <a:gd name="connsiteX10" fmla="*/ 7675 w 72035"/>
                <a:gd name="connsiteY10" fmla="*/ 13463 h 71595"/>
                <a:gd name="connsiteX11" fmla="*/ 10192 w 72035"/>
                <a:gd name="connsiteY11" fmla="*/ 21391 h 71595"/>
                <a:gd name="connsiteX12" fmla="*/ 7424 w 72035"/>
                <a:gd name="connsiteY12" fmla="*/ 27934 h 71595"/>
                <a:gd name="connsiteX13" fmla="*/ 0 w 72035"/>
                <a:gd name="connsiteY13" fmla="*/ 31645 h 71595"/>
                <a:gd name="connsiteX14" fmla="*/ 0 w 72035"/>
                <a:gd name="connsiteY14" fmla="*/ 39950 h 71595"/>
                <a:gd name="connsiteX15" fmla="*/ 7424 w 72035"/>
                <a:gd name="connsiteY15" fmla="*/ 43693 h 71595"/>
                <a:gd name="connsiteX16" fmla="*/ 10098 w 72035"/>
                <a:gd name="connsiteY16" fmla="*/ 50236 h 71595"/>
                <a:gd name="connsiteX17" fmla="*/ 7424 w 72035"/>
                <a:gd name="connsiteY17" fmla="*/ 58163 h 71595"/>
                <a:gd name="connsiteX18" fmla="*/ 13715 w 72035"/>
                <a:gd name="connsiteY18" fmla="*/ 64203 h 71595"/>
                <a:gd name="connsiteX19" fmla="*/ 21642 w 72035"/>
                <a:gd name="connsiteY19" fmla="*/ 61498 h 71595"/>
                <a:gd name="connsiteX20" fmla="*/ 28185 w 72035"/>
                <a:gd name="connsiteY20" fmla="*/ 64203 h 71595"/>
                <a:gd name="connsiteX21" fmla="*/ 31897 w 72035"/>
                <a:gd name="connsiteY21" fmla="*/ 71595 h 71595"/>
                <a:gd name="connsiteX22" fmla="*/ 40327 w 72035"/>
                <a:gd name="connsiteY22" fmla="*/ 71595 h 71595"/>
                <a:gd name="connsiteX23" fmla="*/ 44071 w 72035"/>
                <a:gd name="connsiteY23" fmla="*/ 64329 h 71595"/>
                <a:gd name="connsiteX24" fmla="*/ 50519 w 72035"/>
                <a:gd name="connsiteY24" fmla="*/ 61718 h 71595"/>
                <a:gd name="connsiteX25" fmla="*/ 58415 w 72035"/>
                <a:gd name="connsiteY25" fmla="*/ 64423 h 71595"/>
                <a:gd name="connsiteX26" fmla="*/ 64455 w 72035"/>
                <a:gd name="connsiteY26" fmla="*/ 58352 h 71595"/>
                <a:gd name="connsiteX27" fmla="*/ 61781 w 72035"/>
                <a:gd name="connsiteY27" fmla="*/ 50456 h 71595"/>
                <a:gd name="connsiteX28" fmla="*/ 64643 w 72035"/>
                <a:gd name="connsiteY28" fmla="*/ 43882 h 71595"/>
                <a:gd name="connsiteX29" fmla="*/ 72036 w 72035"/>
                <a:gd name="connsiteY29" fmla="*/ 40170 h 71595"/>
                <a:gd name="connsiteX30" fmla="*/ 72036 w 72035"/>
                <a:gd name="connsiteY30" fmla="*/ 31645 h 71595"/>
                <a:gd name="connsiteX31" fmla="*/ 64612 w 72035"/>
                <a:gd name="connsiteY31" fmla="*/ 27902 h 71595"/>
                <a:gd name="connsiteX32" fmla="*/ 61938 w 72035"/>
                <a:gd name="connsiteY32" fmla="*/ 21359 h 71595"/>
                <a:gd name="connsiteX33" fmla="*/ 36144 w 72035"/>
                <a:gd name="connsiteY33" fmla="*/ 48506 h 71595"/>
                <a:gd name="connsiteX34" fmla="*/ 23561 w 72035"/>
                <a:gd name="connsiteY34" fmla="*/ 35924 h 71595"/>
                <a:gd name="connsiteX35" fmla="*/ 36144 w 72035"/>
                <a:gd name="connsiteY35" fmla="*/ 23341 h 71595"/>
                <a:gd name="connsiteX36" fmla="*/ 48726 w 72035"/>
                <a:gd name="connsiteY36" fmla="*/ 35924 h 71595"/>
                <a:gd name="connsiteX37" fmla="*/ 36144 w 72035"/>
                <a:gd name="connsiteY37" fmla="*/ 48506 h 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35" h="71595">
                  <a:moveTo>
                    <a:pt x="61938" y="21359"/>
                  </a:moveTo>
                  <a:lnTo>
                    <a:pt x="64612" y="13432"/>
                  </a:lnTo>
                  <a:lnTo>
                    <a:pt x="58572" y="7392"/>
                  </a:lnTo>
                  <a:lnTo>
                    <a:pt x="50645" y="10066"/>
                  </a:lnTo>
                  <a:cubicBezTo>
                    <a:pt x="48585" y="8905"/>
                    <a:pt x="46386" y="8007"/>
                    <a:pt x="44102" y="7392"/>
                  </a:cubicBezTo>
                  <a:lnTo>
                    <a:pt x="40390" y="0"/>
                  </a:lnTo>
                  <a:lnTo>
                    <a:pt x="31960" y="0"/>
                  </a:lnTo>
                  <a:lnTo>
                    <a:pt x="28217" y="7424"/>
                  </a:lnTo>
                  <a:cubicBezTo>
                    <a:pt x="25924" y="8044"/>
                    <a:pt x="23716" y="8942"/>
                    <a:pt x="21642" y="10098"/>
                  </a:cubicBezTo>
                  <a:lnTo>
                    <a:pt x="13715" y="7424"/>
                  </a:lnTo>
                  <a:lnTo>
                    <a:pt x="7675" y="13463"/>
                  </a:lnTo>
                  <a:lnTo>
                    <a:pt x="10192" y="21391"/>
                  </a:lnTo>
                  <a:cubicBezTo>
                    <a:pt x="8985" y="23440"/>
                    <a:pt x="8054" y="25640"/>
                    <a:pt x="7424" y="27934"/>
                  </a:cubicBezTo>
                  <a:lnTo>
                    <a:pt x="0" y="31645"/>
                  </a:lnTo>
                  <a:lnTo>
                    <a:pt x="0" y="39950"/>
                  </a:lnTo>
                  <a:lnTo>
                    <a:pt x="7424" y="43693"/>
                  </a:lnTo>
                  <a:cubicBezTo>
                    <a:pt x="8036" y="45978"/>
                    <a:pt x="8934" y="48177"/>
                    <a:pt x="10098" y="50236"/>
                  </a:cubicBezTo>
                  <a:lnTo>
                    <a:pt x="7424" y="58163"/>
                  </a:lnTo>
                  <a:lnTo>
                    <a:pt x="13715" y="64203"/>
                  </a:lnTo>
                  <a:lnTo>
                    <a:pt x="21642" y="61498"/>
                  </a:lnTo>
                  <a:cubicBezTo>
                    <a:pt x="23701" y="62670"/>
                    <a:pt x="25900" y="63579"/>
                    <a:pt x="28185" y="64203"/>
                  </a:cubicBezTo>
                  <a:lnTo>
                    <a:pt x="31897" y="71595"/>
                  </a:lnTo>
                  <a:lnTo>
                    <a:pt x="40327" y="71595"/>
                  </a:lnTo>
                  <a:lnTo>
                    <a:pt x="44071" y="64329"/>
                  </a:lnTo>
                  <a:cubicBezTo>
                    <a:pt x="46316" y="63718"/>
                    <a:pt x="48481" y="62842"/>
                    <a:pt x="50519" y="61718"/>
                  </a:cubicBezTo>
                  <a:lnTo>
                    <a:pt x="58415" y="64423"/>
                  </a:lnTo>
                  <a:lnTo>
                    <a:pt x="64455" y="58352"/>
                  </a:lnTo>
                  <a:lnTo>
                    <a:pt x="61781" y="50456"/>
                  </a:lnTo>
                  <a:cubicBezTo>
                    <a:pt x="62983" y="48381"/>
                    <a:pt x="63943" y="46176"/>
                    <a:pt x="64643" y="43882"/>
                  </a:cubicBezTo>
                  <a:lnTo>
                    <a:pt x="72036" y="40170"/>
                  </a:lnTo>
                  <a:lnTo>
                    <a:pt x="72036" y="31645"/>
                  </a:lnTo>
                  <a:lnTo>
                    <a:pt x="64612" y="27902"/>
                  </a:lnTo>
                  <a:cubicBezTo>
                    <a:pt x="64011" y="25613"/>
                    <a:pt x="63112" y="23414"/>
                    <a:pt x="61938" y="21359"/>
                  </a:cubicBezTo>
                  <a:close/>
                  <a:moveTo>
                    <a:pt x="36144" y="48506"/>
                  </a:moveTo>
                  <a:cubicBezTo>
                    <a:pt x="29195" y="48506"/>
                    <a:pt x="23561" y="42873"/>
                    <a:pt x="23561" y="35924"/>
                  </a:cubicBezTo>
                  <a:cubicBezTo>
                    <a:pt x="23561" y="28974"/>
                    <a:pt x="29195" y="23341"/>
                    <a:pt x="36144" y="23341"/>
                  </a:cubicBezTo>
                  <a:cubicBezTo>
                    <a:pt x="43051" y="23442"/>
                    <a:pt x="48625" y="29017"/>
                    <a:pt x="48726" y="35924"/>
                  </a:cubicBezTo>
                  <a:cubicBezTo>
                    <a:pt x="48726" y="42873"/>
                    <a:pt x="43093" y="48506"/>
                    <a:pt x="36144" y="4850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AD2C5D-5A64-4387-8DC3-0298924BDF80}"/>
                </a:ext>
              </a:extLst>
            </p:cNvPr>
            <p:cNvSpPr/>
            <p:nvPr/>
          </p:nvSpPr>
          <p:spPr>
            <a:xfrm>
              <a:off x="-414068" y="2497767"/>
              <a:ext cx="71250" cy="18150"/>
            </a:xfrm>
            <a:custGeom>
              <a:avLst/>
              <a:gdLst>
                <a:gd name="connsiteX0" fmla="*/ 62694 w 71250"/>
                <a:gd name="connsiteY0" fmla="*/ 0 h 18150"/>
                <a:gd name="connsiteX1" fmla="*/ 8557 w 71250"/>
                <a:gd name="connsiteY1" fmla="*/ 0 h 18150"/>
                <a:gd name="connsiteX2" fmla="*/ 16 w 71250"/>
                <a:gd name="connsiteY2" fmla="*/ 9610 h 18150"/>
                <a:gd name="connsiteX3" fmla="*/ 8557 w 71250"/>
                <a:gd name="connsiteY3" fmla="*/ 18150 h 18150"/>
                <a:gd name="connsiteX4" fmla="*/ 62694 w 71250"/>
                <a:gd name="connsiteY4" fmla="*/ 18150 h 18150"/>
                <a:gd name="connsiteX5" fmla="*/ 71235 w 71250"/>
                <a:gd name="connsiteY5" fmla="*/ 8541 h 18150"/>
                <a:gd name="connsiteX6" fmla="*/ 62694 w 71250"/>
                <a:gd name="connsiteY6" fmla="*/ 0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0" h="18150">
                  <a:moveTo>
                    <a:pt x="62694" y="0"/>
                  </a:moveTo>
                  <a:lnTo>
                    <a:pt x="8557" y="0"/>
                  </a:lnTo>
                  <a:cubicBezTo>
                    <a:pt x="3545" y="295"/>
                    <a:pt x="-279" y="4598"/>
                    <a:pt x="16" y="9610"/>
                  </a:cubicBezTo>
                  <a:cubicBezTo>
                    <a:pt x="287" y="14210"/>
                    <a:pt x="3957" y="17880"/>
                    <a:pt x="8557" y="18150"/>
                  </a:cubicBezTo>
                  <a:lnTo>
                    <a:pt x="62694" y="18150"/>
                  </a:lnTo>
                  <a:cubicBezTo>
                    <a:pt x="67706" y="17855"/>
                    <a:pt x="71530" y="13553"/>
                    <a:pt x="71235" y="8541"/>
                  </a:cubicBezTo>
                  <a:cubicBezTo>
                    <a:pt x="70963" y="3941"/>
                    <a:pt x="67294" y="271"/>
                    <a:pt x="62694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E53CD4C-0B9D-4D6E-88FA-42EA606C5E44}"/>
                </a:ext>
              </a:extLst>
            </p:cNvPr>
            <p:cNvSpPr/>
            <p:nvPr/>
          </p:nvSpPr>
          <p:spPr>
            <a:xfrm>
              <a:off x="-398087" y="2528500"/>
              <a:ext cx="39289" cy="18150"/>
            </a:xfrm>
            <a:custGeom>
              <a:avLst/>
              <a:gdLst>
                <a:gd name="connsiteX0" fmla="*/ 19660 w 39289"/>
                <a:gd name="connsiteY0" fmla="*/ 18151 h 18150"/>
                <a:gd name="connsiteX1" fmla="*/ 39289 w 39289"/>
                <a:gd name="connsiteY1" fmla="*/ 0 h 18150"/>
                <a:gd name="connsiteX2" fmla="*/ 0 w 39289"/>
                <a:gd name="connsiteY2" fmla="*/ 0 h 18150"/>
                <a:gd name="connsiteX3" fmla="*/ 19660 w 39289"/>
                <a:gd name="connsiteY3" fmla="*/ 18151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9" h="18150">
                  <a:moveTo>
                    <a:pt x="19660" y="18151"/>
                  </a:moveTo>
                  <a:cubicBezTo>
                    <a:pt x="29931" y="18134"/>
                    <a:pt x="38470" y="10238"/>
                    <a:pt x="39289" y="0"/>
                  </a:cubicBezTo>
                  <a:lnTo>
                    <a:pt x="0" y="0"/>
                  </a:lnTo>
                  <a:cubicBezTo>
                    <a:pt x="835" y="10243"/>
                    <a:pt x="9384" y="18135"/>
                    <a:pt x="19660" y="1815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D90024-52DB-49EA-8B91-01DBC1B8C378}"/>
                </a:ext>
              </a:extLst>
            </p:cNvPr>
            <p:cNvSpPr/>
            <p:nvPr/>
          </p:nvSpPr>
          <p:spPr>
            <a:xfrm>
              <a:off x="-457163" y="2322019"/>
              <a:ext cx="157283" cy="163165"/>
            </a:xfrm>
            <a:custGeom>
              <a:avLst/>
              <a:gdLst>
                <a:gd name="connsiteX0" fmla="*/ 157283 w 157283"/>
                <a:gd name="connsiteY0" fmla="*/ 80372 h 163165"/>
                <a:gd name="connsiteX1" fmla="*/ 157283 w 157283"/>
                <a:gd name="connsiteY1" fmla="*/ 77667 h 163165"/>
                <a:gd name="connsiteX2" fmla="*/ 78642 w 157283"/>
                <a:gd name="connsiteY2" fmla="*/ 0 h 163165"/>
                <a:gd name="connsiteX3" fmla="*/ 78642 w 157283"/>
                <a:gd name="connsiteY3" fmla="*/ 0 h 163165"/>
                <a:gd name="connsiteX4" fmla="*/ 0 w 157283"/>
                <a:gd name="connsiteY4" fmla="*/ 77667 h 163165"/>
                <a:gd name="connsiteX5" fmla="*/ 0 w 157283"/>
                <a:gd name="connsiteY5" fmla="*/ 80372 h 163165"/>
                <a:gd name="connsiteX6" fmla="*/ 5473 w 157283"/>
                <a:gd name="connsiteY6" fmla="*/ 107582 h 163165"/>
                <a:gd name="connsiteX7" fmla="*/ 19126 w 157283"/>
                <a:gd name="connsiteY7" fmla="*/ 129947 h 163165"/>
                <a:gd name="connsiteX8" fmla="*/ 37528 w 157283"/>
                <a:gd name="connsiteY8" fmla="*/ 159831 h 163165"/>
                <a:gd name="connsiteX9" fmla="*/ 42938 w 157283"/>
                <a:gd name="connsiteY9" fmla="*/ 163166 h 163165"/>
                <a:gd name="connsiteX10" fmla="*/ 114345 w 157283"/>
                <a:gd name="connsiteY10" fmla="*/ 163166 h 163165"/>
                <a:gd name="connsiteX11" fmla="*/ 119756 w 157283"/>
                <a:gd name="connsiteY11" fmla="*/ 159831 h 163165"/>
                <a:gd name="connsiteX12" fmla="*/ 138158 w 157283"/>
                <a:gd name="connsiteY12" fmla="*/ 129947 h 163165"/>
                <a:gd name="connsiteX13" fmla="*/ 151810 w 157283"/>
                <a:gd name="connsiteY13" fmla="*/ 107582 h 163165"/>
                <a:gd name="connsiteX14" fmla="*/ 157283 w 157283"/>
                <a:gd name="connsiteY14" fmla="*/ 80372 h 163165"/>
                <a:gd name="connsiteX15" fmla="*/ 139164 w 157283"/>
                <a:gd name="connsiteY15" fmla="*/ 80089 h 163165"/>
                <a:gd name="connsiteX16" fmla="*/ 134981 w 157283"/>
                <a:gd name="connsiteY16" fmla="*/ 101228 h 163165"/>
                <a:gd name="connsiteX17" fmla="*/ 124789 w 157283"/>
                <a:gd name="connsiteY17" fmla="*/ 117837 h 163165"/>
                <a:gd name="connsiteX18" fmla="*/ 106953 w 157283"/>
                <a:gd name="connsiteY18" fmla="*/ 144952 h 163165"/>
                <a:gd name="connsiteX19" fmla="*/ 50331 w 157283"/>
                <a:gd name="connsiteY19" fmla="*/ 144952 h 163165"/>
                <a:gd name="connsiteX20" fmla="*/ 32652 w 157283"/>
                <a:gd name="connsiteY20" fmla="*/ 117742 h 163165"/>
                <a:gd name="connsiteX21" fmla="*/ 22460 w 157283"/>
                <a:gd name="connsiteY21" fmla="*/ 101133 h 163165"/>
                <a:gd name="connsiteX22" fmla="*/ 18119 w 157283"/>
                <a:gd name="connsiteY22" fmla="*/ 79994 h 163165"/>
                <a:gd name="connsiteX23" fmla="*/ 18119 w 157283"/>
                <a:gd name="connsiteY23" fmla="*/ 77729 h 163165"/>
                <a:gd name="connsiteX24" fmla="*/ 78547 w 157283"/>
                <a:gd name="connsiteY24" fmla="*/ 17962 h 163165"/>
                <a:gd name="connsiteX25" fmla="*/ 78547 w 157283"/>
                <a:gd name="connsiteY25" fmla="*/ 17962 h 163165"/>
                <a:gd name="connsiteX26" fmla="*/ 138976 w 157283"/>
                <a:gd name="connsiteY26" fmla="*/ 77729 h 16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7283" h="163165">
                  <a:moveTo>
                    <a:pt x="157283" y="80372"/>
                  </a:moveTo>
                  <a:lnTo>
                    <a:pt x="157283" y="77667"/>
                  </a:lnTo>
                  <a:cubicBezTo>
                    <a:pt x="156482" y="34729"/>
                    <a:pt x="121585" y="265"/>
                    <a:pt x="78642" y="0"/>
                  </a:cubicBezTo>
                  <a:lnTo>
                    <a:pt x="78642" y="0"/>
                  </a:lnTo>
                  <a:cubicBezTo>
                    <a:pt x="35698" y="265"/>
                    <a:pt x="802" y="34729"/>
                    <a:pt x="0" y="77667"/>
                  </a:cubicBezTo>
                  <a:lnTo>
                    <a:pt x="0" y="80372"/>
                  </a:lnTo>
                  <a:cubicBezTo>
                    <a:pt x="288" y="89684"/>
                    <a:pt x="2138" y="98882"/>
                    <a:pt x="5473" y="107582"/>
                  </a:cubicBezTo>
                  <a:cubicBezTo>
                    <a:pt x="8657" y="115790"/>
                    <a:pt x="13280" y="123364"/>
                    <a:pt x="19126" y="129947"/>
                  </a:cubicBezTo>
                  <a:cubicBezTo>
                    <a:pt x="26329" y="137780"/>
                    <a:pt x="34193" y="153037"/>
                    <a:pt x="37528" y="159831"/>
                  </a:cubicBezTo>
                  <a:cubicBezTo>
                    <a:pt x="38548" y="161884"/>
                    <a:pt x="40646" y="163177"/>
                    <a:pt x="42938" y="163166"/>
                  </a:cubicBezTo>
                  <a:lnTo>
                    <a:pt x="114345" y="163166"/>
                  </a:lnTo>
                  <a:cubicBezTo>
                    <a:pt x="116637" y="163177"/>
                    <a:pt x="118736" y="161884"/>
                    <a:pt x="119756" y="159831"/>
                  </a:cubicBezTo>
                  <a:cubicBezTo>
                    <a:pt x="123090" y="153037"/>
                    <a:pt x="130954" y="137812"/>
                    <a:pt x="138158" y="129947"/>
                  </a:cubicBezTo>
                  <a:cubicBezTo>
                    <a:pt x="144003" y="123364"/>
                    <a:pt x="148626" y="115790"/>
                    <a:pt x="151810" y="107582"/>
                  </a:cubicBezTo>
                  <a:cubicBezTo>
                    <a:pt x="155146" y="98882"/>
                    <a:pt x="156996" y="89684"/>
                    <a:pt x="157283" y="80372"/>
                  </a:cubicBezTo>
                  <a:close/>
                  <a:moveTo>
                    <a:pt x="139164" y="80089"/>
                  </a:moveTo>
                  <a:cubicBezTo>
                    <a:pt x="138941" y="87317"/>
                    <a:pt x="137527" y="94459"/>
                    <a:pt x="134981" y="101228"/>
                  </a:cubicBezTo>
                  <a:cubicBezTo>
                    <a:pt x="132592" y="107323"/>
                    <a:pt x="129141" y="112946"/>
                    <a:pt x="124789" y="117837"/>
                  </a:cubicBezTo>
                  <a:cubicBezTo>
                    <a:pt x="117806" y="126149"/>
                    <a:pt x="111820" y="135249"/>
                    <a:pt x="106953" y="144952"/>
                  </a:cubicBezTo>
                  <a:lnTo>
                    <a:pt x="50331" y="144952"/>
                  </a:lnTo>
                  <a:cubicBezTo>
                    <a:pt x="45519" y="135224"/>
                    <a:pt x="39586" y="126092"/>
                    <a:pt x="32652" y="117742"/>
                  </a:cubicBezTo>
                  <a:cubicBezTo>
                    <a:pt x="28299" y="112852"/>
                    <a:pt x="24849" y="107229"/>
                    <a:pt x="22460" y="101133"/>
                  </a:cubicBezTo>
                  <a:cubicBezTo>
                    <a:pt x="19860" y="94374"/>
                    <a:pt x="18393" y="87232"/>
                    <a:pt x="18119" y="79994"/>
                  </a:cubicBezTo>
                  <a:lnTo>
                    <a:pt x="18119" y="77729"/>
                  </a:lnTo>
                  <a:cubicBezTo>
                    <a:pt x="18682" y="44700"/>
                    <a:pt x="45513" y="18162"/>
                    <a:pt x="78547" y="17962"/>
                  </a:cubicBezTo>
                  <a:lnTo>
                    <a:pt x="78547" y="17962"/>
                  </a:lnTo>
                  <a:cubicBezTo>
                    <a:pt x="111581" y="18162"/>
                    <a:pt x="138412" y="44700"/>
                    <a:pt x="138976" y="77729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000D25-18DC-4237-9773-2788B1C6F641}"/>
                </a:ext>
              </a:extLst>
            </p:cNvPr>
            <p:cNvSpPr/>
            <p:nvPr/>
          </p:nvSpPr>
          <p:spPr>
            <a:xfrm>
              <a:off x="-384120" y="2275085"/>
              <a:ext cx="12582" cy="34602"/>
            </a:xfrm>
            <a:custGeom>
              <a:avLst/>
              <a:gdLst>
                <a:gd name="connsiteX0" fmla="*/ 6291 w 12582"/>
                <a:gd name="connsiteY0" fmla="*/ 34602 h 34602"/>
                <a:gd name="connsiteX1" fmla="*/ 12583 w 12582"/>
                <a:gd name="connsiteY1" fmla="*/ 28311 h 34602"/>
                <a:gd name="connsiteX2" fmla="*/ 12583 w 12582"/>
                <a:gd name="connsiteY2" fmla="*/ 6291 h 34602"/>
                <a:gd name="connsiteX3" fmla="*/ 6291 w 12582"/>
                <a:gd name="connsiteY3" fmla="*/ 0 h 34602"/>
                <a:gd name="connsiteX4" fmla="*/ 0 w 12582"/>
                <a:gd name="connsiteY4" fmla="*/ 6291 h 34602"/>
                <a:gd name="connsiteX5" fmla="*/ 0 w 12582"/>
                <a:gd name="connsiteY5" fmla="*/ 28311 h 34602"/>
                <a:gd name="connsiteX6" fmla="*/ 6291 w 12582"/>
                <a:gd name="connsiteY6" fmla="*/ 34602 h 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" h="34602">
                  <a:moveTo>
                    <a:pt x="6291" y="34602"/>
                  </a:moveTo>
                  <a:cubicBezTo>
                    <a:pt x="9766" y="34602"/>
                    <a:pt x="12583" y="31786"/>
                    <a:pt x="12583" y="28311"/>
                  </a:cubicBezTo>
                  <a:lnTo>
                    <a:pt x="12583" y="6291"/>
                  </a:lnTo>
                  <a:cubicBezTo>
                    <a:pt x="12583" y="2817"/>
                    <a:pt x="9766" y="0"/>
                    <a:pt x="6291" y="0"/>
                  </a:cubicBezTo>
                  <a:cubicBezTo>
                    <a:pt x="2817" y="0"/>
                    <a:pt x="0" y="2817"/>
                    <a:pt x="0" y="6291"/>
                  </a:cubicBezTo>
                  <a:lnTo>
                    <a:pt x="0" y="28311"/>
                  </a:lnTo>
                  <a:cubicBezTo>
                    <a:pt x="0" y="31786"/>
                    <a:pt x="2817" y="34602"/>
                    <a:pt x="6291" y="34602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5383CE-5903-4151-AB4A-0D3F7B2BD79A}"/>
                </a:ext>
              </a:extLst>
            </p:cNvPr>
            <p:cNvSpPr/>
            <p:nvPr/>
          </p:nvSpPr>
          <p:spPr>
            <a:xfrm>
              <a:off x="-469683" y="2311211"/>
              <a:ext cx="27907" cy="27955"/>
            </a:xfrm>
            <a:custGeom>
              <a:avLst/>
              <a:gdLst>
                <a:gd name="connsiteX0" fmla="*/ 17208 w 27907"/>
                <a:gd name="connsiteY0" fmla="*/ 26127 h 27955"/>
                <a:gd name="connsiteX1" fmla="*/ 26079 w 27907"/>
                <a:gd name="connsiteY1" fmla="*/ 26127 h 27955"/>
                <a:gd name="connsiteX2" fmla="*/ 26079 w 27907"/>
                <a:gd name="connsiteY2" fmla="*/ 17256 h 27955"/>
                <a:gd name="connsiteX3" fmla="*/ 10508 w 27907"/>
                <a:gd name="connsiteY3" fmla="*/ 1622 h 27955"/>
                <a:gd name="connsiteX4" fmla="*/ 1622 w 27907"/>
                <a:gd name="connsiteY4" fmla="*/ 2075 h 27955"/>
                <a:gd name="connsiteX5" fmla="*/ 1637 w 27907"/>
                <a:gd name="connsiteY5" fmla="*/ 10524 h 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07" h="27955">
                  <a:moveTo>
                    <a:pt x="17208" y="26127"/>
                  </a:moveTo>
                  <a:cubicBezTo>
                    <a:pt x="19662" y="28566"/>
                    <a:pt x="23625" y="28566"/>
                    <a:pt x="26079" y="26127"/>
                  </a:cubicBezTo>
                  <a:cubicBezTo>
                    <a:pt x="28518" y="23673"/>
                    <a:pt x="28518" y="19710"/>
                    <a:pt x="26079" y="17256"/>
                  </a:cubicBezTo>
                  <a:lnTo>
                    <a:pt x="10508" y="1622"/>
                  </a:lnTo>
                  <a:cubicBezTo>
                    <a:pt x="7929" y="-707"/>
                    <a:pt x="3950" y="-504"/>
                    <a:pt x="1622" y="2075"/>
                  </a:cubicBezTo>
                  <a:cubicBezTo>
                    <a:pt x="-546" y="4476"/>
                    <a:pt x="-540" y="8130"/>
                    <a:pt x="1637" y="105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5CCF7A-4325-4DB6-90DA-8B3950E8068C}"/>
                </a:ext>
              </a:extLst>
            </p:cNvPr>
            <p:cNvSpPr/>
            <p:nvPr/>
          </p:nvSpPr>
          <p:spPr>
            <a:xfrm>
              <a:off x="-313945" y="2312844"/>
              <a:ext cx="27610" cy="27552"/>
            </a:xfrm>
            <a:custGeom>
              <a:avLst/>
              <a:gdLst>
                <a:gd name="connsiteX0" fmla="*/ 6422 w 27610"/>
                <a:gd name="connsiteY0" fmla="*/ 27546 h 27552"/>
                <a:gd name="connsiteX1" fmla="*/ 10889 w 27610"/>
                <a:gd name="connsiteY1" fmla="*/ 25690 h 27552"/>
                <a:gd name="connsiteX2" fmla="*/ 26428 w 27610"/>
                <a:gd name="connsiteY2" fmla="*/ 9961 h 27552"/>
                <a:gd name="connsiteX3" fmla="*/ 24988 w 27610"/>
                <a:gd name="connsiteY3" fmla="*/ 1181 h 27552"/>
                <a:gd name="connsiteX4" fmla="*/ 17558 w 27610"/>
                <a:gd name="connsiteY4" fmla="*/ 1248 h 27552"/>
                <a:gd name="connsiteX5" fmla="*/ 1829 w 27610"/>
                <a:gd name="connsiteY5" fmla="*/ 16976 h 27552"/>
                <a:gd name="connsiteX6" fmla="*/ 1829 w 27610"/>
                <a:gd name="connsiteY6" fmla="*/ 25847 h 27552"/>
                <a:gd name="connsiteX7" fmla="*/ 6422 w 27610"/>
                <a:gd name="connsiteY7" fmla="*/ 27546 h 2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10" h="27552">
                  <a:moveTo>
                    <a:pt x="6422" y="27546"/>
                  </a:moveTo>
                  <a:cubicBezTo>
                    <a:pt x="8099" y="27547"/>
                    <a:pt x="9707" y="26879"/>
                    <a:pt x="10889" y="25690"/>
                  </a:cubicBezTo>
                  <a:lnTo>
                    <a:pt x="26428" y="9961"/>
                  </a:lnTo>
                  <a:cubicBezTo>
                    <a:pt x="28455" y="7139"/>
                    <a:pt x="27811" y="3208"/>
                    <a:pt x="24988" y="1181"/>
                  </a:cubicBezTo>
                  <a:cubicBezTo>
                    <a:pt x="22762" y="-418"/>
                    <a:pt x="19756" y="-391"/>
                    <a:pt x="17558" y="1248"/>
                  </a:cubicBezTo>
                  <a:lnTo>
                    <a:pt x="1829" y="16976"/>
                  </a:lnTo>
                  <a:cubicBezTo>
                    <a:pt x="-610" y="19430"/>
                    <a:pt x="-610" y="23393"/>
                    <a:pt x="1829" y="25847"/>
                  </a:cubicBezTo>
                  <a:cubicBezTo>
                    <a:pt x="3068" y="27010"/>
                    <a:pt x="4725" y="27623"/>
                    <a:pt x="6422" y="275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3A4260D-CCC3-453B-8D1B-F294F11A9B8C}"/>
                </a:ext>
              </a:extLst>
            </p:cNvPr>
            <p:cNvSpPr/>
            <p:nvPr/>
          </p:nvSpPr>
          <p:spPr>
            <a:xfrm>
              <a:off x="-503844" y="2393048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C046C3-D664-4DC8-9A5B-B2F3B75F9390}"/>
                </a:ext>
              </a:extLst>
            </p:cNvPr>
            <p:cNvSpPr/>
            <p:nvPr/>
          </p:nvSpPr>
          <p:spPr>
            <a:xfrm>
              <a:off x="-470246" y="2459607"/>
              <a:ext cx="28154" cy="28311"/>
            </a:xfrm>
            <a:custGeom>
              <a:avLst/>
              <a:gdLst>
                <a:gd name="connsiteX0" fmla="*/ 17770 w 28154"/>
                <a:gd name="connsiteY0" fmla="*/ 1513 h 28311"/>
                <a:gd name="connsiteX1" fmla="*/ 2199 w 28154"/>
                <a:gd name="connsiteY1" fmla="*/ 17241 h 28311"/>
                <a:gd name="connsiteX2" fmla="*/ 1513 w 28154"/>
                <a:gd name="connsiteY2" fmla="*/ 26112 h 28311"/>
                <a:gd name="connsiteX3" fmla="*/ 10384 w 28154"/>
                <a:gd name="connsiteY3" fmla="*/ 26798 h 28311"/>
                <a:gd name="connsiteX4" fmla="*/ 11070 w 28154"/>
                <a:gd name="connsiteY4" fmla="*/ 26112 h 28311"/>
                <a:gd name="connsiteX5" fmla="*/ 26641 w 28154"/>
                <a:gd name="connsiteY5" fmla="*/ 10384 h 28311"/>
                <a:gd name="connsiteX6" fmla="*/ 25955 w 28154"/>
                <a:gd name="connsiteY6" fmla="*/ 1513 h 28311"/>
                <a:gd name="connsiteX7" fmla="*/ 17770 w 28154"/>
                <a:gd name="connsiteY7" fmla="*/ 1513 h 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4" h="28311">
                  <a:moveTo>
                    <a:pt x="17770" y="1513"/>
                  </a:moveTo>
                  <a:lnTo>
                    <a:pt x="2199" y="17241"/>
                  </a:lnTo>
                  <a:cubicBezTo>
                    <a:pt x="-440" y="19501"/>
                    <a:pt x="-747" y="23473"/>
                    <a:pt x="1513" y="26112"/>
                  </a:cubicBezTo>
                  <a:cubicBezTo>
                    <a:pt x="3773" y="28751"/>
                    <a:pt x="7745" y="29058"/>
                    <a:pt x="10384" y="26798"/>
                  </a:cubicBezTo>
                  <a:cubicBezTo>
                    <a:pt x="10630" y="26587"/>
                    <a:pt x="10859" y="26358"/>
                    <a:pt x="11070" y="26112"/>
                  </a:cubicBezTo>
                  <a:lnTo>
                    <a:pt x="26641" y="10384"/>
                  </a:lnTo>
                  <a:cubicBezTo>
                    <a:pt x="28901" y="7744"/>
                    <a:pt x="28594" y="3773"/>
                    <a:pt x="25955" y="1513"/>
                  </a:cubicBezTo>
                  <a:cubicBezTo>
                    <a:pt x="23600" y="-504"/>
                    <a:pt x="20126" y="-504"/>
                    <a:pt x="17770" y="1513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326A47-E25E-4810-ACE9-2D4824569832}"/>
                </a:ext>
              </a:extLst>
            </p:cNvPr>
            <p:cNvSpPr/>
            <p:nvPr/>
          </p:nvSpPr>
          <p:spPr>
            <a:xfrm>
              <a:off x="-314017" y="2457849"/>
              <a:ext cx="28912" cy="28939"/>
            </a:xfrm>
            <a:custGeom>
              <a:avLst/>
              <a:gdLst>
                <a:gd name="connsiteX0" fmla="*/ 10961 w 28912"/>
                <a:gd name="connsiteY0" fmla="*/ 2075 h 28939"/>
                <a:gd name="connsiteX1" fmla="*/ 2075 w 28912"/>
                <a:gd name="connsiteY1" fmla="*/ 1622 h 28939"/>
                <a:gd name="connsiteX2" fmla="*/ 1622 w 28912"/>
                <a:gd name="connsiteY2" fmla="*/ 10508 h 28939"/>
                <a:gd name="connsiteX3" fmla="*/ 2059 w 28912"/>
                <a:gd name="connsiteY3" fmla="*/ 10946 h 28939"/>
                <a:gd name="connsiteX4" fmla="*/ 17787 w 28912"/>
                <a:gd name="connsiteY4" fmla="*/ 26674 h 28939"/>
                <a:gd name="connsiteX5" fmla="*/ 26648 w 28912"/>
                <a:gd name="connsiteY5" fmla="*/ 27481 h 28939"/>
                <a:gd name="connsiteX6" fmla="*/ 27455 w 28912"/>
                <a:gd name="connsiteY6" fmla="*/ 18621 h 28939"/>
                <a:gd name="connsiteX7" fmla="*/ 26438 w 28912"/>
                <a:gd name="connsiteY7" fmla="*/ 17646 h 2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12" h="28939">
                  <a:moveTo>
                    <a:pt x="10961" y="2075"/>
                  </a:moveTo>
                  <a:cubicBezTo>
                    <a:pt x="8633" y="-504"/>
                    <a:pt x="4654" y="-707"/>
                    <a:pt x="2075" y="1622"/>
                  </a:cubicBezTo>
                  <a:cubicBezTo>
                    <a:pt x="-504" y="3950"/>
                    <a:pt x="-707" y="7929"/>
                    <a:pt x="1622" y="10508"/>
                  </a:cubicBezTo>
                  <a:cubicBezTo>
                    <a:pt x="1760" y="10661"/>
                    <a:pt x="1906" y="10807"/>
                    <a:pt x="2059" y="10946"/>
                  </a:cubicBezTo>
                  <a:lnTo>
                    <a:pt x="17787" y="26674"/>
                  </a:lnTo>
                  <a:cubicBezTo>
                    <a:pt x="20011" y="29344"/>
                    <a:pt x="23978" y="29705"/>
                    <a:pt x="26648" y="27481"/>
                  </a:cubicBezTo>
                  <a:cubicBezTo>
                    <a:pt x="29317" y="25258"/>
                    <a:pt x="29679" y="21291"/>
                    <a:pt x="27455" y="18621"/>
                  </a:cubicBezTo>
                  <a:cubicBezTo>
                    <a:pt x="27153" y="18259"/>
                    <a:pt x="26812" y="17932"/>
                    <a:pt x="26438" y="176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B4715A-38EB-4797-8117-35FEB6850F24}"/>
                </a:ext>
              </a:extLst>
            </p:cNvPr>
            <p:cNvSpPr/>
            <p:nvPr/>
          </p:nvSpPr>
          <p:spPr>
            <a:xfrm>
              <a:off x="-287580" y="2392827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79512" y="1452807"/>
            <a:ext cx="748179" cy="748179"/>
            <a:chOff x="5327823" y="-1198076"/>
            <a:chExt cx="997572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388630" y="-686695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تعاریف</a:t>
              </a:r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AC49EC-CBC5-4275-96ED-069B2080052F}"/>
                </a:ext>
              </a:extLst>
            </p:cNvPr>
            <p:cNvSpPr/>
            <p:nvPr/>
          </p:nvSpPr>
          <p:spPr>
            <a:xfrm>
              <a:off x="5868757" y="-1050861"/>
              <a:ext cx="93252" cy="142101"/>
            </a:xfrm>
            <a:custGeom>
              <a:avLst/>
              <a:gdLst>
                <a:gd name="connsiteX0" fmla="*/ 46639 w 93252"/>
                <a:gd name="connsiteY0" fmla="*/ 65301 h 142102"/>
                <a:gd name="connsiteX1" fmla="*/ 27550 w 93252"/>
                <a:gd name="connsiteY1" fmla="*/ 45324 h 142102"/>
                <a:gd name="connsiteX2" fmla="*/ 47083 w 93252"/>
                <a:gd name="connsiteY2" fmla="*/ 25791 h 142102"/>
                <a:gd name="connsiteX3" fmla="*/ 66616 w 93252"/>
                <a:gd name="connsiteY3" fmla="*/ 45324 h 142102"/>
                <a:gd name="connsiteX4" fmla="*/ 60845 w 93252"/>
                <a:gd name="connsiteY4" fmla="*/ 59086 h 142102"/>
                <a:gd name="connsiteX5" fmla="*/ 46639 w 93252"/>
                <a:gd name="connsiteY5" fmla="*/ 65301 h 142102"/>
                <a:gd name="connsiteX6" fmla="*/ 27550 w 93252"/>
                <a:gd name="connsiteY6" fmla="*/ 3594 h 142102"/>
                <a:gd name="connsiteX7" fmla="*/ 5353 w 93252"/>
                <a:gd name="connsiteY7" fmla="*/ 23571 h 142102"/>
                <a:gd name="connsiteX8" fmla="*/ 3133 w 93252"/>
                <a:gd name="connsiteY8" fmla="*/ 61750 h 142102"/>
                <a:gd name="connsiteX9" fmla="*/ 24442 w 93252"/>
                <a:gd name="connsiteY9" fmla="*/ 107919 h 142102"/>
                <a:gd name="connsiteX10" fmla="*/ 38648 w 93252"/>
                <a:gd name="connsiteY10" fmla="*/ 137219 h 142102"/>
                <a:gd name="connsiteX11" fmla="*/ 46639 w 93252"/>
                <a:gd name="connsiteY11" fmla="*/ 142102 h 142102"/>
                <a:gd name="connsiteX12" fmla="*/ 54630 w 93252"/>
                <a:gd name="connsiteY12" fmla="*/ 137219 h 142102"/>
                <a:gd name="connsiteX13" fmla="*/ 68836 w 93252"/>
                <a:gd name="connsiteY13" fmla="*/ 107919 h 142102"/>
                <a:gd name="connsiteX14" fmla="*/ 90145 w 93252"/>
                <a:gd name="connsiteY14" fmla="*/ 62194 h 142102"/>
                <a:gd name="connsiteX15" fmla="*/ 93253 w 93252"/>
                <a:gd name="connsiteY15" fmla="*/ 45324 h 142102"/>
                <a:gd name="connsiteX16" fmla="*/ 27550 w 93252"/>
                <a:gd name="connsiteY16" fmla="*/ 3594 h 1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252" h="142102">
                  <a:moveTo>
                    <a:pt x="46639" y="65301"/>
                  </a:moveTo>
                  <a:cubicBezTo>
                    <a:pt x="35985" y="65301"/>
                    <a:pt x="27106" y="56422"/>
                    <a:pt x="27550" y="45324"/>
                  </a:cubicBezTo>
                  <a:cubicBezTo>
                    <a:pt x="27550" y="34669"/>
                    <a:pt x="36429" y="25791"/>
                    <a:pt x="47083" y="25791"/>
                  </a:cubicBezTo>
                  <a:cubicBezTo>
                    <a:pt x="57738" y="25791"/>
                    <a:pt x="66616" y="34669"/>
                    <a:pt x="66616" y="45324"/>
                  </a:cubicBezTo>
                  <a:cubicBezTo>
                    <a:pt x="66616" y="50651"/>
                    <a:pt x="64397" y="55535"/>
                    <a:pt x="60845" y="59086"/>
                  </a:cubicBezTo>
                  <a:cubicBezTo>
                    <a:pt x="56850" y="63081"/>
                    <a:pt x="51966" y="65301"/>
                    <a:pt x="46639" y="65301"/>
                  </a:cubicBezTo>
                  <a:close/>
                  <a:moveTo>
                    <a:pt x="27550" y="3594"/>
                  </a:moveTo>
                  <a:cubicBezTo>
                    <a:pt x="17783" y="7145"/>
                    <a:pt x="10236" y="14692"/>
                    <a:pt x="5353" y="23571"/>
                  </a:cubicBezTo>
                  <a:cubicBezTo>
                    <a:pt x="-862" y="35557"/>
                    <a:pt x="-1750" y="49319"/>
                    <a:pt x="3133" y="61750"/>
                  </a:cubicBezTo>
                  <a:lnTo>
                    <a:pt x="24442" y="107919"/>
                  </a:lnTo>
                  <a:lnTo>
                    <a:pt x="38648" y="137219"/>
                  </a:lnTo>
                  <a:cubicBezTo>
                    <a:pt x="39980" y="140326"/>
                    <a:pt x="43088" y="142102"/>
                    <a:pt x="46639" y="142102"/>
                  </a:cubicBezTo>
                  <a:cubicBezTo>
                    <a:pt x="50191" y="142102"/>
                    <a:pt x="53298" y="140326"/>
                    <a:pt x="54630" y="137219"/>
                  </a:cubicBezTo>
                  <a:lnTo>
                    <a:pt x="68836" y="107919"/>
                  </a:lnTo>
                  <a:lnTo>
                    <a:pt x="90145" y="62194"/>
                  </a:lnTo>
                  <a:cubicBezTo>
                    <a:pt x="92365" y="56866"/>
                    <a:pt x="93253" y="51095"/>
                    <a:pt x="93253" y="45324"/>
                  </a:cubicBezTo>
                  <a:cubicBezTo>
                    <a:pt x="93253" y="14248"/>
                    <a:pt x="61289" y="-9280"/>
                    <a:pt x="27550" y="359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76F801-FC6B-4882-A361-0A8D5685DE39}"/>
                </a:ext>
              </a:extLst>
            </p:cNvPr>
            <p:cNvSpPr/>
            <p:nvPr/>
          </p:nvSpPr>
          <p:spPr>
            <a:xfrm>
              <a:off x="5649032" y="-1010864"/>
              <a:ext cx="355149" cy="248604"/>
            </a:xfrm>
            <a:custGeom>
              <a:avLst/>
              <a:gdLst>
                <a:gd name="connsiteX0" fmla="*/ 168696 w 355149"/>
                <a:gd name="connsiteY0" fmla="*/ 214421 h 248604"/>
                <a:gd name="connsiteX1" fmla="*/ 97666 w 355149"/>
                <a:gd name="connsiteY1" fmla="*/ 178906 h 248604"/>
                <a:gd name="connsiteX2" fmla="*/ 97666 w 355149"/>
                <a:gd name="connsiteY2" fmla="*/ 34183 h 248604"/>
                <a:gd name="connsiteX3" fmla="*/ 168696 w 355149"/>
                <a:gd name="connsiteY3" fmla="*/ 69698 h 248604"/>
                <a:gd name="connsiteX4" fmla="*/ 168696 w 355149"/>
                <a:gd name="connsiteY4" fmla="*/ 214421 h 248604"/>
                <a:gd name="connsiteX5" fmla="*/ 79909 w 355149"/>
                <a:gd name="connsiteY5" fmla="*/ 178906 h 248604"/>
                <a:gd name="connsiteX6" fmla="*/ 26636 w 355149"/>
                <a:gd name="connsiteY6" fmla="*/ 205543 h 248604"/>
                <a:gd name="connsiteX7" fmla="*/ 26636 w 355149"/>
                <a:gd name="connsiteY7" fmla="*/ 60819 h 248604"/>
                <a:gd name="connsiteX8" fmla="*/ 79909 w 355149"/>
                <a:gd name="connsiteY8" fmla="*/ 34183 h 248604"/>
                <a:gd name="connsiteX9" fmla="*/ 79909 w 355149"/>
                <a:gd name="connsiteY9" fmla="*/ 178906 h 248604"/>
                <a:gd name="connsiteX10" fmla="*/ 325849 w 355149"/>
                <a:gd name="connsiteY10" fmla="*/ 29744 h 248604"/>
                <a:gd name="connsiteX11" fmla="*/ 325849 w 355149"/>
                <a:gd name="connsiteY11" fmla="*/ 29744 h 248604"/>
                <a:gd name="connsiteX12" fmla="*/ 314751 w 355149"/>
                <a:gd name="connsiteY12" fmla="*/ 53716 h 248604"/>
                <a:gd name="connsiteX13" fmla="*/ 328513 w 355149"/>
                <a:gd name="connsiteY13" fmla="*/ 60819 h 248604"/>
                <a:gd name="connsiteX14" fmla="*/ 328513 w 355149"/>
                <a:gd name="connsiteY14" fmla="*/ 205543 h 248604"/>
                <a:gd name="connsiteX15" fmla="*/ 275241 w 355149"/>
                <a:gd name="connsiteY15" fmla="*/ 178906 h 248604"/>
                <a:gd name="connsiteX16" fmla="*/ 275241 w 355149"/>
                <a:gd name="connsiteY16" fmla="*/ 119863 h 248604"/>
                <a:gd name="connsiteX17" fmla="*/ 257483 w 355149"/>
                <a:gd name="connsiteY17" fmla="*/ 119863 h 248604"/>
                <a:gd name="connsiteX18" fmla="*/ 257483 w 355149"/>
                <a:gd name="connsiteY18" fmla="*/ 178906 h 248604"/>
                <a:gd name="connsiteX19" fmla="*/ 186453 w 355149"/>
                <a:gd name="connsiteY19" fmla="*/ 214421 h 248604"/>
                <a:gd name="connsiteX20" fmla="*/ 186453 w 355149"/>
                <a:gd name="connsiteY20" fmla="*/ 69698 h 248604"/>
                <a:gd name="connsiteX21" fmla="*/ 217973 w 355149"/>
                <a:gd name="connsiteY21" fmla="*/ 53716 h 248604"/>
                <a:gd name="connsiteX22" fmla="*/ 206874 w 355149"/>
                <a:gd name="connsiteY22" fmla="*/ 29744 h 248604"/>
                <a:gd name="connsiteX23" fmla="*/ 177575 w 355149"/>
                <a:gd name="connsiteY23" fmla="*/ 44394 h 248604"/>
                <a:gd name="connsiteX24" fmla="*/ 88787 w 355149"/>
                <a:gd name="connsiteY24" fmla="*/ 0 h 248604"/>
                <a:gd name="connsiteX25" fmla="*/ 0 w 355149"/>
                <a:gd name="connsiteY25" fmla="*/ 44394 h 248604"/>
                <a:gd name="connsiteX26" fmla="*/ 0 w 355149"/>
                <a:gd name="connsiteY26" fmla="*/ 248604 h 248604"/>
                <a:gd name="connsiteX27" fmla="*/ 88787 w 355149"/>
                <a:gd name="connsiteY27" fmla="*/ 204211 h 248604"/>
                <a:gd name="connsiteX28" fmla="*/ 177575 w 355149"/>
                <a:gd name="connsiteY28" fmla="*/ 248604 h 248604"/>
                <a:gd name="connsiteX29" fmla="*/ 266362 w 355149"/>
                <a:gd name="connsiteY29" fmla="*/ 204211 h 248604"/>
                <a:gd name="connsiteX30" fmla="*/ 355149 w 355149"/>
                <a:gd name="connsiteY30" fmla="*/ 248604 h 248604"/>
                <a:gd name="connsiteX31" fmla="*/ 355149 w 355149"/>
                <a:gd name="connsiteY31" fmla="*/ 44394 h 248604"/>
                <a:gd name="connsiteX32" fmla="*/ 325849 w 355149"/>
                <a:gd name="connsiteY32" fmla="*/ 29744 h 2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5149" h="248604">
                  <a:moveTo>
                    <a:pt x="168696" y="214421"/>
                  </a:moveTo>
                  <a:lnTo>
                    <a:pt x="97666" y="178906"/>
                  </a:lnTo>
                  <a:lnTo>
                    <a:pt x="97666" y="34183"/>
                  </a:lnTo>
                  <a:lnTo>
                    <a:pt x="168696" y="69698"/>
                  </a:lnTo>
                  <a:lnTo>
                    <a:pt x="168696" y="214421"/>
                  </a:lnTo>
                  <a:close/>
                  <a:moveTo>
                    <a:pt x="79909" y="178906"/>
                  </a:moveTo>
                  <a:lnTo>
                    <a:pt x="26636" y="205543"/>
                  </a:lnTo>
                  <a:lnTo>
                    <a:pt x="26636" y="60819"/>
                  </a:lnTo>
                  <a:lnTo>
                    <a:pt x="79909" y="34183"/>
                  </a:lnTo>
                  <a:lnTo>
                    <a:pt x="79909" y="178906"/>
                  </a:lnTo>
                  <a:close/>
                  <a:moveTo>
                    <a:pt x="325849" y="29744"/>
                  </a:moveTo>
                  <a:lnTo>
                    <a:pt x="325849" y="29744"/>
                  </a:lnTo>
                  <a:lnTo>
                    <a:pt x="314751" y="53716"/>
                  </a:lnTo>
                  <a:lnTo>
                    <a:pt x="328513" y="60819"/>
                  </a:lnTo>
                  <a:lnTo>
                    <a:pt x="328513" y="205543"/>
                  </a:lnTo>
                  <a:lnTo>
                    <a:pt x="275241" y="178906"/>
                  </a:lnTo>
                  <a:lnTo>
                    <a:pt x="275241" y="119863"/>
                  </a:lnTo>
                  <a:lnTo>
                    <a:pt x="257483" y="119863"/>
                  </a:lnTo>
                  <a:lnTo>
                    <a:pt x="257483" y="178906"/>
                  </a:lnTo>
                  <a:lnTo>
                    <a:pt x="186453" y="214421"/>
                  </a:lnTo>
                  <a:lnTo>
                    <a:pt x="186453" y="69698"/>
                  </a:lnTo>
                  <a:lnTo>
                    <a:pt x="217973" y="53716"/>
                  </a:lnTo>
                  <a:lnTo>
                    <a:pt x="206874" y="29744"/>
                  </a:lnTo>
                  <a:lnTo>
                    <a:pt x="177575" y="44394"/>
                  </a:lnTo>
                  <a:lnTo>
                    <a:pt x="88787" y="0"/>
                  </a:lnTo>
                  <a:lnTo>
                    <a:pt x="0" y="44394"/>
                  </a:lnTo>
                  <a:lnTo>
                    <a:pt x="0" y="248604"/>
                  </a:lnTo>
                  <a:lnTo>
                    <a:pt x="88787" y="204211"/>
                  </a:lnTo>
                  <a:lnTo>
                    <a:pt x="177575" y="248604"/>
                  </a:lnTo>
                  <a:lnTo>
                    <a:pt x="266362" y="204211"/>
                  </a:lnTo>
                  <a:lnTo>
                    <a:pt x="355149" y="248604"/>
                  </a:lnTo>
                  <a:lnTo>
                    <a:pt x="355149" y="44394"/>
                  </a:lnTo>
                  <a:lnTo>
                    <a:pt x="325849" y="2974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2290870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AEAE2236-49AF-4F62-B078-AEAD01944C8D}"/>
              </a:ext>
            </a:extLst>
          </p:cNvPr>
          <p:cNvGrpSpPr/>
          <p:nvPr/>
        </p:nvGrpSpPr>
        <p:grpSpPr>
          <a:xfrm>
            <a:off x="8748068" y="419806"/>
            <a:ext cx="146786" cy="4168821"/>
            <a:chOff x="8625836" y="541247"/>
            <a:chExt cx="146786" cy="4168821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ACBFD58-0A1B-4F1B-A6E8-38E1F5D3C838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7C9DFAF-E0B1-4F81-8F23-3B4202DE95B0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9DD7B8D-B6B6-4CDC-9CE6-B9B6AF56E656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52F91E-4367-4E51-A850-E93A78A58848}"/>
              </a:ext>
            </a:extLst>
          </p:cNvPr>
          <p:cNvGrpSpPr/>
          <p:nvPr/>
        </p:nvGrpSpPr>
        <p:grpSpPr>
          <a:xfrm>
            <a:off x="8763215" y="570123"/>
            <a:ext cx="118500" cy="634539"/>
            <a:chOff x="8635891" y="971644"/>
            <a:chExt cx="118500" cy="63453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4A939E4-5BA6-431D-8104-1CAD300087EB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BEFE214-5F21-4347-A14E-621B5EEAF84B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527CC54-18BA-437F-BCFA-2F46D2CEB8AF}"/>
              </a:ext>
            </a:extLst>
          </p:cNvPr>
          <p:cNvSpPr/>
          <p:nvPr/>
        </p:nvSpPr>
        <p:spPr>
          <a:xfrm>
            <a:off x="1191551" y="428453"/>
            <a:ext cx="7259984" cy="4213860"/>
          </a:xfrm>
          <a:prstGeom prst="roundRect">
            <a:avLst>
              <a:gd name="adj" fmla="val 2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76D01A-6F6B-4CC6-AB24-9C038E391974}"/>
              </a:ext>
            </a:extLst>
          </p:cNvPr>
          <p:cNvGrpSpPr/>
          <p:nvPr/>
        </p:nvGrpSpPr>
        <p:grpSpPr>
          <a:xfrm>
            <a:off x="2234547" y="4712787"/>
            <a:ext cx="5173992" cy="321262"/>
            <a:chOff x="1985001" y="4773373"/>
            <a:chExt cx="5173992" cy="32126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121D4FC-E445-41CE-9383-D2B3C65699E7}"/>
                </a:ext>
              </a:extLst>
            </p:cNvPr>
            <p:cNvGrpSpPr/>
            <p:nvPr/>
          </p:nvGrpSpPr>
          <p:grpSpPr>
            <a:xfrm rot="5400000">
              <a:off x="4415032" y="2350674"/>
              <a:ext cx="313931" cy="5173991"/>
              <a:chOff x="8635891" y="971644"/>
              <a:chExt cx="118500" cy="634539"/>
            </a:xfrm>
            <a:solidFill>
              <a:schemeClr val="bg1">
                <a:lumMod val="95000"/>
              </a:schemeClr>
            </a:solidFill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FBBBDA99-61D6-46FE-83AE-464FD1C86076}"/>
                  </a:ext>
                </a:extLst>
              </p:cNvPr>
              <p:cNvSpPr/>
              <p:nvPr/>
            </p:nvSpPr>
            <p:spPr>
              <a:xfrm>
                <a:off x="8635892" y="971644"/>
                <a:ext cx="118499" cy="63453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38100" dist="25400" dir="135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9BD116AF-AF12-4FDD-99AE-3304241C05D2}"/>
                  </a:ext>
                </a:extLst>
              </p:cNvPr>
              <p:cNvSpPr/>
              <p:nvPr/>
            </p:nvSpPr>
            <p:spPr>
              <a:xfrm>
                <a:off x="8635891" y="971644"/>
                <a:ext cx="118499" cy="63453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38100" dist="12700" dir="2700000" algn="ctr" rotWithShape="0">
                  <a:schemeClr val="bg1">
                    <a:lumMod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39DD613-43CB-4A27-9778-F2F60582B5F6}"/>
                </a:ext>
              </a:extLst>
            </p:cNvPr>
            <p:cNvSpPr/>
            <p:nvPr/>
          </p:nvSpPr>
          <p:spPr>
            <a:xfrm>
              <a:off x="1985001" y="4773373"/>
              <a:ext cx="5173992" cy="2954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rtl="1">
                <a:lnSpc>
                  <a:spcPct val="120000"/>
                </a:lnSpc>
              </a:pPr>
              <a:r>
                <a:rPr lang="fa-IR" sz="1100" dirty="0">
                  <a:latin typeface="Kalameh" pitchFamily="2" charset="-78"/>
                  <a:cs typeface="Kalameh" pitchFamily="2" charset="-78"/>
                </a:rPr>
                <a:t>بهبود دقت موقعیت‌یابی مبتني بر </a:t>
              </a:r>
              <a:r>
                <a:rPr lang="en-US" sz="1100" dirty="0">
                  <a:latin typeface="Kalameh" pitchFamily="2" charset="-78"/>
                  <a:cs typeface="Kalameh" pitchFamily="2" charset="-78"/>
                </a:rPr>
                <a:t>RSS</a:t>
              </a:r>
              <a:r>
                <a:rPr lang="fa-IR" sz="1100" dirty="0">
                  <a:latin typeface="Kalameh" pitchFamily="2" charset="-78"/>
                  <a:cs typeface="Kalameh" pitchFamily="2" charset="-78"/>
                </a:rPr>
                <a:t> بااستفاده از الگوریتم‌های يادگيری گروهی</a:t>
              </a:r>
              <a:endParaRPr lang="en-001" sz="1100" dirty="0">
                <a:latin typeface="Kalameh" pitchFamily="2" charset="-78"/>
                <a:cs typeface="Kalameh" pitchFamily="2" charset="-78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EEE1772-F477-4A94-94C7-BB9C48A2FCBB}"/>
              </a:ext>
            </a:extLst>
          </p:cNvPr>
          <p:cNvGrpSpPr/>
          <p:nvPr/>
        </p:nvGrpSpPr>
        <p:grpSpPr>
          <a:xfrm>
            <a:off x="8689652" y="4720120"/>
            <a:ext cx="292045" cy="313929"/>
            <a:chOff x="6692685" y="1991717"/>
            <a:chExt cx="997572" cy="99757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02B777B-C46F-4F26-A0D9-DDCE9D7CF6CA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981F7A3-D523-42B3-A7F9-F69E1F6CB346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roundRect">
              <a:avLst>
                <a:gd name="adj" fmla="val 13612"/>
              </a:avLst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F1F12E0-6CCF-4480-9899-1C5938A53517}"/>
              </a:ext>
            </a:extLst>
          </p:cNvPr>
          <p:cNvSpPr/>
          <p:nvPr/>
        </p:nvSpPr>
        <p:spPr>
          <a:xfrm rot="5400000" flipH="1">
            <a:off x="4837776" y="-2375759"/>
            <a:ext cx="45719" cy="677344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38100" dist="12700" dir="135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384D30-06BF-45A3-BCAA-4E5742E3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pPr/>
              <a:t>6</a:t>
            </a:fld>
            <a:endParaRPr lang="en-001" dirty="0"/>
          </a:p>
        </p:txBody>
      </p:sp>
      <p:sp>
        <p:nvSpPr>
          <p:cNvPr id="94" name="Title 41">
            <a:extLst>
              <a:ext uri="{FF2B5EF4-FFF2-40B4-BE49-F238E27FC236}">
                <a16:creationId xmlns:a16="http://schemas.microsoft.com/office/drawing/2014/main" id="{FBB4090B-C16A-4C2A-9563-0454B3E4F2B6}"/>
              </a:ext>
            </a:extLst>
          </p:cNvPr>
          <p:cNvSpPr txBox="1">
            <a:spLocks/>
          </p:cNvSpPr>
          <p:nvPr/>
        </p:nvSpPr>
        <p:spPr>
          <a:xfrm>
            <a:off x="4572000" y="470655"/>
            <a:ext cx="3675359" cy="559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Kalameh" pitchFamily="2" charset="-78"/>
                <a:ea typeface="+mj-ea"/>
                <a:cs typeface="Kalameh" pitchFamily="2" charset="-78"/>
              </a:defRPr>
            </a:lvl1pPr>
          </a:lstStyle>
          <a:p>
            <a:r>
              <a:rPr lang="fa-IR"/>
              <a:t>عنوان اسلاید</a:t>
            </a:r>
            <a:endParaRPr lang="en-001"/>
          </a:p>
        </p:txBody>
      </p:sp>
      <p:sp>
        <p:nvSpPr>
          <p:cNvPr id="95" name="Content Placeholder 56">
            <a:extLst>
              <a:ext uri="{FF2B5EF4-FFF2-40B4-BE49-F238E27FC236}">
                <a16:creationId xmlns:a16="http://schemas.microsoft.com/office/drawing/2014/main" id="{C08F1139-A608-49C5-B85F-C3260AFCE19D}"/>
              </a:ext>
            </a:extLst>
          </p:cNvPr>
          <p:cNvSpPr txBox="1">
            <a:spLocks/>
          </p:cNvSpPr>
          <p:nvPr/>
        </p:nvSpPr>
        <p:spPr>
          <a:xfrm>
            <a:off x="1473910" y="1185591"/>
            <a:ext cx="677344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Dana" panose="00000500000000000000" pitchFamily="2" charset="-78"/>
                <a:ea typeface="+mn-ea"/>
                <a:cs typeface="Dana" panose="00000500000000000000" pitchFamily="2" charset="-78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Dana" panose="00000500000000000000" pitchFamily="2" charset="-78"/>
                <a:ea typeface="+mn-ea"/>
                <a:cs typeface="Dana" panose="00000500000000000000" pitchFamily="2" charset="-78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Dana" panose="00000500000000000000" pitchFamily="2" charset="-78"/>
                <a:ea typeface="+mn-ea"/>
                <a:cs typeface="Dana" panose="00000500000000000000" pitchFamily="2" charset="-78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Dana" panose="00000500000000000000" pitchFamily="2" charset="-78"/>
                <a:ea typeface="+mn-ea"/>
                <a:cs typeface="Dana" panose="00000500000000000000" pitchFamily="2" charset="-78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Dana" panose="00000500000000000000" pitchFamily="2" charset="-78"/>
                <a:ea typeface="+mn-ea"/>
                <a:cs typeface="Dana" panose="00000500000000000000" pitchFamily="2" charset="-78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/>
              <a:t>متن اسلاید</a:t>
            </a:r>
            <a:endParaRPr lang="en-001"/>
          </a:p>
        </p:txBody>
      </p:sp>
      <p:sp>
        <p:nvSpPr>
          <p:cNvPr id="96" name="Content Placeholder 57">
            <a:extLst>
              <a:ext uri="{FF2B5EF4-FFF2-40B4-BE49-F238E27FC236}">
                <a16:creationId xmlns:a16="http://schemas.microsoft.com/office/drawing/2014/main" id="{47A56E7E-2F24-4458-95D1-98EC5CA12F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3209" y="527855"/>
            <a:ext cx="2971481" cy="509674"/>
          </a:xfrm>
        </p:spPr>
        <p:txBody>
          <a:bodyPr/>
          <a:lstStyle/>
          <a:p>
            <a:r>
              <a:rPr lang="fa-IR" sz="1800" dirty="0">
                <a:ln w="12700">
                  <a:solidFill>
                    <a:srgbClr val="B02A6D"/>
                  </a:solidFill>
                </a:ln>
                <a:noFill/>
                <a:latin typeface="KalamehFaNum ExtraBold" pitchFamily="2" charset="-78"/>
                <a:cs typeface="KalamehFaNum ExtraBold" pitchFamily="2" charset="-78"/>
              </a:rPr>
              <a:t>زیر عنوان اسلاید</a:t>
            </a:r>
            <a:endParaRPr lang="en-001" sz="1800" dirty="0">
              <a:ln w="12700">
                <a:solidFill>
                  <a:srgbClr val="B02A6D"/>
                </a:solidFill>
              </a:ln>
              <a:noFill/>
              <a:latin typeface="KalamehFaNum ExtraBold" pitchFamily="2" charset="-78"/>
              <a:cs typeface="KalamehFaNum ExtraBold" pitchFamily="2" charset="-78"/>
            </a:endParaRPr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20198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6E8C3-3560-4AAE-A277-F648040D573A}"/>
              </a:ext>
            </a:extLst>
          </p:cNvPr>
          <p:cNvGrpSpPr/>
          <p:nvPr/>
        </p:nvGrpSpPr>
        <p:grpSpPr>
          <a:xfrm>
            <a:off x="416208" y="3773254"/>
            <a:ext cx="748857" cy="748179"/>
            <a:chOff x="-773142" y="3773254"/>
            <a:chExt cx="748857" cy="7481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A93312-4C91-4091-8B86-3BA8162B9A3F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15DDA5-395C-414D-BA98-2B4C2200ECE4}"/>
                </a:ext>
              </a:extLst>
            </p:cNvPr>
            <p:cNvSpPr/>
            <p:nvPr/>
          </p:nvSpPr>
          <p:spPr>
            <a:xfrm>
              <a:off x="-772464" y="3773254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1E0487-3D03-44F9-88A0-077ECCF2A0E3}"/>
                </a:ext>
              </a:extLst>
            </p:cNvPr>
            <p:cNvSpPr txBox="1"/>
            <p:nvPr/>
          </p:nvSpPr>
          <p:spPr>
            <a:xfrm>
              <a:off x="-773142" y="4046096"/>
              <a:ext cx="748179" cy="41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جمع‌بندی و</a:t>
              </a:r>
            </a:p>
            <a:p>
              <a:r>
                <a:rPr lang="fa-IR"/>
                <a:t>پیشنهادها</a:t>
              </a:r>
              <a:endParaRPr lang="en-US" dirty="0"/>
            </a:p>
          </p:txBody>
        </p:sp>
        <p:sp>
          <p:nvSpPr>
            <p:cNvPr id="86" name="Graphic 47" descr="Network with solid fill">
              <a:extLst>
                <a:ext uri="{FF2B5EF4-FFF2-40B4-BE49-F238E27FC236}">
                  <a16:creationId xmlns:a16="http://schemas.microsoft.com/office/drawing/2014/main" id="{20810889-E9BF-4003-9C9E-7DDD1D7F0993}"/>
                </a:ext>
              </a:extLst>
            </p:cNvPr>
            <p:cNvSpPr/>
            <p:nvPr/>
          </p:nvSpPr>
          <p:spPr>
            <a:xfrm>
              <a:off x="-516684" y="3891390"/>
              <a:ext cx="222525" cy="208903"/>
            </a:xfrm>
            <a:custGeom>
              <a:avLst/>
              <a:gdLst>
                <a:gd name="connsiteX0" fmla="*/ 220726 w 222525"/>
                <a:gd name="connsiteY0" fmla="*/ 73061 h 208903"/>
                <a:gd name="connsiteX1" fmla="*/ 189668 w 222525"/>
                <a:gd name="connsiteY1" fmla="*/ 60342 h 208903"/>
                <a:gd name="connsiteX2" fmla="*/ 175174 w 222525"/>
                <a:gd name="connsiteY2" fmla="*/ 85484 h 208903"/>
                <a:gd name="connsiteX3" fmla="*/ 137017 w 222525"/>
                <a:gd name="connsiteY3" fmla="*/ 101457 h 208903"/>
                <a:gd name="connsiteX4" fmla="*/ 117199 w 222525"/>
                <a:gd name="connsiteY4" fmla="*/ 87555 h 208903"/>
                <a:gd name="connsiteX5" fmla="*/ 117199 w 222525"/>
                <a:gd name="connsiteY5" fmla="*/ 46439 h 208903"/>
                <a:gd name="connsiteX6" fmla="*/ 134946 w 222525"/>
                <a:gd name="connsiteY6" fmla="*/ 23663 h 208903"/>
                <a:gd name="connsiteX7" fmla="*/ 111283 w 222525"/>
                <a:gd name="connsiteY7" fmla="*/ 0 h 208903"/>
                <a:gd name="connsiteX8" fmla="*/ 111283 w 222525"/>
                <a:gd name="connsiteY8" fmla="*/ 0 h 208903"/>
                <a:gd name="connsiteX9" fmla="*/ 87619 w 222525"/>
                <a:gd name="connsiteY9" fmla="*/ 23663 h 208903"/>
                <a:gd name="connsiteX10" fmla="*/ 105367 w 222525"/>
                <a:gd name="connsiteY10" fmla="*/ 46439 h 208903"/>
                <a:gd name="connsiteX11" fmla="*/ 105367 w 222525"/>
                <a:gd name="connsiteY11" fmla="*/ 87259 h 208903"/>
                <a:gd name="connsiteX12" fmla="*/ 85549 w 222525"/>
                <a:gd name="connsiteY12" fmla="*/ 101161 h 208903"/>
                <a:gd name="connsiteX13" fmla="*/ 47392 w 222525"/>
                <a:gd name="connsiteY13" fmla="*/ 85188 h 208903"/>
                <a:gd name="connsiteX14" fmla="*/ 32898 w 222525"/>
                <a:gd name="connsiteY14" fmla="*/ 60046 h 208903"/>
                <a:gd name="connsiteX15" fmla="*/ 1840 w 222525"/>
                <a:gd name="connsiteY15" fmla="*/ 72765 h 208903"/>
                <a:gd name="connsiteX16" fmla="*/ 14559 w 222525"/>
                <a:gd name="connsiteY16" fmla="*/ 103823 h 208903"/>
                <a:gd name="connsiteX17" fmla="*/ 42363 w 222525"/>
                <a:gd name="connsiteY17" fmla="*/ 96133 h 208903"/>
                <a:gd name="connsiteX18" fmla="*/ 81408 w 222525"/>
                <a:gd name="connsiteY18" fmla="*/ 112105 h 208903"/>
                <a:gd name="connsiteX19" fmla="*/ 81112 w 222525"/>
                <a:gd name="connsiteY19" fmla="*/ 115951 h 208903"/>
                <a:gd name="connsiteX20" fmla="*/ 87028 w 222525"/>
                <a:gd name="connsiteY20" fmla="*/ 133698 h 208903"/>
                <a:gd name="connsiteX21" fmla="*/ 56265 w 222525"/>
                <a:gd name="connsiteY21" fmla="*/ 164757 h 208903"/>
                <a:gd name="connsiteX22" fmla="*/ 27574 w 222525"/>
                <a:gd name="connsiteY22" fmla="*/ 168306 h 208903"/>
                <a:gd name="connsiteX23" fmla="*/ 27574 w 222525"/>
                <a:gd name="connsiteY23" fmla="*/ 201731 h 208903"/>
                <a:gd name="connsiteX24" fmla="*/ 60998 w 222525"/>
                <a:gd name="connsiteY24" fmla="*/ 201731 h 208903"/>
                <a:gd name="connsiteX25" fmla="*/ 64548 w 222525"/>
                <a:gd name="connsiteY25" fmla="*/ 173039 h 208903"/>
                <a:gd name="connsiteX26" fmla="*/ 95902 w 222525"/>
                <a:gd name="connsiteY26" fmla="*/ 141685 h 208903"/>
                <a:gd name="connsiteX27" fmla="*/ 110691 w 222525"/>
                <a:gd name="connsiteY27" fmla="*/ 145826 h 208903"/>
                <a:gd name="connsiteX28" fmla="*/ 111283 w 222525"/>
                <a:gd name="connsiteY28" fmla="*/ 145826 h 208903"/>
                <a:gd name="connsiteX29" fmla="*/ 111874 w 222525"/>
                <a:gd name="connsiteY29" fmla="*/ 145826 h 208903"/>
                <a:gd name="connsiteX30" fmla="*/ 126664 w 222525"/>
                <a:gd name="connsiteY30" fmla="*/ 141685 h 208903"/>
                <a:gd name="connsiteX31" fmla="*/ 158018 w 222525"/>
                <a:gd name="connsiteY31" fmla="*/ 173039 h 208903"/>
                <a:gd name="connsiteX32" fmla="*/ 161568 w 222525"/>
                <a:gd name="connsiteY32" fmla="*/ 202026 h 208903"/>
                <a:gd name="connsiteX33" fmla="*/ 194992 w 222525"/>
                <a:gd name="connsiteY33" fmla="*/ 202026 h 208903"/>
                <a:gd name="connsiteX34" fmla="*/ 194992 w 222525"/>
                <a:gd name="connsiteY34" fmla="*/ 168602 h 208903"/>
                <a:gd name="connsiteX35" fmla="*/ 166300 w 222525"/>
                <a:gd name="connsiteY35" fmla="*/ 165052 h 208903"/>
                <a:gd name="connsiteX36" fmla="*/ 135538 w 222525"/>
                <a:gd name="connsiteY36" fmla="*/ 133994 h 208903"/>
                <a:gd name="connsiteX37" fmla="*/ 141454 w 222525"/>
                <a:gd name="connsiteY37" fmla="*/ 116247 h 208903"/>
                <a:gd name="connsiteX38" fmla="*/ 141158 w 222525"/>
                <a:gd name="connsiteY38" fmla="*/ 112401 h 208903"/>
                <a:gd name="connsiteX39" fmla="*/ 180203 w 222525"/>
                <a:gd name="connsiteY39" fmla="*/ 96428 h 208903"/>
                <a:gd name="connsiteX40" fmla="*/ 208007 w 222525"/>
                <a:gd name="connsiteY40" fmla="*/ 104119 h 208903"/>
                <a:gd name="connsiteX41" fmla="*/ 220726 w 222525"/>
                <a:gd name="connsiteY41" fmla="*/ 73061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2525" h="208903">
                  <a:moveTo>
                    <a:pt x="220726" y="73061"/>
                  </a:moveTo>
                  <a:cubicBezTo>
                    <a:pt x="215698" y="60933"/>
                    <a:pt x="201795" y="55313"/>
                    <a:pt x="189668" y="60342"/>
                  </a:cubicBezTo>
                  <a:cubicBezTo>
                    <a:pt x="179611" y="64483"/>
                    <a:pt x="173695" y="75131"/>
                    <a:pt x="175174" y="85484"/>
                  </a:cubicBezTo>
                  <a:lnTo>
                    <a:pt x="137017" y="101457"/>
                  </a:lnTo>
                  <a:cubicBezTo>
                    <a:pt x="132876" y="94358"/>
                    <a:pt x="125481" y="89034"/>
                    <a:pt x="117199" y="87555"/>
                  </a:cubicBezTo>
                  <a:lnTo>
                    <a:pt x="117199" y="46439"/>
                  </a:lnTo>
                  <a:cubicBezTo>
                    <a:pt x="127256" y="43777"/>
                    <a:pt x="134946" y="34608"/>
                    <a:pt x="134946" y="23663"/>
                  </a:cubicBezTo>
                  <a:cubicBezTo>
                    <a:pt x="134946" y="10649"/>
                    <a:pt x="124298" y="0"/>
                    <a:pt x="111283" y="0"/>
                  </a:cubicBezTo>
                  <a:lnTo>
                    <a:pt x="111283" y="0"/>
                  </a:lnTo>
                  <a:cubicBezTo>
                    <a:pt x="98268" y="0"/>
                    <a:pt x="87619" y="10649"/>
                    <a:pt x="87619" y="23663"/>
                  </a:cubicBezTo>
                  <a:cubicBezTo>
                    <a:pt x="87619" y="34608"/>
                    <a:pt x="95310" y="43777"/>
                    <a:pt x="105367" y="46439"/>
                  </a:cubicBezTo>
                  <a:lnTo>
                    <a:pt x="105367" y="87259"/>
                  </a:lnTo>
                  <a:cubicBezTo>
                    <a:pt x="96789" y="88738"/>
                    <a:pt x="89690" y="94062"/>
                    <a:pt x="85549" y="101161"/>
                  </a:cubicBezTo>
                  <a:lnTo>
                    <a:pt x="47392" y="85188"/>
                  </a:lnTo>
                  <a:cubicBezTo>
                    <a:pt x="48871" y="74836"/>
                    <a:pt x="43251" y="64187"/>
                    <a:pt x="32898" y="60046"/>
                  </a:cubicBezTo>
                  <a:cubicBezTo>
                    <a:pt x="20770" y="55017"/>
                    <a:pt x="6868" y="60638"/>
                    <a:pt x="1840" y="72765"/>
                  </a:cubicBezTo>
                  <a:cubicBezTo>
                    <a:pt x="-3189" y="84893"/>
                    <a:pt x="2431" y="98795"/>
                    <a:pt x="14559" y="103823"/>
                  </a:cubicBezTo>
                  <a:cubicBezTo>
                    <a:pt x="24616" y="107964"/>
                    <a:pt x="36152" y="104711"/>
                    <a:pt x="42363" y="96133"/>
                  </a:cubicBezTo>
                  <a:lnTo>
                    <a:pt x="81408" y="112105"/>
                  </a:lnTo>
                  <a:cubicBezTo>
                    <a:pt x="81112" y="113289"/>
                    <a:pt x="81112" y="114768"/>
                    <a:pt x="81112" y="115951"/>
                  </a:cubicBezTo>
                  <a:cubicBezTo>
                    <a:pt x="81112" y="122458"/>
                    <a:pt x="83183" y="128670"/>
                    <a:pt x="87028" y="133698"/>
                  </a:cubicBezTo>
                  <a:lnTo>
                    <a:pt x="56265" y="164757"/>
                  </a:lnTo>
                  <a:cubicBezTo>
                    <a:pt x="47096" y="159432"/>
                    <a:pt x="35264" y="160615"/>
                    <a:pt x="27574" y="168306"/>
                  </a:cubicBezTo>
                  <a:cubicBezTo>
                    <a:pt x="18404" y="177476"/>
                    <a:pt x="18404" y="192561"/>
                    <a:pt x="27574" y="201731"/>
                  </a:cubicBezTo>
                  <a:cubicBezTo>
                    <a:pt x="36743" y="210900"/>
                    <a:pt x="51829" y="210900"/>
                    <a:pt x="60998" y="201731"/>
                  </a:cubicBezTo>
                  <a:cubicBezTo>
                    <a:pt x="68689" y="194040"/>
                    <a:pt x="69872" y="182208"/>
                    <a:pt x="64548" y="173039"/>
                  </a:cubicBezTo>
                  <a:lnTo>
                    <a:pt x="95902" y="141685"/>
                  </a:lnTo>
                  <a:cubicBezTo>
                    <a:pt x="100339" y="144347"/>
                    <a:pt x="105367" y="145826"/>
                    <a:pt x="110691" y="145826"/>
                  </a:cubicBezTo>
                  <a:cubicBezTo>
                    <a:pt x="110987" y="145826"/>
                    <a:pt x="110987" y="145826"/>
                    <a:pt x="111283" y="145826"/>
                  </a:cubicBezTo>
                  <a:cubicBezTo>
                    <a:pt x="111579" y="145826"/>
                    <a:pt x="111579" y="145826"/>
                    <a:pt x="111874" y="145826"/>
                  </a:cubicBezTo>
                  <a:cubicBezTo>
                    <a:pt x="117199" y="145826"/>
                    <a:pt x="122227" y="144347"/>
                    <a:pt x="126664" y="141685"/>
                  </a:cubicBezTo>
                  <a:lnTo>
                    <a:pt x="158018" y="173039"/>
                  </a:lnTo>
                  <a:cubicBezTo>
                    <a:pt x="152694" y="182208"/>
                    <a:pt x="153877" y="194040"/>
                    <a:pt x="161568" y="202026"/>
                  </a:cubicBezTo>
                  <a:cubicBezTo>
                    <a:pt x="170737" y="211196"/>
                    <a:pt x="185823" y="211196"/>
                    <a:pt x="194992" y="202026"/>
                  </a:cubicBezTo>
                  <a:cubicBezTo>
                    <a:pt x="204162" y="192857"/>
                    <a:pt x="204162" y="177771"/>
                    <a:pt x="194992" y="168602"/>
                  </a:cubicBezTo>
                  <a:cubicBezTo>
                    <a:pt x="187302" y="160911"/>
                    <a:pt x="175470" y="159728"/>
                    <a:pt x="166300" y="165052"/>
                  </a:cubicBezTo>
                  <a:lnTo>
                    <a:pt x="135538" y="133994"/>
                  </a:lnTo>
                  <a:cubicBezTo>
                    <a:pt x="139383" y="128966"/>
                    <a:pt x="141454" y="123050"/>
                    <a:pt x="141454" y="116247"/>
                  </a:cubicBezTo>
                  <a:cubicBezTo>
                    <a:pt x="141454" y="115063"/>
                    <a:pt x="141454" y="113584"/>
                    <a:pt x="141158" y="112401"/>
                  </a:cubicBezTo>
                  <a:lnTo>
                    <a:pt x="180203" y="96428"/>
                  </a:lnTo>
                  <a:cubicBezTo>
                    <a:pt x="186414" y="104711"/>
                    <a:pt x="197950" y="108260"/>
                    <a:pt x="208007" y="104119"/>
                  </a:cubicBezTo>
                  <a:cubicBezTo>
                    <a:pt x="219839" y="98795"/>
                    <a:pt x="225755" y="85188"/>
                    <a:pt x="220726" y="7306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71256-E3D3-4F30-867C-F96DF05977FF}"/>
              </a:ext>
            </a:extLst>
          </p:cNvPr>
          <p:cNvGrpSpPr/>
          <p:nvPr/>
        </p:nvGrpSpPr>
        <p:grpSpPr>
          <a:xfrm>
            <a:off x="-761537" y="648163"/>
            <a:ext cx="748179" cy="748179"/>
            <a:chOff x="6692685" y="1991717"/>
            <a:chExt cx="997572" cy="9975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B1FC6F-2589-439B-AE60-0ECE3B52E90F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0A96F-E1F2-42F0-A963-E557C810FC4D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9B40E-1BF2-4376-B8B8-52C030119A84}"/>
                </a:ext>
              </a:extLst>
            </p:cNvPr>
            <p:cNvSpPr/>
            <p:nvPr/>
          </p:nvSpPr>
          <p:spPr>
            <a:xfrm rot="1255792">
              <a:off x="7052456" y="2137033"/>
              <a:ext cx="256233" cy="330623"/>
            </a:xfrm>
            <a:custGeom>
              <a:avLst/>
              <a:gdLst>
                <a:gd name="connsiteX0" fmla="*/ 24797 w 256233"/>
                <a:gd name="connsiteY0" fmla="*/ 305827 h 330623"/>
                <a:gd name="connsiteX1" fmla="*/ 24797 w 256233"/>
                <a:gd name="connsiteY1" fmla="*/ 24797 h 330623"/>
                <a:gd name="connsiteX2" fmla="*/ 128117 w 256233"/>
                <a:gd name="connsiteY2" fmla="*/ 24797 h 330623"/>
                <a:gd name="connsiteX3" fmla="*/ 128117 w 256233"/>
                <a:gd name="connsiteY3" fmla="*/ 111585 h 330623"/>
                <a:gd name="connsiteX4" fmla="*/ 231436 w 256233"/>
                <a:gd name="connsiteY4" fmla="*/ 111585 h 330623"/>
                <a:gd name="connsiteX5" fmla="*/ 231436 w 256233"/>
                <a:gd name="connsiteY5" fmla="*/ 305827 h 330623"/>
                <a:gd name="connsiteX6" fmla="*/ 24797 w 256233"/>
                <a:gd name="connsiteY6" fmla="*/ 305827 h 330623"/>
                <a:gd name="connsiteX7" fmla="*/ 152913 w 256233"/>
                <a:gd name="connsiteY7" fmla="*/ 35129 h 330623"/>
                <a:gd name="connsiteX8" fmla="*/ 204573 w 256233"/>
                <a:gd name="connsiteY8" fmla="*/ 86789 h 330623"/>
                <a:gd name="connsiteX9" fmla="*/ 152913 w 256233"/>
                <a:gd name="connsiteY9" fmla="*/ 86789 h 330623"/>
                <a:gd name="connsiteX10" fmla="*/ 152913 w 256233"/>
                <a:gd name="connsiteY10" fmla="*/ 35129 h 330623"/>
                <a:gd name="connsiteX11" fmla="*/ 152913 w 256233"/>
                <a:gd name="connsiteY11" fmla="*/ 0 h 330623"/>
                <a:gd name="connsiteX12" fmla="*/ 0 w 256233"/>
                <a:gd name="connsiteY12" fmla="*/ 0 h 330623"/>
                <a:gd name="connsiteX13" fmla="*/ 0 w 256233"/>
                <a:gd name="connsiteY13" fmla="*/ 330623 h 330623"/>
                <a:gd name="connsiteX14" fmla="*/ 256233 w 256233"/>
                <a:gd name="connsiteY14" fmla="*/ 330623 h 330623"/>
                <a:gd name="connsiteX15" fmla="*/ 256233 w 256233"/>
                <a:gd name="connsiteY15" fmla="*/ 90921 h 330623"/>
                <a:gd name="connsiteX16" fmla="*/ 152913 w 256233"/>
                <a:gd name="connsiteY16" fmla="*/ 0 h 3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233" h="330623">
                  <a:moveTo>
                    <a:pt x="24797" y="305827"/>
                  </a:moveTo>
                  <a:lnTo>
                    <a:pt x="24797" y="24797"/>
                  </a:lnTo>
                  <a:lnTo>
                    <a:pt x="128117" y="24797"/>
                  </a:lnTo>
                  <a:lnTo>
                    <a:pt x="128117" y="111585"/>
                  </a:lnTo>
                  <a:lnTo>
                    <a:pt x="231436" y="111585"/>
                  </a:lnTo>
                  <a:lnTo>
                    <a:pt x="231436" y="305827"/>
                  </a:lnTo>
                  <a:lnTo>
                    <a:pt x="24797" y="305827"/>
                  </a:lnTo>
                  <a:close/>
                  <a:moveTo>
                    <a:pt x="152913" y="35129"/>
                  </a:moveTo>
                  <a:lnTo>
                    <a:pt x="204573" y="86789"/>
                  </a:lnTo>
                  <a:lnTo>
                    <a:pt x="152913" y="86789"/>
                  </a:lnTo>
                  <a:lnTo>
                    <a:pt x="152913" y="35129"/>
                  </a:lnTo>
                  <a:close/>
                  <a:moveTo>
                    <a:pt x="152913" y="0"/>
                  </a:moveTo>
                  <a:lnTo>
                    <a:pt x="0" y="0"/>
                  </a:lnTo>
                  <a:lnTo>
                    <a:pt x="0" y="330623"/>
                  </a:lnTo>
                  <a:lnTo>
                    <a:pt x="256233" y="330623"/>
                  </a:lnTo>
                  <a:lnTo>
                    <a:pt x="256233" y="90921"/>
                  </a:lnTo>
                  <a:lnTo>
                    <a:pt x="152913" y="0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4B121D-05C3-4681-A658-8B69CD1C3C02}"/>
                </a:ext>
              </a:extLst>
            </p:cNvPr>
            <p:cNvSpPr/>
            <p:nvPr/>
          </p:nvSpPr>
          <p:spPr>
            <a:xfrm rot="1255792">
              <a:off x="7103525" y="229022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63F389-0839-483C-B10D-78E6F01B819A}"/>
                </a:ext>
              </a:extLst>
            </p:cNvPr>
            <p:cNvSpPr/>
            <p:nvPr/>
          </p:nvSpPr>
          <p:spPr>
            <a:xfrm rot="1255792">
              <a:off x="7118744" y="2240884"/>
              <a:ext cx="53727" cy="16531"/>
            </a:xfrm>
            <a:custGeom>
              <a:avLst/>
              <a:gdLst>
                <a:gd name="connsiteX0" fmla="*/ 0 w 53726"/>
                <a:gd name="connsiteY0" fmla="*/ 0 h 16531"/>
                <a:gd name="connsiteX1" fmla="*/ 53726 w 53726"/>
                <a:gd name="connsiteY1" fmla="*/ 0 h 16531"/>
                <a:gd name="connsiteX2" fmla="*/ 53726 w 53726"/>
                <a:gd name="connsiteY2" fmla="*/ 16531 h 16531"/>
                <a:gd name="connsiteX3" fmla="*/ 0 w 5372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6" h="16531">
                  <a:moveTo>
                    <a:pt x="0" y="0"/>
                  </a:moveTo>
                  <a:lnTo>
                    <a:pt x="53726" y="0"/>
                  </a:lnTo>
                  <a:lnTo>
                    <a:pt x="5372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F353320-511A-497F-89E0-AF103E9D191A}"/>
                </a:ext>
              </a:extLst>
            </p:cNvPr>
            <p:cNvSpPr/>
            <p:nvPr/>
          </p:nvSpPr>
          <p:spPr>
            <a:xfrm rot="1255792">
              <a:off x="7091714" y="2321100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707327-CC5E-48D9-962E-DD2C9257227E}"/>
                </a:ext>
              </a:extLst>
            </p:cNvPr>
            <p:cNvSpPr/>
            <p:nvPr/>
          </p:nvSpPr>
          <p:spPr>
            <a:xfrm rot="1255792">
              <a:off x="7079904" y="235198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308E910-4487-4C61-BE0A-6B2C159D6206}"/>
                </a:ext>
              </a:extLst>
            </p:cNvPr>
            <p:cNvSpPr/>
            <p:nvPr/>
          </p:nvSpPr>
          <p:spPr>
            <a:xfrm rot="1255792">
              <a:off x="7068093" y="2382861"/>
              <a:ext cx="157047" cy="16531"/>
            </a:xfrm>
            <a:custGeom>
              <a:avLst/>
              <a:gdLst>
                <a:gd name="connsiteX0" fmla="*/ 0 w 157046"/>
                <a:gd name="connsiteY0" fmla="*/ 0 h 16531"/>
                <a:gd name="connsiteX1" fmla="*/ 157046 w 157046"/>
                <a:gd name="connsiteY1" fmla="*/ 0 h 16531"/>
                <a:gd name="connsiteX2" fmla="*/ 157046 w 157046"/>
                <a:gd name="connsiteY2" fmla="*/ 16531 h 16531"/>
                <a:gd name="connsiteX3" fmla="*/ 0 w 157046"/>
                <a:gd name="connsiteY3" fmla="*/ 16531 h 1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46" h="16531">
                  <a:moveTo>
                    <a:pt x="0" y="0"/>
                  </a:moveTo>
                  <a:lnTo>
                    <a:pt x="157046" y="0"/>
                  </a:lnTo>
                  <a:lnTo>
                    <a:pt x="157046" y="16531"/>
                  </a:lnTo>
                  <a:lnTo>
                    <a:pt x="0" y="16531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B340D6-49EA-4924-A25D-DAF6A5C2CEAD}"/>
                </a:ext>
              </a:extLst>
            </p:cNvPr>
            <p:cNvSpPr txBox="1"/>
            <p:nvPr/>
          </p:nvSpPr>
          <p:spPr>
            <a:xfrm>
              <a:off x="6757444" y="2538712"/>
              <a:ext cx="868053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sz="1053" dirty="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rPr>
                <a:t>مقدمه</a:t>
              </a:r>
              <a:endParaRPr lang="en-US" sz="1053" dirty="0">
                <a:gradFill>
                  <a:gsLst>
                    <a:gs pos="0">
                      <a:srgbClr val="363062"/>
                    </a:gs>
                    <a:gs pos="100000">
                      <a:srgbClr val="B02A6D"/>
                    </a:gs>
                  </a:gsLst>
                  <a:lin ang="2700000" scaled="0"/>
                </a:gradFill>
                <a:latin typeface="Lalezar" panose="00000500000000000000" pitchFamily="2" charset="-78"/>
                <a:cs typeface="Lalezar" panose="00000500000000000000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3CE8E-4A96-4057-A901-ABE616164995}"/>
              </a:ext>
            </a:extLst>
          </p:cNvPr>
          <p:cNvGrpSpPr/>
          <p:nvPr/>
        </p:nvGrpSpPr>
        <p:grpSpPr>
          <a:xfrm>
            <a:off x="-798685" y="3005591"/>
            <a:ext cx="753678" cy="748179"/>
            <a:chOff x="-757830" y="2961796"/>
            <a:chExt cx="753678" cy="74817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8436B2-5FBC-4547-869F-8F12E3BC211C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4310-8654-486B-8F94-3D9F3F0DB665}"/>
                </a:ext>
              </a:extLst>
            </p:cNvPr>
            <p:cNvSpPr/>
            <p:nvPr/>
          </p:nvSpPr>
          <p:spPr>
            <a:xfrm>
              <a:off x="-752331" y="2961796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1C30D8-3CC2-458C-91C3-307E50CD8497}"/>
                </a:ext>
              </a:extLst>
            </p:cNvPr>
            <p:cNvSpPr txBox="1"/>
            <p:nvPr/>
          </p:nvSpPr>
          <p:spPr>
            <a:xfrm>
              <a:off x="-757830" y="3320471"/>
              <a:ext cx="748179" cy="25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00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/>
                <a:t>شبیه سازی</a:t>
              </a:r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7B16A5-ED40-47B1-B602-B32DE5CEA201}"/>
                </a:ext>
              </a:extLst>
            </p:cNvPr>
            <p:cNvSpPr/>
            <p:nvPr/>
          </p:nvSpPr>
          <p:spPr>
            <a:xfrm>
              <a:off x="-511438" y="3076993"/>
              <a:ext cx="249751" cy="246465"/>
            </a:xfrm>
            <a:custGeom>
              <a:avLst/>
              <a:gdLst>
                <a:gd name="connsiteX0" fmla="*/ 216890 w 249751"/>
                <a:gd name="connsiteY0" fmla="*/ 36148 h 246465"/>
                <a:gd name="connsiteX1" fmla="*/ 216890 w 249751"/>
                <a:gd name="connsiteY1" fmla="*/ 154452 h 246465"/>
                <a:gd name="connsiteX2" fmla="*/ 32862 w 249751"/>
                <a:gd name="connsiteY2" fmla="*/ 154452 h 246465"/>
                <a:gd name="connsiteX3" fmla="*/ 32862 w 249751"/>
                <a:gd name="connsiteY3" fmla="*/ 36148 h 246465"/>
                <a:gd name="connsiteX4" fmla="*/ 243179 w 249751"/>
                <a:gd name="connsiteY4" fmla="*/ 161024 h 246465"/>
                <a:gd name="connsiteX5" fmla="*/ 236607 w 249751"/>
                <a:gd name="connsiteY5" fmla="*/ 161024 h 246465"/>
                <a:gd name="connsiteX6" fmla="*/ 236607 w 249751"/>
                <a:gd name="connsiteY6" fmla="*/ 26290 h 246465"/>
                <a:gd name="connsiteX7" fmla="*/ 243179 w 249751"/>
                <a:gd name="connsiteY7" fmla="*/ 26290 h 246465"/>
                <a:gd name="connsiteX8" fmla="*/ 249752 w 249751"/>
                <a:gd name="connsiteY8" fmla="*/ 19717 h 246465"/>
                <a:gd name="connsiteX9" fmla="*/ 243179 w 249751"/>
                <a:gd name="connsiteY9" fmla="*/ 13145 h 246465"/>
                <a:gd name="connsiteX10" fmla="*/ 131448 w 249751"/>
                <a:gd name="connsiteY10" fmla="*/ 13145 h 246465"/>
                <a:gd name="connsiteX11" fmla="*/ 131448 w 249751"/>
                <a:gd name="connsiteY11" fmla="*/ 6572 h 246465"/>
                <a:gd name="connsiteX12" fmla="*/ 124876 w 249751"/>
                <a:gd name="connsiteY12" fmla="*/ 0 h 246465"/>
                <a:gd name="connsiteX13" fmla="*/ 118304 w 249751"/>
                <a:gd name="connsiteY13" fmla="*/ 6572 h 246465"/>
                <a:gd name="connsiteX14" fmla="*/ 118304 w 249751"/>
                <a:gd name="connsiteY14" fmla="*/ 13145 h 246465"/>
                <a:gd name="connsiteX15" fmla="*/ 6572 w 249751"/>
                <a:gd name="connsiteY15" fmla="*/ 13145 h 246465"/>
                <a:gd name="connsiteX16" fmla="*/ 0 w 249751"/>
                <a:gd name="connsiteY16" fmla="*/ 19717 h 246465"/>
                <a:gd name="connsiteX17" fmla="*/ 6572 w 249751"/>
                <a:gd name="connsiteY17" fmla="*/ 26290 h 246465"/>
                <a:gd name="connsiteX18" fmla="*/ 13145 w 249751"/>
                <a:gd name="connsiteY18" fmla="*/ 26290 h 246465"/>
                <a:gd name="connsiteX19" fmla="*/ 13145 w 249751"/>
                <a:gd name="connsiteY19" fmla="*/ 161024 h 246465"/>
                <a:gd name="connsiteX20" fmla="*/ 6572 w 249751"/>
                <a:gd name="connsiteY20" fmla="*/ 161024 h 246465"/>
                <a:gd name="connsiteX21" fmla="*/ 0 w 249751"/>
                <a:gd name="connsiteY21" fmla="*/ 167597 h 246465"/>
                <a:gd name="connsiteX22" fmla="*/ 6572 w 249751"/>
                <a:gd name="connsiteY22" fmla="*/ 174169 h 246465"/>
                <a:gd name="connsiteX23" fmla="*/ 106933 w 249751"/>
                <a:gd name="connsiteY23" fmla="*/ 174169 h 246465"/>
                <a:gd name="connsiteX24" fmla="*/ 56326 w 249751"/>
                <a:gd name="connsiteY24" fmla="*/ 224777 h 246465"/>
                <a:gd name="connsiteX25" fmla="*/ 56375 w 249751"/>
                <a:gd name="connsiteY25" fmla="*/ 234126 h 246465"/>
                <a:gd name="connsiteX26" fmla="*/ 65724 w 249751"/>
                <a:gd name="connsiteY26" fmla="*/ 234077 h 246465"/>
                <a:gd name="connsiteX27" fmla="*/ 118304 w 249751"/>
                <a:gd name="connsiteY27" fmla="*/ 181497 h 246465"/>
                <a:gd name="connsiteX28" fmla="*/ 118304 w 249751"/>
                <a:gd name="connsiteY28" fmla="*/ 239893 h 246465"/>
                <a:gd name="connsiteX29" fmla="*/ 124876 w 249751"/>
                <a:gd name="connsiteY29" fmla="*/ 246466 h 246465"/>
                <a:gd name="connsiteX30" fmla="*/ 131448 w 249751"/>
                <a:gd name="connsiteY30" fmla="*/ 239893 h 246465"/>
                <a:gd name="connsiteX31" fmla="*/ 131448 w 249751"/>
                <a:gd name="connsiteY31" fmla="*/ 181399 h 246465"/>
                <a:gd name="connsiteX32" fmla="*/ 184028 w 249751"/>
                <a:gd name="connsiteY32" fmla="*/ 233978 h 246465"/>
                <a:gd name="connsiteX33" fmla="*/ 193328 w 249751"/>
                <a:gd name="connsiteY33" fmla="*/ 233978 h 246465"/>
                <a:gd name="connsiteX34" fmla="*/ 193328 w 249751"/>
                <a:gd name="connsiteY34" fmla="*/ 224678 h 246465"/>
                <a:gd name="connsiteX35" fmla="*/ 142819 w 249751"/>
                <a:gd name="connsiteY35" fmla="*/ 174169 h 246465"/>
                <a:gd name="connsiteX36" fmla="*/ 243179 w 249751"/>
                <a:gd name="connsiteY36" fmla="*/ 174169 h 246465"/>
                <a:gd name="connsiteX37" fmla="*/ 249752 w 249751"/>
                <a:gd name="connsiteY37" fmla="*/ 167597 h 246465"/>
                <a:gd name="connsiteX38" fmla="*/ 243179 w 249751"/>
                <a:gd name="connsiteY38" fmla="*/ 161024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751" h="246465">
                  <a:moveTo>
                    <a:pt x="216890" y="36148"/>
                  </a:moveTo>
                  <a:lnTo>
                    <a:pt x="216890" y="154452"/>
                  </a:lnTo>
                  <a:lnTo>
                    <a:pt x="32862" y="154452"/>
                  </a:lnTo>
                  <a:lnTo>
                    <a:pt x="32862" y="36148"/>
                  </a:lnTo>
                  <a:close/>
                  <a:moveTo>
                    <a:pt x="243179" y="161024"/>
                  </a:moveTo>
                  <a:lnTo>
                    <a:pt x="236607" y="161024"/>
                  </a:lnTo>
                  <a:lnTo>
                    <a:pt x="236607" y="26290"/>
                  </a:lnTo>
                  <a:lnTo>
                    <a:pt x="243179" y="26290"/>
                  </a:lnTo>
                  <a:cubicBezTo>
                    <a:pt x="246809" y="26290"/>
                    <a:pt x="249752" y="23347"/>
                    <a:pt x="249752" y="19717"/>
                  </a:cubicBezTo>
                  <a:cubicBezTo>
                    <a:pt x="249752" y="16087"/>
                    <a:pt x="246809" y="13145"/>
                    <a:pt x="243179" y="13145"/>
                  </a:cubicBezTo>
                  <a:lnTo>
                    <a:pt x="131448" y="13145"/>
                  </a:lnTo>
                  <a:lnTo>
                    <a:pt x="131448" y="6572"/>
                  </a:lnTo>
                  <a:cubicBezTo>
                    <a:pt x="131448" y="2942"/>
                    <a:pt x="128506" y="0"/>
                    <a:pt x="124876" y="0"/>
                  </a:cubicBezTo>
                  <a:cubicBezTo>
                    <a:pt x="121246" y="0"/>
                    <a:pt x="118304" y="2942"/>
                    <a:pt x="118304" y="6572"/>
                  </a:cubicBezTo>
                  <a:lnTo>
                    <a:pt x="118304" y="13145"/>
                  </a:lnTo>
                  <a:lnTo>
                    <a:pt x="6572" y="13145"/>
                  </a:lnTo>
                  <a:cubicBezTo>
                    <a:pt x="2942" y="13145"/>
                    <a:pt x="0" y="16087"/>
                    <a:pt x="0" y="19717"/>
                  </a:cubicBezTo>
                  <a:cubicBezTo>
                    <a:pt x="0" y="23347"/>
                    <a:pt x="2942" y="26290"/>
                    <a:pt x="6572" y="26290"/>
                  </a:cubicBezTo>
                  <a:lnTo>
                    <a:pt x="13145" y="26290"/>
                  </a:lnTo>
                  <a:lnTo>
                    <a:pt x="13145" y="161024"/>
                  </a:lnTo>
                  <a:lnTo>
                    <a:pt x="6572" y="161024"/>
                  </a:lnTo>
                  <a:cubicBezTo>
                    <a:pt x="2942" y="161024"/>
                    <a:pt x="0" y="163967"/>
                    <a:pt x="0" y="167597"/>
                  </a:cubicBezTo>
                  <a:cubicBezTo>
                    <a:pt x="0" y="171227"/>
                    <a:pt x="2942" y="174169"/>
                    <a:pt x="6572" y="174169"/>
                  </a:cubicBezTo>
                  <a:lnTo>
                    <a:pt x="106933" y="174169"/>
                  </a:lnTo>
                  <a:lnTo>
                    <a:pt x="56326" y="224777"/>
                  </a:lnTo>
                  <a:cubicBezTo>
                    <a:pt x="53757" y="227372"/>
                    <a:pt x="53779" y="231558"/>
                    <a:pt x="56375" y="234126"/>
                  </a:cubicBezTo>
                  <a:cubicBezTo>
                    <a:pt x="58970" y="236694"/>
                    <a:pt x="63156" y="236672"/>
                    <a:pt x="65724" y="234077"/>
                  </a:cubicBezTo>
                  <a:lnTo>
                    <a:pt x="118304" y="181497"/>
                  </a:lnTo>
                  <a:lnTo>
                    <a:pt x="118304" y="239893"/>
                  </a:lnTo>
                  <a:cubicBezTo>
                    <a:pt x="118304" y="243523"/>
                    <a:pt x="121246" y="246466"/>
                    <a:pt x="124876" y="246466"/>
                  </a:cubicBezTo>
                  <a:cubicBezTo>
                    <a:pt x="128506" y="246466"/>
                    <a:pt x="131448" y="243523"/>
                    <a:pt x="131448" y="239893"/>
                  </a:cubicBezTo>
                  <a:lnTo>
                    <a:pt x="131448" y="181399"/>
                  </a:lnTo>
                  <a:lnTo>
                    <a:pt x="184028" y="233978"/>
                  </a:lnTo>
                  <a:cubicBezTo>
                    <a:pt x="186596" y="236546"/>
                    <a:pt x="190759" y="236546"/>
                    <a:pt x="193328" y="233978"/>
                  </a:cubicBezTo>
                  <a:cubicBezTo>
                    <a:pt x="195896" y="231410"/>
                    <a:pt x="195896" y="227246"/>
                    <a:pt x="193328" y="224678"/>
                  </a:cubicBezTo>
                  <a:lnTo>
                    <a:pt x="142819" y="174169"/>
                  </a:lnTo>
                  <a:lnTo>
                    <a:pt x="243179" y="174169"/>
                  </a:lnTo>
                  <a:cubicBezTo>
                    <a:pt x="246809" y="174169"/>
                    <a:pt x="249752" y="171227"/>
                    <a:pt x="249752" y="167597"/>
                  </a:cubicBezTo>
                  <a:cubicBezTo>
                    <a:pt x="249752" y="163967"/>
                    <a:pt x="246809" y="161024"/>
                    <a:pt x="243179" y="1610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5FFBF8-5367-4988-8A4E-2F5953DF874E}"/>
                </a:ext>
              </a:extLst>
            </p:cNvPr>
            <p:cNvSpPr/>
            <p:nvPr/>
          </p:nvSpPr>
          <p:spPr>
            <a:xfrm>
              <a:off x="-360273" y="3126286"/>
              <a:ext cx="26289" cy="92013"/>
            </a:xfrm>
            <a:custGeom>
              <a:avLst/>
              <a:gdLst>
                <a:gd name="connsiteX0" fmla="*/ 0 w 26289"/>
                <a:gd name="connsiteY0" fmla="*/ 0 h 92013"/>
                <a:gd name="connsiteX1" fmla="*/ 26290 w 26289"/>
                <a:gd name="connsiteY1" fmla="*/ 0 h 92013"/>
                <a:gd name="connsiteX2" fmla="*/ 26290 w 26289"/>
                <a:gd name="connsiteY2" fmla="*/ 92014 h 92013"/>
                <a:gd name="connsiteX3" fmla="*/ 0 w 26289"/>
                <a:gd name="connsiteY3" fmla="*/ 92014 h 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92013">
                  <a:moveTo>
                    <a:pt x="0" y="0"/>
                  </a:moveTo>
                  <a:lnTo>
                    <a:pt x="26290" y="0"/>
                  </a:lnTo>
                  <a:lnTo>
                    <a:pt x="26290" y="92014"/>
                  </a:lnTo>
                  <a:lnTo>
                    <a:pt x="0" y="9201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BB19E9-B871-491D-99F1-81D3CC822C81}"/>
                </a:ext>
              </a:extLst>
            </p:cNvPr>
            <p:cNvSpPr/>
            <p:nvPr/>
          </p:nvSpPr>
          <p:spPr>
            <a:xfrm>
              <a:off x="-399707" y="3155862"/>
              <a:ext cx="26289" cy="62437"/>
            </a:xfrm>
            <a:custGeom>
              <a:avLst/>
              <a:gdLst>
                <a:gd name="connsiteX0" fmla="*/ 0 w 26289"/>
                <a:gd name="connsiteY0" fmla="*/ 0 h 62437"/>
                <a:gd name="connsiteX1" fmla="*/ 26290 w 26289"/>
                <a:gd name="connsiteY1" fmla="*/ 0 h 62437"/>
                <a:gd name="connsiteX2" fmla="*/ 26290 w 26289"/>
                <a:gd name="connsiteY2" fmla="*/ 62438 h 62437"/>
                <a:gd name="connsiteX3" fmla="*/ 0 w 26289"/>
                <a:gd name="connsiteY3" fmla="*/ 62438 h 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62437">
                  <a:moveTo>
                    <a:pt x="0" y="0"/>
                  </a:moveTo>
                  <a:lnTo>
                    <a:pt x="26290" y="0"/>
                  </a:lnTo>
                  <a:lnTo>
                    <a:pt x="26290" y="62438"/>
                  </a:lnTo>
                  <a:lnTo>
                    <a:pt x="0" y="62438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63F51E-84DB-4574-AD6B-69FB14C6F21C}"/>
                </a:ext>
              </a:extLst>
            </p:cNvPr>
            <p:cNvSpPr/>
            <p:nvPr/>
          </p:nvSpPr>
          <p:spPr>
            <a:xfrm>
              <a:off x="-439142" y="3178865"/>
              <a:ext cx="26289" cy="39434"/>
            </a:xfrm>
            <a:custGeom>
              <a:avLst/>
              <a:gdLst>
                <a:gd name="connsiteX0" fmla="*/ 0 w 26289"/>
                <a:gd name="connsiteY0" fmla="*/ 0 h 39434"/>
                <a:gd name="connsiteX1" fmla="*/ 26290 w 26289"/>
                <a:gd name="connsiteY1" fmla="*/ 0 h 39434"/>
                <a:gd name="connsiteX2" fmla="*/ 26290 w 26289"/>
                <a:gd name="connsiteY2" fmla="*/ 39435 h 39434"/>
                <a:gd name="connsiteX3" fmla="*/ 0 w 26289"/>
                <a:gd name="connsiteY3" fmla="*/ 39435 h 3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" h="39434">
                  <a:moveTo>
                    <a:pt x="0" y="0"/>
                  </a:moveTo>
                  <a:lnTo>
                    <a:pt x="26290" y="0"/>
                  </a:lnTo>
                  <a:lnTo>
                    <a:pt x="26290" y="39435"/>
                  </a:lnTo>
                  <a:lnTo>
                    <a:pt x="0" y="39435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234C-1CAD-4D95-8F74-23D93E708C1A}"/>
              </a:ext>
            </a:extLst>
          </p:cNvPr>
          <p:cNvGrpSpPr/>
          <p:nvPr/>
        </p:nvGrpSpPr>
        <p:grpSpPr>
          <a:xfrm>
            <a:off x="-786321" y="2216794"/>
            <a:ext cx="748179" cy="748179"/>
            <a:chOff x="-750649" y="2197660"/>
            <a:chExt cx="748179" cy="7481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24F2E7-5337-46FA-BEB8-F071A189BB07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E9D4-F125-4D3E-B9BF-C731630BF48E}"/>
                </a:ext>
              </a:extLst>
            </p:cNvPr>
            <p:cNvSpPr/>
            <p:nvPr/>
          </p:nvSpPr>
          <p:spPr>
            <a:xfrm>
              <a:off x="-750649" y="2197660"/>
              <a:ext cx="748179" cy="748179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D06B-0DAE-411C-899F-602CF7A29B97}"/>
                </a:ext>
              </a:extLst>
            </p:cNvPr>
            <p:cNvSpPr txBox="1"/>
            <p:nvPr/>
          </p:nvSpPr>
          <p:spPr>
            <a:xfrm>
              <a:off x="-702080" y="2511921"/>
              <a:ext cx="651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sz="1000" dirty="0"/>
                <a:t>راهکار پیشنهادی</a:t>
              </a:r>
              <a:endParaRPr lang="en-US" sz="10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475ADC-3592-47CF-8225-87FE7BB25BEB}"/>
                </a:ext>
              </a:extLst>
            </p:cNvPr>
            <p:cNvSpPr/>
            <p:nvPr/>
          </p:nvSpPr>
          <p:spPr>
            <a:xfrm>
              <a:off x="-414539" y="2364359"/>
              <a:ext cx="72035" cy="71595"/>
            </a:xfrm>
            <a:custGeom>
              <a:avLst/>
              <a:gdLst>
                <a:gd name="connsiteX0" fmla="*/ 61938 w 72035"/>
                <a:gd name="connsiteY0" fmla="*/ 21359 h 71595"/>
                <a:gd name="connsiteX1" fmla="*/ 64612 w 72035"/>
                <a:gd name="connsiteY1" fmla="*/ 13432 h 71595"/>
                <a:gd name="connsiteX2" fmla="*/ 58572 w 72035"/>
                <a:gd name="connsiteY2" fmla="*/ 7392 h 71595"/>
                <a:gd name="connsiteX3" fmla="*/ 50645 w 72035"/>
                <a:gd name="connsiteY3" fmla="*/ 10066 h 71595"/>
                <a:gd name="connsiteX4" fmla="*/ 44102 w 72035"/>
                <a:gd name="connsiteY4" fmla="*/ 7392 h 71595"/>
                <a:gd name="connsiteX5" fmla="*/ 40390 w 72035"/>
                <a:gd name="connsiteY5" fmla="*/ 0 h 71595"/>
                <a:gd name="connsiteX6" fmla="*/ 31960 w 72035"/>
                <a:gd name="connsiteY6" fmla="*/ 0 h 71595"/>
                <a:gd name="connsiteX7" fmla="*/ 28217 w 72035"/>
                <a:gd name="connsiteY7" fmla="*/ 7424 h 71595"/>
                <a:gd name="connsiteX8" fmla="*/ 21642 w 72035"/>
                <a:gd name="connsiteY8" fmla="*/ 10098 h 71595"/>
                <a:gd name="connsiteX9" fmla="*/ 13715 w 72035"/>
                <a:gd name="connsiteY9" fmla="*/ 7424 h 71595"/>
                <a:gd name="connsiteX10" fmla="*/ 7675 w 72035"/>
                <a:gd name="connsiteY10" fmla="*/ 13463 h 71595"/>
                <a:gd name="connsiteX11" fmla="*/ 10192 w 72035"/>
                <a:gd name="connsiteY11" fmla="*/ 21391 h 71595"/>
                <a:gd name="connsiteX12" fmla="*/ 7424 w 72035"/>
                <a:gd name="connsiteY12" fmla="*/ 27934 h 71595"/>
                <a:gd name="connsiteX13" fmla="*/ 0 w 72035"/>
                <a:gd name="connsiteY13" fmla="*/ 31645 h 71595"/>
                <a:gd name="connsiteX14" fmla="*/ 0 w 72035"/>
                <a:gd name="connsiteY14" fmla="*/ 39950 h 71595"/>
                <a:gd name="connsiteX15" fmla="*/ 7424 w 72035"/>
                <a:gd name="connsiteY15" fmla="*/ 43693 h 71595"/>
                <a:gd name="connsiteX16" fmla="*/ 10098 w 72035"/>
                <a:gd name="connsiteY16" fmla="*/ 50236 h 71595"/>
                <a:gd name="connsiteX17" fmla="*/ 7424 w 72035"/>
                <a:gd name="connsiteY17" fmla="*/ 58163 h 71595"/>
                <a:gd name="connsiteX18" fmla="*/ 13715 w 72035"/>
                <a:gd name="connsiteY18" fmla="*/ 64203 h 71595"/>
                <a:gd name="connsiteX19" fmla="*/ 21642 w 72035"/>
                <a:gd name="connsiteY19" fmla="*/ 61498 h 71595"/>
                <a:gd name="connsiteX20" fmla="*/ 28185 w 72035"/>
                <a:gd name="connsiteY20" fmla="*/ 64203 h 71595"/>
                <a:gd name="connsiteX21" fmla="*/ 31897 w 72035"/>
                <a:gd name="connsiteY21" fmla="*/ 71595 h 71595"/>
                <a:gd name="connsiteX22" fmla="*/ 40327 w 72035"/>
                <a:gd name="connsiteY22" fmla="*/ 71595 h 71595"/>
                <a:gd name="connsiteX23" fmla="*/ 44071 w 72035"/>
                <a:gd name="connsiteY23" fmla="*/ 64329 h 71595"/>
                <a:gd name="connsiteX24" fmla="*/ 50519 w 72035"/>
                <a:gd name="connsiteY24" fmla="*/ 61718 h 71595"/>
                <a:gd name="connsiteX25" fmla="*/ 58415 w 72035"/>
                <a:gd name="connsiteY25" fmla="*/ 64423 h 71595"/>
                <a:gd name="connsiteX26" fmla="*/ 64455 w 72035"/>
                <a:gd name="connsiteY26" fmla="*/ 58352 h 71595"/>
                <a:gd name="connsiteX27" fmla="*/ 61781 w 72035"/>
                <a:gd name="connsiteY27" fmla="*/ 50456 h 71595"/>
                <a:gd name="connsiteX28" fmla="*/ 64643 w 72035"/>
                <a:gd name="connsiteY28" fmla="*/ 43882 h 71595"/>
                <a:gd name="connsiteX29" fmla="*/ 72036 w 72035"/>
                <a:gd name="connsiteY29" fmla="*/ 40170 h 71595"/>
                <a:gd name="connsiteX30" fmla="*/ 72036 w 72035"/>
                <a:gd name="connsiteY30" fmla="*/ 31645 h 71595"/>
                <a:gd name="connsiteX31" fmla="*/ 64612 w 72035"/>
                <a:gd name="connsiteY31" fmla="*/ 27902 h 71595"/>
                <a:gd name="connsiteX32" fmla="*/ 61938 w 72035"/>
                <a:gd name="connsiteY32" fmla="*/ 21359 h 71595"/>
                <a:gd name="connsiteX33" fmla="*/ 36144 w 72035"/>
                <a:gd name="connsiteY33" fmla="*/ 48506 h 71595"/>
                <a:gd name="connsiteX34" fmla="*/ 23561 w 72035"/>
                <a:gd name="connsiteY34" fmla="*/ 35924 h 71595"/>
                <a:gd name="connsiteX35" fmla="*/ 36144 w 72035"/>
                <a:gd name="connsiteY35" fmla="*/ 23341 h 71595"/>
                <a:gd name="connsiteX36" fmla="*/ 48726 w 72035"/>
                <a:gd name="connsiteY36" fmla="*/ 35924 h 71595"/>
                <a:gd name="connsiteX37" fmla="*/ 36144 w 72035"/>
                <a:gd name="connsiteY37" fmla="*/ 48506 h 7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35" h="71595">
                  <a:moveTo>
                    <a:pt x="61938" y="21359"/>
                  </a:moveTo>
                  <a:lnTo>
                    <a:pt x="64612" y="13432"/>
                  </a:lnTo>
                  <a:lnTo>
                    <a:pt x="58572" y="7392"/>
                  </a:lnTo>
                  <a:lnTo>
                    <a:pt x="50645" y="10066"/>
                  </a:lnTo>
                  <a:cubicBezTo>
                    <a:pt x="48585" y="8905"/>
                    <a:pt x="46386" y="8007"/>
                    <a:pt x="44102" y="7392"/>
                  </a:cubicBezTo>
                  <a:lnTo>
                    <a:pt x="40390" y="0"/>
                  </a:lnTo>
                  <a:lnTo>
                    <a:pt x="31960" y="0"/>
                  </a:lnTo>
                  <a:lnTo>
                    <a:pt x="28217" y="7424"/>
                  </a:lnTo>
                  <a:cubicBezTo>
                    <a:pt x="25924" y="8044"/>
                    <a:pt x="23716" y="8942"/>
                    <a:pt x="21642" y="10098"/>
                  </a:cubicBezTo>
                  <a:lnTo>
                    <a:pt x="13715" y="7424"/>
                  </a:lnTo>
                  <a:lnTo>
                    <a:pt x="7675" y="13463"/>
                  </a:lnTo>
                  <a:lnTo>
                    <a:pt x="10192" y="21391"/>
                  </a:lnTo>
                  <a:cubicBezTo>
                    <a:pt x="8985" y="23440"/>
                    <a:pt x="8054" y="25640"/>
                    <a:pt x="7424" y="27934"/>
                  </a:cubicBezTo>
                  <a:lnTo>
                    <a:pt x="0" y="31645"/>
                  </a:lnTo>
                  <a:lnTo>
                    <a:pt x="0" y="39950"/>
                  </a:lnTo>
                  <a:lnTo>
                    <a:pt x="7424" y="43693"/>
                  </a:lnTo>
                  <a:cubicBezTo>
                    <a:pt x="8036" y="45978"/>
                    <a:pt x="8934" y="48177"/>
                    <a:pt x="10098" y="50236"/>
                  </a:cubicBezTo>
                  <a:lnTo>
                    <a:pt x="7424" y="58163"/>
                  </a:lnTo>
                  <a:lnTo>
                    <a:pt x="13715" y="64203"/>
                  </a:lnTo>
                  <a:lnTo>
                    <a:pt x="21642" y="61498"/>
                  </a:lnTo>
                  <a:cubicBezTo>
                    <a:pt x="23701" y="62670"/>
                    <a:pt x="25900" y="63579"/>
                    <a:pt x="28185" y="64203"/>
                  </a:cubicBezTo>
                  <a:lnTo>
                    <a:pt x="31897" y="71595"/>
                  </a:lnTo>
                  <a:lnTo>
                    <a:pt x="40327" y="71595"/>
                  </a:lnTo>
                  <a:lnTo>
                    <a:pt x="44071" y="64329"/>
                  </a:lnTo>
                  <a:cubicBezTo>
                    <a:pt x="46316" y="63718"/>
                    <a:pt x="48481" y="62842"/>
                    <a:pt x="50519" y="61718"/>
                  </a:cubicBezTo>
                  <a:lnTo>
                    <a:pt x="58415" y="64423"/>
                  </a:lnTo>
                  <a:lnTo>
                    <a:pt x="64455" y="58352"/>
                  </a:lnTo>
                  <a:lnTo>
                    <a:pt x="61781" y="50456"/>
                  </a:lnTo>
                  <a:cubicBezTo>
                    <a:pt x="62983" y="48381"/>
                    <a:pt x="63943" y="46176"/>
                    <a:pt x="64643" y="43882"/>
                  </a:cubicBezTo>
                  <a:lnTo>
                    <a:pt x="72036" y="40170"/>
                  </a:lnTo>
                  <a:lnTo>
                    <a:pt x="72036" y="31645"/>
                  </a:lnTo>
                  <a:lnTo>
                    <a:pt x="64612" y="27902"/>
                  </a:lnTo>
                  <a:cubicBezTo>
                    <a:pt x="64011" y="25613"/>
                    <a:pt x="63112" y="23414"/>
                    <a:pt x="61938" y="21359"/>
                  </a:cubicBezTo>
                  <a:close/>
                  <a:moveTo>
                    <a:pt x="36144" y="48506"/>
                  </a:moveTo>
                  <a:cubicBezTo>
                    <a:pt x="29195" y="48506"/>
                    <a:pt x="23561" y="42873"/>
                    <a:pt x="23561" y="35924"/>
                  </a:cubicBezTo>
                  <a:cubicBezTo>
                    <a:pt x="23561" y="28974"/>
                    <a:pt x="29195" y="23341"/>
                    <a:pt x="36144" y="23341"/>
                  </a:cubicBezTo>
                  <a:cubicBezTo>
                    <a:pt x="43051" y="23442"/>
                    <a:pt x="48625" y="29017"/>
                    <a:pt x="48726" y="35924"/>
                  </a:cubicBezTo>
                  <a:cubicBezTo>
                    <a:pt x="48726" y="42873"/>
                    <a:pt x="43093" y="48506"/>
                    <a:pt x="36144" y="4850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AD2C5D-5A64-4387-8DC3-0298924BDF80}"/>
                </a:ext>
              </a:extLst>
            </p:cNvPr>
            <p:cNvSpPr/>
            <p:nvPr/>
          </p:nvSpPr>
          <p:spPr>
            <a:xfrm>
              <a:off x="-414068" y="2497767"/>
              <a:ext cx="71250" cy="18150"/>
            </a:xfrm>
            <a:custGeom>
              <a:avLst/>
              <a:gdLst>
                <a:gd name="connsiteX0" fmla="*/ 62694 w 71250"/>
                <a:gd name="connsiteY0" fmla="*/ 0 h 18150"/>
                <a:gd name="connsiteX1" fmla="*/ 8557 w 71250"/>
                <a:gd name="connsiteY1" fmla="*/ 0 h 18150"/>
                <a:gd name="connsiteX2" fmla="*/ 16 w 71250"/>
                <a:gd name="connsiteY2" fmla="*/ 9610 h 18150"/>
                <a:gd name="connsiteX3" fmla="*/ 8557 w 71250"/>
                <a:gd name="connsiteY3" fmla="*/ 18150 h 18150"/>
                <a:gd name="connsiteX4" fmla="*/ 62694 w 71250"/>
                <a:gd name="connsiteY4" fmla="*/ 18150 h 18150"/>
                <a:gd name="connsiteX5" fmla="*/ 71235 w 71250"/>
                <a:gd name="connsiteY5" fmla="*/ 8541 h 18150"/>
                <a:gd name="connsiteX6" fmla="*/ 62694 w 71250"/>
                <a:gd name="connsiteY6" fmla="*/ 0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0" h="18150">
                  <a:moveTo>
                    <a:pt x="62694" y="0"/>
                  </a:moveTo>
                  <a:lnTo>
                    <a:pt x="8557" y="0"/>
                  </a:lnTo>
                  <a:cubicBezTo>
                    <a:pt x="3545" y="295"/>
                    <a:pt x="-279" y="4598"/>
                    <a:pt x="16" y="9610"/>
                  </a:cubicBezTo>
                  <a:cubicBezTo>
                    <a:pt x="287" y="14210"/>
                    <a:pt x="3957" y="17880"/>
                    <a:pt x="8557" y="18150"/>
                  </a:cubicBezTo>
                  <a:lnTo>
                    <a:pt x="62694" y="18150"/>
                  </a:lnTo>
                  <a:cubicBezTo>
                    <a:pt x="67706" y="17855"/>
                    <a:pt x="71530" y="13553"/>
                    <a:pt x="71235" y="8541"/>
                  </a:cubicBezTo>
                  <a:cubicBezTo>
                    <a:pt x="70963" y="3941"/>
                    <a:pt x="67294" y="271"/>
                    <a:pt x="62694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E53CD4C-0B9D-4D6E-88FA-42EA606C5E44}"/>
                </a:ext>
              </a:extLst>
            </p:cNvPr>
            <p:cNvSpPr/>
            <p:nvPr/>
          </p:nvSpPr>
          <p:spPr>
            <a:xfrm>
              <a:off x="-398087" y="2528500"/>
              <a:ext cx="39289" cy="18150"/>
            </a:xfrm>
            <a:custGeom>
              <a:avLst/>
              <a:gdLst>
                <a:gd name="connsiteX0" fmla="*/ 19660 w 39289"/>
                <a:gd name="connsiteY0" fmla="*/ 18151 h 18150"/>
                <a:gd name="connsiteX1" fmla="*/ 39289 w 39289"/>
                <a:gd name="connsiteY1" fmla="*/ 0 h 18150"/>
                <a:gd name="connsiteX2" fmla="*/ 0 w 39289"/>
                <a:gd name="connsiteY2" fmla="*/ 0 h 18150"/>
                <a:gd name="connsiteX3" fmla="*/ 19660 w 39289"/>
                <a:gd name="connsiteY3" fmla="*/ 18151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9" h="18150">
                  <a:moveTo>
                    <a:pt x="19660" y="18151"/>
                  </a:moveTo>
                  <a:cubicBezTo>
                    <a:pt x="29931" y="18134"/>
                    <a:pt x="38470" y="10238"/>
                    <a:pt x="39289" y="0"/>
                  </a:cubicBezTo>
                  <a:lnTo>
                    <a:pt x="0" y="0"/>
                  </a:lnTo>
                  <a:cubicBezTo>
                    <a:pt x="835" y="10243"/>
                    <a:pt x="9384" y="18135"/>
                    <a:pt x="19660" y="18151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D90024-52DB-49EA-8B91-01DBC1B8C378}"/>
                </a:ext>
              </a:extLst>
            </p:cNvPr>
            <p:cNvSpPr/>
            <p:nvPr/>
          </p:nvSpPr>
          <p:spPr>
            <a:xfrm>
              <a:off x="-457163" y="2322019"/>
              <a:ext cx="157283" cy="163165"/>
            </a:xfrm>
            <a:custGeom>
              <a:avLst/>
              <a:gdLst>
                <a:gd name="connsiteX0" fmla="*/ 157283 w 157283"/>
                <a:gd name="connsiteY0" fmla="*/ 80372 h 163165"/>
                <a:gd name="connsiteX1" fmla="*/ 157283 w 157283"/>
                <a:gd name="connsiteY1" fmla="*/ 77667 h 163165"/>
                <a:gd name="connsiteX2" fmla="*/ 78642 w 157283"/>
                <a:gd name="connsiteY2" fmla="*/ 0 h 163165"/>
                <a:gd name="connsiteX3" fmla="*/ 78642 w 157283"/>
                <a:gd name="connsiteY3" fmla="*/ 0 h 163165"/>
                <a:gd name="connsiteX4" fmla="*/ 0 w 157283"/>
                <a:gd name="connsiteY4" fmla="*/ 77667 h 163165"/>
                <a:gd name="connsiteX5" fmla="*/ 0 w 157283"/>
                <a:gd name="connsiteY5" fmla="*/ 80372 h 163165"/>
                <a:gd name="connsiteX6" fmla="*/ 5473 w 157283"/>
                <a:gd name="connsiteY6" fmla="*/ 107582 h 163165"/>
                <a:gd name="connsiteX7" fmla="*/ 19126 w 157283"/>
                <a:gd name="connsiteY7" fmla="*/ 129947 h 163165"/>
                <a:gd name="connsiteX8" fmla="*/ 37528 w 157283"/>
                <a:gd name="connsiteY8" fmla="*/ 159831 h 163165"/>
                <a:gd name="connsiteX9" fmla="*/ 42938 w 157283"/>
                <a:gd name="connsiteY9" fmla="*/ 163166 h 163165"/>
                <a:gd name="connsiteX10" fmla="*/ 114345 w 157283"/>
                <a:gd name="connsiteY10" fmla="*/ 163166 h 163165"/>
                <a:gd name="connsiteX11" fmla="*/ 119756 w 157283"/>
                <a:gd name="connsiteY11" fmla="*/ 159831 h 163165"/>
                <a:gd name="connsiteX12" fmla="*/ 138158 w 157283"/>
                <a:gd name="connsiteY12" fmla="*/ 129947 h 163165"/>
                <a:gd name="connsiteX13" fmla="*/ 151810 w 157283"/>
                <a:gd name="connsiteY13" fmla="*/ 107582 h 163165"/>
                <a:gd name="connsiteX14" fmla="*/ 157283 w 157283"/>
                <a:gd name="connsiteY14" fmla="*/ 80372 h 163165"/>
                <a:gd name="connsiteX15" fmla="*/ 139164 w 157283"/>
                <a:gd name="connsiteY15" fmla="*/ 80089 h 163165"/>
                <a:gd name="connsiteX16" fmla="*/ 134981 w 157283"/>
                <a:gd name="connsiteY16" fmla="*/ 101228 h 163165"/>
                <a:gd name="connsiteX17" fmla="*/ 124789 w 157283"/>
                <a:gd name="connsiteY17" fmla="*/ 117837 h 163165"/>
                <a:gd name="connsiteX18" fmla="*/ 106953 w 157283"/>
                <a:gd name="connsiteY18" fmla="*/ 144952 h 163165"/>
                <a:gd name="connsiteX19" fmla="*/ 50331 w 157283"/>
                <a:gd name="connsiteY19" fmla="*/ 144952 h 163165"/>
                <a:gd name="connsiteX20" fmla="*/ 32652 w 157283"/>
                <a:gd name="connsiteY20" fmla="*/ 117742 h 163165"/>
                <a:gd name="connsiteX21" fmla="*/ 22460 w 157283"/>
                <a:gd name="connsiteY21" fmla="*/ 101133 h 163165"/>
                <a:gd name="connsiteX22" fmla="*/ 18119 w 157283"/>
                <a:gd name="connsiteY22" fmla="*/ 79994 h 163165"/>
                <a:gd name="connsiteX23" fmla="*/ 18119 w 157283"/>
                <a:gd name="connsiteY23" fmla="*/ 77729 h 163165"/>
                <a:gd name="connsiteX24" fmla="*/ 78547 w 157283"/>
                <a:gd name="connsiteY24" fmla="*/ 17962 h 163165"/>
                <a:gd name="connsiteX25" fmla="*/ 78547 w 157283"/>
                <a:gd name="connsiteY25" fmla="*/ 17962 h 163165"/>
                <a:gd name="connsiteX26" fmla="*/ 138976 w 157283"/>
                <a:gd name="connsiteY26" fmla="*/ 77729 h 16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7283" h="163165">
                  <a:moveTo>
                    <a:pt x="157283" y="80372"/>
                  </a:moveTo>
                  <a:lnTo>
                    <a:pt x="157283" y="77667"/>
                  </a:lnTo>
                  <a:cubicBezTo>
                    <a:pt x="156482" y="34729"/>
                    <a:pt x="121585" y="265"/>
                    <a:pt x="78642" y="0"/>
                  </a:cubicBezTo>
                  <a:lnTo>
                    <a:pt x="78642" y="0"/>
                  </a:lnTo>
                  <a:cubicBezTo>
                    <a:pt x="35698" y="265"/>
                    <a:pt x="802" y="34729"/>
                    <a:pt x="0" y="77667"/>
                  </a:cubicBezTo>
                  <a:lnTo>
                    <a:pt x="0" y="80372"/>
                  </a:lnTo>
                  <a:cubicBezTo>
                    <a:pt x="288" y="89684"/>
                    <a:pt x="2138" y="98882"/>
                    <a:pt x="5473" y="107582"/>
                  </a:cubicBezTo>
                  <a:cubicBezTo>
                    <a:pt x="8657" y="115790"/>
                    <a:pt x="13280" y="123364"/>
                    <a:pt x="19126" y="129947"/>
                  </a:cubicBezTo>
                  <a:cubicBezTo>
                    <a:pt x="26329" y="137780"/>
                    <a:pt x="34193" y="153037"/>
                    <a:pt x="37528" y="159831"/>
                  </a:cubicBezTo>
                  <a:cubicBezTo>
                    <a:pt x="38548" y="161884"/>
                    <a:pt x="40646" y="163177"/>
                    <a:pt x="42938" y="163166"/>
                  </a:cubicBezTo>
                  <a:lnTo>
                    <a:pt x="114345" y="163166"/>
                  </a:lnTo>
                  <a:cubicBezTo>
                    <a:pt x="116637" y="163177"/>
                    <a:pt x="118736" y="161884"/>
                    <a:pt x="119756" y="159831"/>
                  </a:cubicBezTo>
                  <a:cubicBezTo>
                    <a:pt x="123090" y="153037"/>
                    <a:pt x="130954" y="137812"/>
                    <a:pt x="138158" y="129947"/>
                  </a:cubicBezTo>
                  <a:cubicBezTo>
                    <a:pt x="144003" y="123364"/>
                    <a:pt x="148626" y="115790"/>
                    <a:pt x="151810" y="107582"/>
                  </a:cubicBezTo>
                  <a:cubicBezTo>
                    <a:pt x="155146" y="98882"/>
                    <a:pt x="156996" y="89684"/>
                    <a:pt x="157283" y="80372"/>
                  </a:cubicBezTo>
                  <a:close/>
                  <a:moveTo>
                    <a:pt x="139164" y="80089"/>
                  </a:moveTo>
                  <a:cubicBezTo>
                    <a:pt x="138941" y="87317"/>
                    <a:pt x="137527" y="94459"/>
                    <a:pt x="134981" y="101228"/>
                  </a:cubicBezTo>
                  <a:cubicBezTo>
                    <a:pt x="132592" y="107323"/>
                    <a:pt x="129141" y="112946"/>
                    <a:pt x="124789" y="117837"/>
                  </a:cubicBezTo>
                  <a:cubicBezTo>
                    <a:pt x="117806" y="126149"/>
                    <a:pt x="111820" y="135249"/>
                    <a:pt x="106953" y="144952"/>
                  </a:cubicBezTo>
                  <a:lnTo>
                    <a:pt x="50331" y="144952"/>
                  </a:lnTo>
                  <a:cubicBezTo>
                    <a:pt x="45519" y="135224"/>
                    <a:pt x="39586" y="126092"/>
                    <a:pt x="32652" y="117742"/>
                  </a:cubicBezTo>
                  <a:cubicBezTo>
                    <a:pt x="28299" y="112852"/>
                    <a:pt x="24849" y="107229"/>
                    <a:pt x="22460" y="101133"/>
                  </a:cubicBezTo>
                  <a:cubicBezTo>
                    <a:pt x="19860" y="94374"/>
                    <a:pt x="18393" y="87232"/>
                    <a:pt x="18119" y="79994"/>
                  </a:cubicBezTo>
                  <a:lnTo>
                    <a:pt x="18119" y="77729"/>
                  </a:lnTo>
                  <a:cubicBezTo>
                    <a:pt x="18682" y="44700"/>
                    <a:pt x="45513" y="18162"/>
                    <a:pt x="78547" y="17962"/>
                  </a:cubicBezTo>
                  <a:lnTo>
                    <a:pt x="78547" y="17962"/>
                  </a:lnTo>
                  <a:cubicBezTo>
                    <a:pt x="111581" y="18162"/>
                    <a:pt x="138412" y="44700"/>
                    <a:pt x="138976" y="77729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000D25-18DC-4237-9773-2788B1C6F641}"/>
                </a:ext>
              </a:extLst>
            </p:cNvPr>
            <p:cNvSpPr/>
            <p:nvPr/>
          </p:nvSpPr>
          <p:spPr>
            <a:xfrm>
              <a:off x="-384120" y="2275085"/>
              <a:ext cx="12582" cy="34602"/>
            </a:xfrm>
            <a:custGeom>
              <a:avLst/>
              <a:gdLst>
                <a:gd name="connsiteX0" fmla="*/ 6291 w 12582"/>
                <a:gd name="connsiteY0" fmla="*/ 34602 h 34602"/>
                <a:gd name="connsiteX1" fmla="*/ 12583 w 12582"/>
                <a:gd name="connsiteY1" fmla="*/ 28311 h 34602"/>
                <a:gd name="connsiteX2" fmla="*/ 12583 w 12582"/>
                <a:gd name="connsiteY2" fmla="*/ 6291 h 34602"/>
                <a:gd name="connsiteX3" fmla="*/ 6291 w 12582"/>
                <a:gd name="connsiteY3" fmla="*/ 0 h 34602"/>
                <a:gd name="connsiteX4" fmla="*/ 0 w 12582"/>
                <a:gd name="connsiteY4" fmla="*/ 6291 h 34602"/>
                <a:gd name="connsiteX5" fmla="*/ 0 w 12582"/>
                <a:gd name="connsiteY5" fmla="*/ 28311 h 34602"/>
                <a:gd name="connsiteX6" fmla="*/ 6291 w 12582"/>
                <a:gd name="connsiteY6" fmla="*/ 34602 h 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2" h="34602">
                  <a:moveTo>
                    <a:pt x="6291" y="34602"/>
                  </a:moveTo>
                  <a:cubicBezTo>
                    <a:pt x="9766" y="34602"/>
                    <a:pt x="12583" y="31786"/>
                    <a:pt x="12583" y="28311"/>
                  </a:cubicBezTo>
                  <a:lnTo>
                    <a:pt x="12583" y="6291"/>
                  </a:lnTo>
                  <a:cubicBezTo>
                    <a:pt x="12583" y="2817"/>
                    <a:pt x="9766" y="0"/>
                    <a:pt x="6291" y="0"/>
                  </a:cubicBezTo>
                  <a:cubicBezTo>
                    <a:pt x="2817" y="0"/>
                    <a:pt x="0" y="2817"/>
                    <a:pt x="0" y="6291"/>
                  </a:cubicBezTo>
                  <a:lnTo>
                    <a:pt x="0" y="28311"/>
                  </a:lnTo>
                  <a:cubicBezTo>
                    <a:pt x="0" y="31786"/>
                    <a:pt x="2817" y="34602"/>
                    <a:pt x="6291" y="34602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5383CE-5903-4151-AB4A-0D3F7B2BD79A}"/>
                </a:ext>
              </a:extLst>
            </p:cNvPr>
            <p:cNvSpPr/>
            <p:nvPr/>
          </p:nvSpPr>
          <p:spPr>
            <a:xfrm>
              <a:off x="-469683" y="2311211"/>
              <a:ext cx="27907" cy="27955"/>
            </a:xfrm>
            <a:custGeom>
              <a:avLst/>
              <a:gdLst>
                <a:gd name="connsiteX0" fmla="*/ 17208 w 27907"/>
                <a:gd name="connsiteY0" fmla="*/ 26127 h 27955"/>
                <a:gd name="connsiteX1" fmla="*/ 26079 w 27907"/>
                <a:gd name="connsiteY1" fmla="*/ 26127 h 27955"/>
                <a:gd name="connsiteX2" fmla="*/ 26079 w 27907"/>
                <a:gd name="connsiteY2" fmla="*/ 17256 h 27955"/>
                <a:gd name="connsiteX3" fmla="*/ 10508 w 27907"/>
                <a:gd name="connsiteY3" fmla="*/ 1622 h 27955"/>
                <a:gd name="connsiteX4" fmla="*/ 1622 w 27907"/>
                <a:gd name="connsiteY4" fmla="*/ 2075 h 27955"/>
                <a:gd name="connsiteX5" fmla="*/ 1637 w 27907"/>
                <a:gd name="connsiteY5" fmla="*/ 10524 h 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07" h="27955">
                  <a:moveTo>
                    <a:pt x="17208" y="26127"/>
                  </a:moveTo>
                  <a:cubicBezTo>
                    <a:pt x="19662" y="28566"/>
                    <a:pt x="23625" y="28566"/>
                    <a:pt x="26079" y="26127"/>
                  </a:cubicBezTo>
                  <a:cubicBezTo>
                    <a:pt x="28518" y="23673"/>
                    <a:pt x="28518" y="19710"/>
                    <a:pt x="26079" y="17256"/>
                  </a:cubicBezTo>
                  <a:lnTo>
                    <a:pt x="10508" y="1622"/>
                  </a:lnTo>
                  <a:cubicBezTo>
                    <a:pt x="7929" y="-707"/>
                    <a:pt x="3950" y="-504"/>
                    <a:pt x="1622" y="2075"/>
                  </a:cubicBezTo>
                  <a:cubicBezTo>
                    <a:pt x="-546" y="4476"/>
                    <a:pt x="-540" y="8130"/>
                    <a:pt x="1637" y="1052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5CCF7A-4325-4DB6-90DA-8B3950E8068C}"/>
                </a:ext>
              </a:extLst>
            </p:cNvPr>
            <p:cNvSpPr/>
            <p:nvPr/>
          </p:nvSpPr>
          <p:spPr>
            <a:xfrm>
              <a:off x="-313945" y="2312844"/>
              <a:ext cx="27610" cy="27552"/>
            </a:xfrm>
            <a:custGeom>
              <a:avLst/>
              <a:gdLst>
                <a:gd name="connsiteX0" fmla="*/ 6422 w 27610"/>
                <a:gd name="connsiteY0" fmla="*/ 27546 h 27552"/>
                <a:gd name="connsiteX1" fmla="*/ 10889 w 27610"/>
                <a:gd name="connsiteY1" fmla="*/ 25690 h 27552"/>
                <a:gd name="connsiteX2" fmla="*/ 26428 w 27610"/>
                <a:gd name="connsiteY2" fmla="*/ 9961 h 27552"/>
                <a:gd name="connsiteX3" fmla="*/ 24988 w 27610"/>
                <a:gd name="connsiteY3" fmla="*/ 1181 h 27552"/>
                <a:gd name="connsiteX4" fmla="*/ 17558 w 27610"/>
                <a:gd name="connsiteY4" fmla="*/ 1248 h 27552"/>
                <a:gd name="connsiteX5" fmla="*/ 1829 w 27610"/>
                <a:gd name="connsiteY5" fmla="*/ 16976 h 27552"/>
                <a:gd name="connsiteX6" fmla="*/ 1829 w 27610"/>
                <a:gd name="connsiteY6" fmla="*/ 25847 h 27552"/>
                <a:gd name="connsiteX7" fmla="*/ 6422 w 27610"/>
                <a:gd name="connsiteY7" fmla="*/ 27546 h 2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10" h="27552">
                  <a:moveTo>
                    <a:pt x="6422" y="27546"/>
                  </a:moveTo>
                  <a:cubicBezTo>
                    <a:pt x="8099" y="27547"/>
                    <a:pt x="9707" y="26879"/>
                    <a:pt x="10889" y="25690"/>
                  </a:cubicBezTo>
                  <a:lnTo>
                    <a:pt x="26428" y="9961"/>
                  </a:lnTo>
                  <a:cubicBezTo>
                    <a:pt x="28455" y="7139"/>
                    <a:pt x="27811" y="3208"/>
                    <a:pt x="24988" y="1181"/>
                  </a:cubicBezTo>
                  <a:cubicBezTo>
                    <a:pt x="22762" y="-418"/>
                    <a:pt x="19756" y="-391"/>
                    <a:pt x="17558" y="1248"/>
                  </a:cubicBezTo>
                  <a:lnTo>
                    <a:pt x="1829" y="16976"/>
                  </a:lnTo>
                  <a:cubicBezTo>
                    <a:pt x="-610" y="19430"/>
                    <a:pt x="-610" y="23393"/>
                    <a:pt x="1829" y="25847"/>
                  </a:cubicBezTo>
                  <a:cubicBezTo>
                    <a:pt x="3068" y="27010"/>
                    <a:pt x="4725" y="27623"/>
                    <a:pt x="6422" y="275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3A4260D-CCC3-453B-8D1B-F294F11A9B8C}"/>
                </a:ext>
              </a:extLst>
            </p:cNvPr>
            <p:cNvSpPr/>
            <p:nvPr/>
          </p:nvSpPr>
          <p:spPr>
            <a:xfrm>
              <a:off x="-503844" y="2393048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C046C3-D664-4DC8-9A5B-B2F3B75F9390}"/>
                </a:ext>
              </a:extLst>
            </p:cNvPr>
            <p:cNvSpPr/>
            <p:nvPr/>
          </p:nvSpPr>
          <p:spPr>
            <a:xfrm>
              <a:off x="-470246" y="2459607"/>
              <a:ext cx="28154" cy="28311"/>
            </a:xfrm>
            <a:custGeom>
              <a:avLst/>
              <a:gdLst>
                <a:gd name="connsiteX0" fmla="*/ 17770 w 28154"/>
                <a:gd name="connsiteY0" fmla="*/ 1513 h 28311"/>
                <a:gd name="connsiteX1" fmla="*/ 2199 w 28154"/>
                <a:gd name="connsiteY1" fmla="*/ 17241 h 28311"/>
                <a:gd name="connsiteX2" fmla="*/ 1513 w 28154"/>
                <a:gd name="connsiteY2" fmla="*/ 26112 h 28311"/>
                <a:gd name="connsiteX3" fmla="*/ 10384 w 28154"/>
                <a:gd name="connsiteY3" fmla="*/ 26798 h 28311"/>
                <a:gd name="connsiteX4" fmla="*/ 11070 w 28154"/>
                <a:gd name="connsiteY4" fmla="*/ 26112 h 28311"/>
                <a:gd name="connsiteX5" fmla="*/ 26641 w 28154"/>
                <a:gd name="connsiteY5" fmla="*/ 10384 h 28311"/>
                <a:gd name="connsiteX6" fmla="*/ 25955 w 28154"/>
                <a:gd name="connsiteY6" fmla="*/ 1513 h 28311"/>
                <a:gd name="connsiteX7" fmla="*/ 17770 w 28154"/>
                <a:gd name="connsiteY7" fmla="*/ 1513 h 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4" h="28311">
                  <a:moveTo>
                    <a:pt x="17770" y="1513"/>
                  </a:moveTo>
                  <a:lnTo>
                    <a:pt x="2199" y="17241"/>
                  </a:lnTo>
                  <a:cubicBezTo>
                    <a:pt x="-440" y="19501"/>
                    <a:pt x="-747" y="23473"/>
                    <a:pt x="1513" y="26112"/>
                  </a:cubicBezTo>
                  <a:cubicBezTo>
                    <a:pt x="3773" y="28751"/>
                    <a:pt x="7745" y="29058"/>
                    <a:pt x="10384" y="26798"/>
                  </a:cubicBezTo>
                  <a:cubicBezTo>
                    <a:pt x="10630" y="26587"/>
                    <a:pt x="10859" y="26358"/>
                    <a:pt x="11070" y="26112"/>
                  </a:cubicBezTo>
                  <a:lnTo>
                    <a:pt x="26641" y="10384"/>
                  </a:lnTo>
                  <a:cubicBezTo>
                    <a:pt x="28901" y="7744"/>
                    <a:pt x="28594" y="3773"/>
                    <a:pt x="25955" y="1513"/>
                  </a:cubicBezTo>
                  <a:cubicBezTo>
                    <a:pt x="23600" y="-504"/>
                    <a:pt x="20126" y="-504"/>
                    <a:pt x="17770" y="1513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326A47-E25E-4810-ACE9-2D4824569832}"/>
                </a:ext>
              </a:extLst>
            </p:cNvPr>
            <p:cNvSpPr/>
            <p:nvPr/>
          </p:nvSpPr>
          <p:spPr>
            <a:xfrm>
              <a:off x="-314017" y="2457849"/>
              <a:ext cx="28912" cy="28939"/>
            </a:xfrm>
            <a:custGeom>
              <a:avLst/>
              <a:gdLst>
                <a:gd name="connsiteX0" fmla="*/ 10961 w 28912"/>
                <a:gd name="connsiteY0" fmla="*/ 2075 h 28939"/>
                <a:gd name="connsiteX1" fmla="*/ 2075 w 28912"/>
                <a:gd name="connsiteY1" fmla="*/ 1622 h 28939"/>
                <a:gd name="connsiteX2" fmla="*/ 1622 w 28912"/>
                <a:gd name="connsiteY2" fmla="*/ 10508 h 28939"/>
                <a:gd name="connsiteX3" fmla="*/ 2059 w 28912"/>
                <a:gd name="connsiteY3" fmla="*/ 10946 h 28939"/>
                <a:gd name="connsiteX4" fmla="*/ 17787 w 28912"/>
                <a:gd name="connsiteY4" fmla="*/ 26674 h 28939"/>
                <a:gd name="connsiteX5" fmla="*/ 26648 w 28912"/>
                <a:gd name="connsiteY5" fmla="*/ 27481 h 28939"/>
                <a:gd name="connsiteX6" fmla="*/ 27455 w 28912"/>
                <a:gd name="connsiteY6" fmla="*/ 18621 h 28939"/>
                <a:gd name="connsiteX7" fmla="*/ 26438 w 28912"/>
                <a:gd name="connsiteY7" fmla="*/ 17646 h 2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12" h="28939">
                  <a:moveTo>
                    <a:pt x="10961" y="2075"/>
                  </a:moveTo>
                  <a:cubicBezTo>
                    <a:pt x="8633" y="-504"/>
                    <a:pt x="4654" y="-707"/>
                    <a:pt x="2075" y="1622"/>
                  </a:cubicBezTo>
                  <a:cubicBezTo>
                    <a:pt x="-504" y="3950"/>
                    <a:pt x="-707" y="7929"/>
                    <a:pt x="1622" y="10508"/>
                  </a:cubicBezTo>
                  <a:cubicBezTo>
                    <a:pt x="1760" y="10661"/>
                    <a:pt x="1906" y="10807"/>
                    <a:pt x="2059" y="10946"/>
                  </a:cubicBezTo>
                  <a:lnTo>
                    <a:pt x="17787" y="26674"/>
                  </a:lnTo>
                  <a:cubicBezTo>
                    <a:pt x="20011" y="29344"/>
                    <a:pt x="23978" y="29705"/>
                    <a:pt x="26648" y="27481"/>
                  </a:cubicBezTo>
                  <a:cubicBezTo>
                    <a:pt x="29317" y="25258"/>
                    <a:pt x="29679" y="21291"/>
                    <a:pt x="27455" y="18621"/>
                  </a:cubicBezTo>
                  <a:cubicBezTo>
                    <a:pt x="27153" y="18259"/>
                    <a:pt x="26812" y="17932"/>
                    <a:pt x="26438" y="17646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B4715A-38EB-4797-8117-35FEB6850F24}"/>
                </a:ext>
              </a:extLst>
            </p:cNvPr>
            <p:cNvSpPr/>
            <p:nvPr/>
          </p:nvSpPr>
          <p:spPr>
            <a:xfrm>
              <a:off x="-287580" y="2392827"/>
              <a:ext cx="34602" cy="12582"/>
            </a:xfrm>
            <a:custGeom>
              <a:avLst/>
              <a:gdLst>
                <a:gd name="connsiteX0" fmla="*/ 28311 w 34602"/>
                <a:gd name="connsiteY0" fmla="*/ 0 h 12582"/>
                <a:gd name="connsiteX1" fmla="*/ 6291 w 34602"/>
                <a:gd name="connsiteY1" fmla="*/ 0 h 12582"/>
                <a:gd name="connsiteX2" fmla="*/ 0 w 34602"/>
                <a:gd name="connsiteY2" fmla="*/ 6291 h 12582"/>
                <a:gd name="connsiteX3" fmla="*/ 6291 w 34602"/>
                <a:gd name="connsiteY3" fmla="*/ 12583 h 12582"/>
                <a:gd name="connsiteX4" fmla="*/ 28311 w 34602"/>
                <a:gd name="connsiteY4" fmla="*/ 12583 h 12582"/>
                <a:gd name="connsiteX5" fmla="*/ 34602 w 34602"/>
                <a:gd name="connsiteY5" fmla="*/ 6291 h 12582"/>
                <a:gd name="connsiteX6" fmla="*/ 28311 w 34602"/>
                <a:gd name="connsiteY6" fmla="*/ 0 h 1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02" h="12582">
                  <a:moveTo>
                    <a:pt x="28311" y="0"/>
                  </a:moveTo>
                  <a:lnTo>
                    <a:pt x="6291" y="0"/>
                  </a:lnTo>
                  <a:cubicBezTo>
                    <a:pt x="2817" y="0"/>
                    <a:pt x="0" y="2817"/>
                    <a:pt x="0" y="6291"/>
                  </a:cubicBezTo>
                  <a:cubicBezTo>
                    <a:pt x="0" y="9766"/>
                    <a:pt x="2817" y="12583"/>
                    <a:pt x="6291" y="12583"/>
                  </a:cubicBezTo>
                  <a:lnTo>
                    <a:pt x="28311" y="12583"/>
                  </a:lnTo>
                  <a:cubicBezTo>
                    <a:pt x="31786" y="12583"/>
                    <a:pt x="34602" y="9766"/>
                    <a:pt x="34602" y="6291"/>
                  </a:cubicBezTo>
                  <a:cubicBezTo>
                    <a:pt x="34602" y="2817"/>
                    <a:pt x="31786" y="0"/>
                    <a:pt x="28311" y="0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EE7A-80B5-4D7E-9BE8-E4A5494D4405}"/>
              </a:ext>
            </a:extLst>
          </p:cNvPr>
          <p:cNvGrpSpPr/>
          <p:nvPr/>
        </p:nvGrpSpPr>
        <p:grpSpPr>
          <a:xfrm>
            <a:off x="-779512" y="1452807"/>
            <a:ext cx="748179" cy="748179"/>
            <a:chOff x="5327823" y="-1198076"/>
            <a:chExt cx="997572" cy="99757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6486A4-ABDE-432B-88FD-08EDCE305BE2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C2960-1F95-4ABF-BDFE-424045D91769}"/>
                </a:ext>
              </a:extLst>
            </p:cNvPr>
            <p:cNvSpPr/>
            <p:nvPr/>
          </p:nvSpPr>
          <p:spPr>
            <a:xfrm>
              <a:off x="5327823" y="-1198076"/>
              <a:ext cx="997572" cy="997572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F1F6-8B76-41BB-BBF1-5332A144C381}"/>
                </a:ext>
              </a:extLst>
            </p:cNvPr>
            <p:cNvSpPr txBox="1"/>
            <p:nvPr/>
          </p:nvSpPr>
          <p:spPr>
            <a:xfrm>
              <a:off x="5388630" y="-686695"/>
              <a:ext cx="868054" cy="33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053">
                  <a:gradFill>
                    <a:gsLst>
                      <a:gs pos="0">
                        <a:srgbClr val="363062"/>
                      </a:gs>
                      <a:gs pos="100000">
                        <a:srgbClr val="B02A6D"/>
                      </a:gs>
                    </a:gsLst>
                    <a:lin ang="2700000" scaled="0"/>
                  </a:gradFill>
                  <a:latin typeface="Lalezar" panose="00000500000000000000" pitchFamily="2" charset="-78"/>
                  <a:cs typeface="Lalezar" panose="00000500000000000000" pitchFamily="2" charset="-78"/>
                </a:defRPr>
              </a:lvl1pPr>
            </a:lstStyle>
            <a:p>
              <a:r>
                <a:rPr lang="fa-IR" dirty="0"/>
                <a:t>تعاریف</a:t>
              </a:r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AC49EC-CBC5-4275-96ED-069B2080052F}"/>
                </a:ext>
              </a:extLst>
            </p:cNvPr>
            <p:cNvSpPr/>
            <p:nvPr/>
          </p:nvSpPr>
          <p:spPr>
            <a:xfrm>
              <a:off x="5868757" y="-1050861"/>
              <a:ext cx="93252" cy="142101"/>
            </a:xfrm>
            <a:custGeom>
              <a:avLst/>
              <a:gdLst>
                <a:gd name="connsiteX0" fmla="*/ 46639 w 93252"/>
                <a:gd name="connsiteY0" fmla="*/ 65301 h 142102"/>
                <a:gd name="connsiteX1" fmla="*/ 27550 w 93252"/>
                <a:gd name="connsiteY1" fmla="*/ 45324 h 142102"/>
                <a:gd name="connsiteX2" fmla="*/ 47083 w 93252"/>
                <a:gd name="connsiteY2" fmla="*/ 25791 h 142102"/>
                <a:gd name="connsiteX3" fmla="*/ 66616 w 93252"/>
                <a:gd name="connsiteY3" fmla="*/ 45324 h 142102"/>
                <a:gd name="connsiteX4" fmla="*/ 60845 w 93252"/>
                <a:gd name="connsiteY4" fmla="*/ 59086 h 142102"/>
                <a:gd name="connsiteX5" fmla="*/ 46639 w 93252"/>
                <a:gd name="connsiteY5" fmla="*/ 65301 h 142102"/>
                <a:gd name="connsiteX6" fmla="*/ 27550 w 93252"/>
                <a:gd name="connsiteY6" fmla="*/ 3594 h 142102"/>
                <a:gd name="connsiteX7" fmla="*/ 5353 w 93252"/>
                <a:gd name="connsiteY7" fmla="*/ 23571 h 142102"/>
                <a:gd name="connsiteX8" fmla="*/ 3133 w 93252"/>
                <a:gd name="connsiteY8" fmla="*/ 61750 h 142102"/>
                <a:gd name="connsiteX9" fmla="*/ 24442 w 93252"/>
                <a:gd name="connsiteY9" fmla="*/ 107919 h 142102"/>
                <a:gd name="connsiteX10" fmla="*/ 38648 w 93252"/>
                <a:gd name="connsiteY10" fmla="*/ 137219 h 142102"/>
                <a:gd name="connsiteX11" fmla="*/ 46639 w 93252"/>
                <a:gd name="connsiteY11" fmla="*/ 142102 h 142102"/>
                <a:gd name="connsiteX12" fmla="*/ 54630 w 93252"/>
                <a:gd name="connsiteY12" fmla="*/ 137219 h 142102"/>
                <a:gd name="connsiteX13" fmla="*/ 68836 w 93252"/>
                <a:gd name="connsiteY13" fmla="*/ 107919 h 142102"/>
                <a:gd name="connsiteX14" fmla="*/ 90145 w 93252"/>
                <a:gd name="connsiteY14" fmla="*/ 62194 h 142102"/>
                <a:gd name="connsiteX15" fmla="*/ 93253 w 93252"/>
                <a:gd name="connsiteY15" fmla="*/ 45324 h 142102"/>
                <a:gd name="connsiteX16" fmla="*/ 27550 w 93252"/>
                <a:gd name="connsiteY16" fmla="*/ 3594 h 1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252" h="142102">
                  <a:moveTo>
                    <a:pt x="46639" y="65301"/>
                  </a:moveTo>
                  <a:cubicBezTo>
                    <a:pt x="35985" y="65301"/>
                    <a:pt x="27106" y="56422"/>
                    <a:pt x="27550" y="45324"/>
                  </a:cubicBezTo>
                  <a:cubicBezTo>
                    <a:pt x="27550" y="34669"/>
                    <a:pt x="36429" y="25791"/>
                    <a:pt x="47083" y="25791"/>
                  </a:cubicBezTo>
                  <a:cubicBezTo>
                    <a:pt x="57738" y="25791"/>
                    <a:pt x="66616" y="34669"/>
                    <a:pt x="66616" y="45324"/>
                  </a:cubicBezTo>
                  <a:cubicBezTo>
                    <a:pt x="66616" y="50651"/>
                    <a:pt x="64397" y="55535"/>
                    <a:pt x="60845" y="59086"/>
                  </a:cubicBezTo>
                  <a:cubicBezTo>
                    <a:pt x="56850" y="63081"/>
                    <a:pt x="51966" y="65301"/>
                    <a:pt x="46639" y="65301"/>
                  </a:cubicBezTo>
                  <a:close/>
                  <a:moveTo>
                    <a:pt x="27550" y="3594"/>
                  </a:moveTo>
                  <a:cubicBezTo>
                    <a:pt x="17783" y="7145"/>
                    <a:pt x="10236" y="14692"/>
                    <a:pt x="5353" y="23571"/>
                  </a:cubicBezTo>
                  <a:cubicBezTo>
                    <a:pt x="-862" y="35557"/>
                    <a:pt x="-1750" y="49319"/>
                    <a:pt x="3133" y="61750"/>
                  </a:cubicBezTo>
                  <a:lnTo>
                    <a:pt x="24442" y="107919"/>
                  </a:lnTo>
                  <a:lnTo>
                    <a:pt x="38648" y="137219"/>
                  </a:lnTo>
                  <a:cubicBezTo>
                    <a:pt x="39980" y="140326"/>
                    <a:pt x="43088" y="142102"/>
                    <a:pt x="46639" y="142102"/>
                  </a:cubicBezTo>
                  <a:cubicBezTo>
                    <a:pt x="50191" y="142102"/>
                    <a:pt x="53298" y="140326"/>
                    <a:pt x="54630" y="137219"/>
                  </a:cubicBezTo>
                  <a:lnTo>
                    <a:pt x="68836" y="107919"/>
                  </a:lnTo>
                  <a:lnTo>
                    <a:pt x="90145" y="62194"/>
                  </a:lnTo>
                  <a:cubicBezTo>
                    <a:pt x="92365" y="56866"/>
                    <a:pt x="93253" y="51095"/>
                    <a:pt x="93253" y="45324"/>
                  </a:cubicBezTo>
                  <a:cubicBezTo>
                    <a:pt x="93253" y="14248"/>
                    <a:pt x="61289" y="-9280"/>
                    <a:pt x="27550" y="3594"/>
                  </a:cubicBez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76F801-FC6B-4882-A361-0A8D5685DE39}"/>
                </a:ext>
              </a:extLst>
            </p:cNvPr>
            <p:cNvSpPr/>
            <p:nvPr/>
          </p:nvSpPr>
          <p:spPr>
            <a:xfrm>
              <a:off x="5649032" y="-1010864"/>
              <a:ext cx="355149" cy="248604"/>
            </a:xfrm>
            <a:custGeom>
              <a:avLst/>
              <a:gdLst>
                <a:gd name="connsiteX0" fmla="*/ 168696 w 355149"/>
                <a:gd name="connsiteY0" fmla="*/ 214421 h 248604"/>
                <a:gd name="connsiteX1" fmla="*/ 97666 w 355149"/>
                <a:gd name="connsiteY1" fmla="*/ 178906 h 248604"/>
                <a:gd name="connsiteX2" fmla="*/ 97666 w 355149"/>
                <a:gd name="connsiteY2" fmla="*/ 34183 h 248604"/>
                <a:gd name="connsiteX3" fmla="*/ 168696 w 355149"/>
                <a:gd name="connsiteY3" fmla="*/ 69698 h 248604"/>
                <a:gd name="connsiteX4" fmla="*/ 168696 w 355149"/>
                <a:gd name="connsiteY4" fmla="*/ 214421 h 248604"/>
                <a:gd name="connsiteX5" fmla="*/ 79909 w 355149"/>
                <a:gd name="connsiteY5" fmla="*/ 178906 h 248604"/>
                <a:gd name="connsiteX6" fmla="*/ 26636 w 355149"/>
                <a:gd name="connsiteY6" fmla="*/ 205543 h 248604"/>
                <a:gd name="connsiteX7" fmla="*/ 26636 w 355149"/>
                <a:gd name="connsiteY7" fmla="*/ 60819 h 248604"/>
                <a:gd name="connsiteX8" fmla="*/ 79909 w 355149"/>
                <a:gd name="connsiteY8" fmla="*/ 34183 h 248604"/>
                <a:gd name="connsiteX9" fmla="*/ 79909 w 355149"/>
                <a:gd name="connsiteY9" fmla="*/ 178906 h 248604"/>
                <a:gd name="connsiteX10" fmla="*/ 325849 w 355149"/>
                <a:gd name="connsiteY10" fmla="*/ 29744 h 248604"/>
                <a:gd name="connsiteX11" fmla="*/ 325849 w 355149"/>
                <a:gd name="connsiteY11" fmla="*/ 29744 h 248604"/>
                <a:gd name="connsiteX12" fmla="*/ 314751 w 355149"/>
                <a:gd name="connsiteY12" fmla="*/ 53716 h 248604"/>
                <a:gd name="connsiteX13" fmla="*/ 328513 w 355149"/>
                <a:gd name="connsiteY13" fmla="*/ 60819 h 248604"/>
                <a:gd name="connsiteX14" fmla="*/ 328513 w 355149"/>
                <a:gd name="connsiteY14" fmla="*/ 205543 h 248604"/>
                <a:gd name="connsiteX15" fmla="*/ 275241 w 355149"/>
                <a:gd name="connsiteY15" fmla="*/ 178906 h 248604"/>
                <a:gd name="connsiteX16" fmla="*/ 275241 w 355149"/>
                <a:gd name="connsiteY16" fmla="*/ 119863 h 248604"/>
                <a:gd name="connsiteX17" fmla="*/ 257483 w 355149"/>
                <a:gd name="connsiteY17" fmla="*/ 119863 h 248604"/>
                <a:gd name="connsiteX18" fmla="*/ 257483 w 355149"/>
                <a:gd name="connsiteY18" fmla="*/ 178906 h 248604"/>
                <a:gd name="connsiteX19" fmla="*/ 186453 w 355149"/>
                <a:gd name="connsiteY19" fmla="*/ 214421 h 248604"/>
                <a:gd name="connsiteX20" fmla="*/ 186453 w 355149"/>
                <a:gd name="connsiteY20" fmla="*/ 69698 h 248604"/>
                <a:gd name="connsiteX21" fmla="*/ 217973 w 355149"/>
                <a:gd name="connsiteY21" fmla="*/ 53716 h 248604"/>
                <a:gd name="connsiteX22" fmla="*/ 206874 w 355149"/>
                <a:gd name="connsiteY22" fmla="*/ 29744 h 248604"/>
                <a:gd name="connsiteX23" fmla="*/ 177575 w 355149"/>
                <a:gd name="connsiteY23" fmla="*/ 44394 h 248604"/>
                <a:gd name="connsiteX24" fmla="*/ 88787 w 355149"/>
                <a:gd name="connsiteY24" fmla="*/ 0 h 248604"/>
                <a:gd name="connsiteX25" fmla="*/ 0 w 355149"/>
                <a:gd name="connsiteY25" fmla="*/ 44394 h 248604"/>
                <a:gd name="connsiteX26" fmla="*/ 0 w 355149"/>
                <a:gd name="connsiteY26" fmla="*/ 248604 h 248604"/>
                <a:gd name="connsiteX27" fmla="*/ 88787 w 355149"/>
                <a:gd name="connsiteY27" fmla="*/ 204211 h 248604"/>
                <a:gd name="connsiteX28" fmla="*/ 177575 w 355149"/>
                <a:gd name="connsiteY28" fmla="*/ 248604 h 248604"/>
                <a:gd name="connsiteX29" fmla="*/ 266362 w 355149"/>
                <a:gd name="connsiteY29" fmla="*/ 204211 h 248604"/>
                <a:gd name="connsiteX30" fmla="*/ 355149 w 355149"/>
                <a:gd name="connsiteY30" fmla="*/ 248604 h 248604"/>
                <a:gd name="connsiteX31" fmla="*/ 355149 w 355149"/>
                <a:gd name="connsiteY31" fmla="*/ 44394 h 248604"/>
                <a:gd name="connsiteX32" fmla="*/ 325849 w 355149"/>
                <a:gd name="connsiteY32" fmla="*/ 29744 h 2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5149" h="248604">
                  <a:moveTo>
                    <a:pt x="168696" y="214421"/>
                  </a:moveTo>
                  <a:lnTo>
                    <a:pt x="97666" y="178906"/>
                  </a:lnTo>
                  <a:lnTo>
                    <a:pt x="97666" y="34183"/>
                  </a:lnTo>
                  <a:lnTo>
                    <a:pt x="168696" y="69698"/>
                  </a:lnTo>
                  <a:lnTo>
                    <a:pt x="168696" y="214421"/>
                  </a:lnTo>
                  <a:close/>
                  <a:moveTo>
                    <a:pt x="79909" y="178906"/>
                  </a:moveTo>
                  <a:lnTo>
                    <a:pt x="26636" y="205543"/>
                  </a:lnTo>
                  <a:lnTo>
                    <a:pt x="26636" y="60819"/>
                  </a:lnTo>
                  <a:lnTo>
                    <a:pt x="79909" y="34183"/>
                  </a:lnTo>
                  <a:lnTo>
                    <a:pt x="79909" y="178906"/>
                  </a:lnTo>
                  <a:close/>
                  <a:moveTo>
                    <a:pt x="325849" y="29744"/>
                  </a:moveTo>
                  <a:lnTo>
                    <a:pt x="325849" y="29744"/>
                  </a:lnTo>
                  <a:lnTo>
                    <a:pt x="314751" y="53716"/>
                  </a:lnTo>
                  <a:lnTo>
                    <a:pt x="328513" y="60819"/>
                  </a:lnTo>
                  <a:lnTo>
                    <a:pt x="328513" y="205543"/>
                  </a:lnTo>
                  <a:lnTo>
                    <a:pt x="275241" y="178906"/>
                  </a:lnTo>
                  <a:lnTo>
                    <a:pt x="275241" y="119863"/>
                  </a:lnTo>
                  <a:lnTo>
                    <a:pt x="257483" y="119863"/>
                  </a:lnTo>
                  <a:lnTo>
                    <a:pt x="257483" y="178906"/>
                  </a:lnTo>
                  <a:lnTo>
                    <a:pt x="186453" y="214421"/>
                  </a:lnTo>
                  <a:lnTo>
                    <a:pt x="186453" y="69698"/>
                  </a:lnTo>
                  <a:lnTo>
                    <a:pt x="217973" y="53716"/>
                  </a:lnTo>
                  <a:lnTo>
                    <a:pt x="206874" y="29744"/>
                  </a:lnTo>
                  <a:lnTo>
                    <a:pt x="177575" y="44394"/>
                  </a:lnTo>
                  <a:lnTo>
                    <a:pt x="88787" y="0"/>
                  </a:lnTo>
                  <a:lnTo>
                    <a:pt x="0" y="44394"/>
                  </a:lnTo>
                  <a:lnTo>
                    <a:pt x="0" y="248604"/>
                  </a:lnTo>
                  <a:lnTo>
                    <a:pt x="88787" y="204211"/>
                  </a:lnTo>
                  <a:lnTo>
                    <a:pt x="177575" y="248604"/>
                  </a:lnTo>
                  <a:lnTo>
                    <a:pt x="266362" y="204211"/>
                  </a:lnTo>
                  <a:lnTo>
                    <a:pt x="355149" y="248604"/>
                  </a:lnTo>
                  <a:lnTo>
                    <a:pt x="355149" y="44394"/>
                  </a:lnTo>
                  <a:lnTo>
                    <a:pt x="325849" y="29744"/>
                  </a:lnTo>
                  <a:close/>
                </a:path>
              </a:pathLst>
            </a:cu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5AC37A-FA95-4563-86C7-3B5EC94A8828}"/>
              </a:ext>
            </a:extLst>
          </p:cNvPr>
          <p:cNvSpPr/>
          <p:nvPr/>
        </p:nvSpPr>
        <p:spPr>
          <a:xfrm>
            <a:off x="0" y="-1523207"/>
            <a:ext cx="748232" cy="11341100"/>
          </a:xfrm>
          <a:custGeom>
            <a:avLst/>
            <a:gdLst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0 w 748179"/>
              <a:gd name="connsiteY3" fmla="*/ 0 h 11341100"/>
              <a:gd name="connsiteX4" fmla="*/ 748179 w 748179"/>
              <a:gd name="connsiteY4" fmla="*/ 0 h 11341100"/>
              <a:gd name="connsiteX5" fmla="*/ 748179 w 748179"/>
              <a:gd name="connsiteY5" fmla="*/ 11341100 h 11341100"/>
              <a:gd name="connsiteX6" fmla="*/ 0 w 748179"/>
              <a:gd name="connsiteY6" fmla="*/ 11341100 h 11341100"/>
              <a:gd name="connsiteX0" fmla="*/ 748179 w 748179"/>
              <a:gd name="connsiteY0" fmla="*/ 4940300 h 11341100"/>
              <a:gd name="connsiteX1" fmla="*/ 174906 w 748179"/>
              <a:gd name="connsiteY1" fmla="*/ 567690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179"/>
              <a:gd name="connsiteY0" fmla="*/ 4940300 h 11341100"/>
              <a:gd name="connsiteX1" fmla="*/ 270156 w 748179"/>
              <a:gd name="connsiteY1" fmla="*/ 5670550 h 11341100"/>
              <a:gd name="connsiteX2" fmla="*/ 748179 w 748179"/>
              <a:gd name="connsiteY2" fmla="*/ 6413500 h 11341100"/>
              <a:gd name="connsiteX3" fmla="*/ 748179 w 748179"/>
              <a:gd name="connsiteY3" fmla="*/ 4940300 h 11341100"/>
              <a:gd name="connsiteX4" fmla="*/ 0 w 748179"/>
              <a:gd name="connsiteY4" fmla="*/ 0 h 11341100"/>
              <a:gd name="connsiteX5" fmla="*/ 748179 w 748179"/>
              <a:gd name="connsiteY5" fmla="*/ 0 h 11341100"/>
              <a:gd name="connsiteX6" fmla="*/ 748179 w 748179"/>
              <a:gd name="connsiteY6" fmla="*/ 11341100 h 11341100"/>
              <a:gd name="connsiteX7" fmla="*/ 0 w 748179"/>
              <a:gd name="connsiteY7" fmla="*/ 11341100 h 11341100"/>
              <a:gd name="connsiteX8" fmla="*/ 0 w 748179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30"/>
              <a:gd name="connsiteY0" fmla="*/ 4940300 h 11341100"/>
              <a:gd name="connsiteX1" fmla="*/ 270156 w 748230"/>
              <a:gd name="connsiteY1" fmla="*/ 5670550 h 11341100"/>
              <a:gd name="connsiteX2" fmla="*/ 748179 w 748230"/>
              <a:gd name="connsiteY2" fmla="*/ 6413500 h 11341100"/>
              <a:gd name="connsiteX3" fmla="*/ 748179 w 748230"/>
              <a:gd name="connsiteY3" fmla="*/ 4940300 h 11341100"/>
              <a:gd name="connsiteX4" fmla="*/ 0 w 748230"/>
              <a:gd name="connsiteY4" fmla="*/ 0 h 11341100"/>
              <a:gd name="connsiteX5" fmla="*/ 748179 w 748230"/>
              <a:gd name="connsiteY5" fmla="*/ 0 h 11341100"/>
              <a:gd name="connsiteX6" fmla="*/ 748179 w 748230"/>
              <a:gd name="connsiteY6" fmla="*/ 11341100 h 11341100"/>
              <a:gd name="connsiteX7" fmla="*/ 0 w 748230"/>
              <a:gd name="connsiteY7" fmla="*/ 11341100 h 11341100"/>
              <a:gd name="connsiteX8" fmla="*/ 0 w 748230"/>
              <a:gd name="connsiteY8" fmla="*/ 0 h 11341100"/>
              <a:gd name="connsiteX0" fmla="*/ 748179 w 748226"/>
              <a:gd name="connsiteY0" fmla="*/ 4940300 h 11341100"/>
              <a:gd name="connsiteX1" fmla="*/ 232056 w 748226"/>
              <a:gd name="connsiteY1" fmla="*/ 5676900 h 11341100"/>
              <a:gd name="connsiteX2" fmla="*/ 748179 w 748226"/>
              <a:gd name="connsiteY2" fmla="*/ 6413500 h 11341100"/>
              <a:gd name="connsiteX3" fmla="*/ 748179 w 748226"/>
              <a:gd name="connsiteY3" fmla="*/ 4940300 h 11341100"/>
              <a:gd name="connsiteX4" fmla="*/ 0 w 748226"/>
              <a:gd name="connsiteY4" fmla="*/ 0 h 11341100"/>
              <a:gd name="connsiteX5" fmla="*/ 748179 w 748226"/>
              <a:gd name="connsiteY5" fmla="*/ 0 h 11341100"/>
              <a:gd name="connsiteX6" fmla="*/ 748179 w 748226"/>
              <a:gd name="connsiteY6" fmla="*/ 11341100 h 11341100"/>
              <a:gd name="connsiteX7" fmla="*/ 0 w 748226"/>
              <a:gd name="connsiteY7" fmla="*/ 11341100 h 11341100"/>
              <a:gd name="connsiteX8" fmla="*/ 0 w 748226"/>
              <a:gd name="connsiteY8" fmla="*/ 0 h 11341100"/>
              <a:gd name="connsiteX0" fmla="*/ 748179 w 748232"/>
              <a:gd name="connsiteY0" fmla="*/ 4940300 h 11341100"/>
              <a:gd name="connsiteX1" fmla="*/ 289206 w 748232"/>
              <a:gd name="connsiteY1" fmla="*/ 5670550 h 11341100"/>
              <a:gd name="connsiteX2" fmla="*/ 748179 w 748232"/>
              <a:gd name="connsiteY2" fmla="*/ 6413500 h 11341100"/>
              <a:gd name="connsiteX3" fmla="*/ 748179 w 748232"/>
              <a:gd name="connsiteY3" fmla="*/ 4940300 h 11341100"/>
              <a:gd name="connsiteX4" fmla="*/ 0 w 748232"/>
              <a:gd name="connsiteY4" fmla="*/ 0 h 11341100"/>
              <a:gd name="connsiteX5" fmla="*/ 748179 w 748232"/>
              <a:gd name="connsiteY5" fmla="*/ 0 h 11341100"/>
              <a:gd name="connsiteX6" fmla="*/ 748179 w 748232"/>
              <a:gd name="connsiteY6" fmla="*/ 11341100 h 11341100"/>
              <a:gd name="connsiteX7" fmla="*/ 0 w 748232"/>
              <a:gd name="connsiteY7" fmla="*/ 11341100 h 11341100"/>
              <a:gd name="connsiteX8" fmla="*/ 0 w 748232"/>
              <a:gd name="connsiteY8" fmla="*/ 0 h 1134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232" h="11341100">
                <a:moveTo>
                  <a:pt x="748179" y="4940300"/>
                </a:moveTo>
                <a:cubicBezTo>
                  <a:pt x="753938" y="5293783"/>
                  <a:pt x="289797" y="5291667"/>
                  <a:pt x="289206" y="5670550"/>
                </a:cubicBezTo>
                <a:cubicBezTo>
                  <a:pt x="288615" y="6049433"/>
                  <a:pt x="741238" y="6060017"/>
                  <a:pt x="748179" y="6413500"/>
                </a:cubicBezTo>
                <a:lnTo>
                  <a:pt x="748179" y="4940300"/>
                </a:lnTo>
                <a:close/>
                <a:moveTo>
                  <a:pt x="0" y="0"/>
                </a:moveTo>
                <a:lnTo>
                  <a:pt x="748179" y="0"/>
                </a:lnTo>
                <a:lnTo>
                  <a:pt x="748179" y="11341100"/>
                </a:lnTo>
                <a:lnTo>
                  <a:pt x="0" y="113411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E8863797-930E-4BBC-A89D-ADA149BD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54" y="2355974"/>
            <a:ext cx="477900" cy="477900"/>
          </a:xfrm>
          <a:prstGeom prst="rect">
            <a:avLst/>
          </a:prstGeom>
        </p:spPr>
      </p:pic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4BF67D02-BAAF-4A79-A877-BA9DD8CF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66" y="3908394"/>
            <a:ext cx="477900" cy="4779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C14696-5076-478E-B290-B87F262B6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2346">
            <a:off x="178328" y="875006"/>
            <a:ext cx="407424" cy="407424"/>
          </a:xfrm>
          <a:prstGeom prst="rect">
            <a:avLst/>
          </a:prstGeom>
        </p:spPr>
      </p:pic>
      <p:pic>
        <p:nvPicPr>
          <p:cNvPr id="29" name="Graphic 28" descr="Presentation with bar chart with solid fill">
            <a:extLst>
              <a:ext uri="{FF2B5EF4-FFF2-40B4-BE49-F238E27FC236}">
                <a16:creationId xmlns:a16="http://schemas.microsoft.com/office/drawing/2014/main" id="{26091CF1-7FF0-4685-BD19-031D477EB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02" y="3131696"/>
            <a:ext cx="478876" cy="478876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C03BD248-A048-4BE3-BF26-EC5851EED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42" y="1580252"/>
            <a:ext cx="477900" cy="477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E04F9A3-562A-49CC-9C79-DE0F129F0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" y="37888"/>
            <a:ext cx="526085" cy="532808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B0C555A-7CBA-4777-B713-9F2D059C884A}"/>
              </a:ext>
            </a:extLst>
          </p:cNvPr>
          <p:cNvGrpSpPr/>
          <p:nvPr/>
        </p:nvGrpSpPr>
        <p:grpSpPr>
          <a:xfrm>
            <a:off x="8748068" y="419806"/>
            <a:ext cx="146786" cy="4168821"/>
            <a:chOff x="8625836" y="541247"/>
            <a:chExt cx="146786" cy="416882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BE00DD84-59EA-457B-B6E9-7E9219514266}"/>
                </a:ext>
              </a:extLst>
            </p:cNvPr>
            <p:cNvSpPr/>
            <p:nvPr/>
          </p:nvSpPr>
          <p:spPr>
            <a:xfrm>
              <a:off x="8681229" y="689023"/>
              <a:ext cx="36000" cy="38732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72676F2-BE0B-4E61-9202-D14382919842}"/>
                </a:ext>
              </a:extLst>
            </p:cNvPr>
            <p:cNvSpPr/>
            <p:nvPr/>
          </p:nvSpPr>
          <p:spPr>
            <a:xfrm rot="18900000">
              <a:off x="8625836" y="541247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D7EFA56-A4B3-447A-B1ED-7F84D4577045}"/>
                </a:ext>
              </a:extLst>
            </p:cNvPr>
            <p:cNvSpPr/>
            <p:nvPr/>
          </p:nvSpPr>
          <p:spPr>
            <a:xfrm rot="8100000">
              <a:off x="8625836" y="4566068"/>
              <a:ext cx="146786" cy="144000"/>
            </a:xfrm>
            <a:custGeom>
              <a:avLst/>
              <a:gdLst>
                <a:gd name="connsiteX0" fmla="*/ 141514 w 146786"/>
                <a:gd name="connsiteY0" fmla="*/ 5272 h 144000"/>
                <a:gd name="connsiteX1" fmla="*/ 146786 w 146786"/>
                <a:gd name="connsiteY1" fmla="*/ 18000 h 144000"/>
                <a:gd name="connsiteX2" fmla="*/ 146786 w 146786"/>
                <a:gd name="connsiteY2" fmla="*/ 126000 h 144000"/>
                <a:gd name="connsiteX3" fmla="*/ 128786 w 146786"/>
                <a:gd name="connsiteY3" fmla="*/ 144000 h 144000"/>
                <a:gd name="connsiteX4" fmla="*/ 110786 w 146786"/>
                <a:gd name="connsiteY4" fmla="*/ 126000 h 144000"/>
                <a:gd name="connsiteX5" fmla="*/ 110786 w 146786"/>
                <a:gd name="connsiteY5" fmla="*/ 36582 h 144000"/>
                <a:gd name="connsiteX6" fmla="*/ 18000 w 146786"/>
                <a:gd name="connsiteY6" fmla="*/ 36582 h 144000"/>
                <a:gd name="connsiteX7" fmla="*/ 0 w 146786"/>
                <a:gd name="connsiteY7" fmla="*/ 18582 h 144000"/>
                <a:gd name="connsiteX8" fmla="*/ 18000 w 146786"/>
                <a:gd name="connsiteY8" fmla="*/ 582 h 144000"/>
                <a:gd name="connsiteX9" fmla="*/ 126000 w 146786"/>
                <a:gd name="connsiteY9" fmla="*/ 582 h 144000"/>
                <a:gd name="connsiteX10" fmla="*/ 127558 w 146786"/>
                <a:gd name="connsiteY10" fmla="*/ 1228 h 144000"/>
                <a:gd name="connsiteX11" fmla="*/ 128786 w 146786"/>
                <a:gd name="connsiteY11" fmla="*/ 0 h 144000"/>
                <a:gd name="connsiteX12" fmla="*/ 141514 w 146786"/>
                <a:gd name="connsiteY12" fmla="*/ 5272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786" h="144000">
                  <a:moveTo>
                    <a:pt x="141514" y="5272"/>
                  </a:moveTo>
                  <a:cubicBezTo>
                    <a:pt x="144771" y="8530"/>
                    <a:pt x="146786" y="13030"/>
                    <a:pt x="146786" y="18000"/>
                  </a:cubicBezTo>
                  <a:lnTo>
                    <a:pt x="146786" y="126000"/>
                  </a:lnTo>
                  <a:cubicBezTo>
                    <a:pt x="146786" y="135941"/>
                    <a:pt x="138727" y="144000"/>
                    <a:pt x="128786" y="144000"/>
                  </a:cubicBezTo>
                  <a:cubicBezTo>
                    <a:pt x="118845" y="144000"/>
                    <a:pt x="110786" y="135941"/>
                    <a:pt x="110786" y="126000"/>
                  </a:cubicBezTo>
                  <a:lnTo>
                    <a:pt x="110786" y="36582"/>
                  </a:lnTo>
                  <a:lnTo>
                    <a:pt x="18000" y="36582"/>
                  </a:lnTo>
                  <a:cubicBezTo>
                    <a:pt x="8059" y="36582"/>
                    <a:pt x="0" y="28523"/>
                    <a:pt x="0" y="18582"/>
                  </a:cubicBezTo>
                  <a:cubicBezTo>
                    <a:pt x="0" y="8641"/>
                    <a:pt x="8059" y="582"/>
                    <a:pt x="18000" y="582"/>
                  </a:cubicBezTo>
                  <a:lnTo>
                    <a:pt x="126000" y="582"/>
                  </a:lnTo>
                  <a:lnTo>
                    <a:pt x="127558" y="1228"/>
                  </a:lnTo>
                  <a:lnTo>
                    <a:pt x="128786" y="0"/>
                  </a:lnTo>
                  <a:cubicBezTo>
                    <a:pt x="133757" y="0"/>
                    <a:pt x="138256" y="2015"/>
                    <a:pt x="141514" y="527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38100" dist="12700" dir="13500000">
                <a:schemeClr val="bg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C066AE-8E10-43B2-8012-416BFF2CCE49}"/>
              </a:ext>
            </a:extLst>
          </p:cNvPr>
          <p:cNvGrpSpPr/>
          <p:nvPr/>
        </p:nvGrpSpPr>
        <p:grpSpPr>
          <a:xfrm>
            <a:off x="8763215" y="570123"/>
            <a:ext cx="118500" cy="634539"/>
            <a:chOff x="8635891" y="971644"/>
            <a:chExt cx="118500" cy="634539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D3BC917-59E4-448C-B841-FD526DB10ACC}"/>
                </a:ext>
              </a:extLst>
            </p:cNvPr>
            <p:cNvSpPr/>
            <p:nvPr/>
          </p:nvSpPr>
          <p:spPr>
            <a:xfrm>
              <a:off x="8635892" y="971644"/>
              <a:ext cx="118499" cy="634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8100" dist="25400" dir="135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1E32253-ECEE-4EA3-A429-55CED159092F}"/>
                </a:ext>
              </a:extLst>
            </p:cNvPr>
            <p:cNvSpPr/>
            <p:nvPr/>
          </p:nvSpPr>
          <p:spPr>
            <a:xfrm>
              <a:off x="8635891" y="971644"/>
              <a:ext cx="118499" cy="6345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63062"/>
                </a:gs>
                <a:gs pos="100000">
                  <a:srgbClr val="B02A6D"/>
                </a:gs>
              </a:gsLst>
              <a:lin ang="2400000" scaled="0"/>
            </a:gradFill>
            <a:ln>
              <a:noFill/>
            </a:ln>
            <a:effectLst>
              <a:outerShdw blurRad="63500" dist="38100" dir="27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CBD514E-2796-4DCC-B834-52A4A8C52CF1}"/>
              </a:ext>
            </a:extLst>
          </p:cNvPr>
          <p:cNvSpPr/>
          <p:nvPr/>
        </p:nvSpPr>
        <p:spPr>
          <a:xfrm>
            <a:off x="1191551" y="428453"/>
            <a:ext cx="7259984" cy="4213860"/>
          </a:xfrm>
          <a:prstGeom prst="roundRect">
            <a:avLst>
              <a:gd name="adj" fmla="val 2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392E0DF-A9B1-4328-8D74-05B4266BE7C9}"/>
              </a:ext>
            </a:extLst>
          </p:cNvPr>
          <p:cNvGrpSpPr/>
          <p:nvPr/>
        </p:nvGrpSpPr>
        <p:grpSpPr>
          <a:xfrm>
            <a:off x="2234547" y="4712787"/>
            <a:ext cx="5173992" cy="321262"/>
            <a:chOff x="1985001" y="4773373"/>
            <a:chExt cx="5173992" cy="321262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5526FD1-5E87-4291-957C-F7D23E788958}"/>
                </a:ext>
              </a:extLst>
            </p:cNvPr>
            <p:cNvGrpSpPr/>
            <p:nvPr/>
          </p:nvGrpSpPr>
          <p:grpSpPr>
            <a:xfrm rot="5400000">
              <a:off x="4415032" y="2350674"/>
              <a:ext cx="313931" cy="5173991"/>
              <a:chOff x="8635891" y="971644"/>
              <a:chExt cx="118500" cy="634539"/>
            </a:xfrm>
            <a:solidFill>
              <a:schemeClr val="bg1">
                <a:lumMod val="95000"/>
              </a:schemeClr>
            </a:solidFill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63D88BE1-775B-4D56-B187-D03A5D401CC6}"/>
                  </a:ext>
                </a:extLst>
              </p:cNvPr>
              <p:cNvSpPr/>
              <p:nvPr/>
            </p:nvSpPr>
            <p:spPr>
              <a:xfrm>
                <a:off x="8635892" y="971644"/>
                <a:ext cx="118499" cy="63453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38100" dist="25400" dir="135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6A25CA2B-5CF2-4E58-8B1A-A0348BCA2493}"/>
                  </a:ext>
                </a:extLst>
              </p:cNvPr>
              <p:cNvSpPr/>
              <p:nvPr/>
            </p:nvSpPr>
            <p:spPr>
              <a:xfrm>
                <a:off x="8635891" y="971644"/>
                <a:ext cx="118499" cy="63453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38100" dist="12700" dir="2700000" algn="ctr" rotWithShape="0">
                  <a:schemeClr val="bg1">
                    <a:lumMod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A01F660-4229-4100-9CEC-8A3F7B8AB5D2}"/>
                </a:ext>
              </a:extLst>
            </p:cNvPr>
            <p:cNvSpPr/>
            <p:nvPr/>
          </p:nvSpPr>
          <p:spPr>
            <a:xfrm>
              <a:off x="1985001" y="4773373"/>
              <a:ext cx="5173992" cy="2954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rtl="1">
                <a:lnSpc>
                  <a:spcPct val="120000"/>
                </a:lnSpc>
              </a:pPr>
              <a:r>
                <a:rPr lang="fa-IR" sz="1100" dirty="0">
                  <a:latin typeface="Kalameh" pitchFamily="2" charset="-78"/>
                  <a:cs typeface="Kalameh" pitchFamily="2" charset="-78"/>
                </a:rPr>
                <a:t>بهبود دقت موقعیت‌یابی مبتني بر </a:t>
              </a:r>
              <a:r>
                <a:rPr lang="en-US" sz="1100" dirty="0">
                  <a:latin typeface="Kalameh" pitchFamily="2" charset="-78"/>
                  <a:cs typeface="Kalameh" pitchFamily="2" charset="-78"/>
                </a:rPr>
                <a:t>RSS</a:t>
              </a:r>
              <a:r>
                <a:rPr lang="fa-IR" sz="1100" dirty="0">
                  <a:latin typeface="Kalameh" pitchFamily="2" charset="-78"/>
                  <a:cs typeface="Kalameh" pitchFamily="2" charset="-78"/>
                </a:rPr>
                <a:t> بااستفاده از الگوریتم‌های يادگيری گروهی</a:t>
              </a:r>
              <a:endParaRPr lang="en-001" sz="1100" dirty="0">
                <a:latin typeface="Kalameh" pitchFamily="2" charset="-78"/>
                <a:cs typeface="Kalameh" pitchFamily="2" charset="-78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DB2CE58-1989-4688-8EFE-2EEA0193C19E}"/>
              </a:ext>
            </a:extLst>
          </p:cNvPr>
          <p:cNvGrpSpPr/>
          <p:nvPr/>
        </p:nvGrpSpPr>
        <p:grpSpPr>
          <a:xfrm>
            <a:off x="8689652" y="4720120"/>
            <a:ext cx="292045" cy="313929"/>
            <a:chOff x="6692685" y="1991717"/>
            <a:chExt cx="997572" cy="99757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69756A8-0A9B-48DF-86DD-6084BA16B265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13500000" sx="90000" sy="90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4851311-D489-4BF5-B5D5-7D46CD661CD4}"/>
                </a:ext>
              </a:extLst>
            </p:cNvPr>
            <p:cNvSpPr/>
            <p:nvPr/>
          </p:nvSpPr>
          <p:spPr>
            <a:xfrm>
              <a:off x="6692685" y="1991717"/>
              <a:ext cx="997572" cy="997572"/>
            </a:xfrm>
            <a:prstGeom prst="roundRect">
              <a:avLst>
                <a:gd name="adj" fmla="val 13612"/>
              </a:avLst>
            </a:prstGeom>
            <a:solidFill>
              <a:srgbClr val="F5F5F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0AAF930-4EB2-4AC5-BD13-0554B6D3DCB3}"/>
              </a:ext>
            </a:extLst>
          </p:cNvPr>
          <p:cNvSpPr/>
          <p:nvPr/>
        </p:nvSpPr>
        <p:spPr>
          <a:xfrm rot="5400000" flipH="1">
            <a:off x="4837776" y="-2375759"/>
            <a:ext cx="45719" cy="677344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38100" dist="12700" dir="135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829C7D-42A4-4F0A-B0D6-7A3C67F71913}"/>
              </a:ext>
            </a:extLst>
          </p:cNvPr>
          <p:cNvGrpSpPr/>
          <p:nvPr/>
        </p:nvGrpSpPr>
        <p:grpSpPr>
          <a:xfrm>
            <a:off x="1904897" y="1804224"/>
            <a:ext cx="1576441" cy="1584478"/>
            <a:chOff x="-772803" y="3781146"/>
            <a:chExt cx="748179" cy="75199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A991549-5369-471C-B0C5-5C5E70E8EBC2}"/>
                </a:ext>
              </a:extLst>
            </p:cNvPr>
            <p:cNvSpPr/>
            <p:nvPr/>
          </p:nvSpPr>
          <p:spPr>
            <a:xfrm>
              <a:off x="-772803" y="3784960"/>
              <a:ext cx="748179" cy="748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dist="63500" dir="13500000" sx="109000" sy="109000" algn="ctr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2A8B87B-8A5E-4B2A-9F9F-EEE8BCC9BB82}"/>
                </a:ext>
              </a:extLst>
            </p:cNvPr>
            <p:cNvSpPr/>
            <p:nvPr/>
          </p:nvSpPr>
          <p:spPr>
            <a:xfrm>
              <a:off x="-772803" y="3781146"/>
              <a:ext cx="748179" cy="748179"/>
            </a:xfrm>
            <a:prstGeom prst="ellipse">
              <a:avLst/>
            </a:prstGeom>
            <a:gradFill>
              <a:gsLst>
                <a:gs pos="0">
                  <a:srgbClr val="B02A6D"/>
                </a:gs>
                <a:gs pos="100000">
                  <a:srgbClr val="363062"/>
                </a:gs>
              </a:gsLst>
              <a:lin ang="2400000" scaled="0"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 sz="105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FB784-22AE-4122-96D5-708F85365DF5}"/>
              </a:ext>
            </a:extLst>
          </p:cNvPr>
          <p:cNvGrpSpPr/>
          <p:nvPr/>
        </p:nvGrpSpPr>
        <p:grpSpPr>
          <a:xfrm>
            <a:off x="2115572" y="2022936"/>
            <a:ext cx="1155089" cy="1155089"/>
            <a:chOff x="3195892" y="436544"/>
            <a:chExt cx="1141782" cy="114178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87557DA-2373-46E6-93FA-E2774961AC54}"/>
                </a:ext>
              </a:extLst>
            </p:cNvPr>
            <p:cNvSpPr/>
            <p:nvPr/>
          </p:nvSpPr>
          <p:spPr>
            <a:xfrm>
              <a:off x="3195892" y="436544"/>
              <a:ext cx="1141782" cy="1141782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ffectLst>
              <a:innerShdw blurRad="127000" dist="635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0B7362B-A0F2-4769-9608-49A868F40596}"/>
                </a:ext>
              </a:extLst>
            </p:cNvPr>
            <p:cNvSpPr/>
            <p:nvPr/>
          </p:nvSpPr>
          <p:spPr>
            <a:xfrm>
              <a:off x="3195892" y="436544"/>
              <a:ext cx="1141782" cy="1141782"/>
            </a:xfrm>
            <a:prstGeom prst="ellipse">
              <a:avLst/>
            </a:prstGeom>
            <a:solidFill>
              <a:srgbClr val="D9D9D9">
                <a:alpha val="56000"/>
              </a:srgbClr>
            </a:solidFill>
            <a:ln>
              <a:noFill/>
            </a:ln>
            <a:effectLst>
              <a:innerShdw blurRad="63500" dist="50800" dir="2700000">
                <a:schemeClr val="bg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8C5830F-404B-4AF7-8D86-41D78A3F2C94}"/>
              </a:ext>
            </a:extLst>
          </p:cNvPr>
          <p:cNvSpPr txBox="1"/>
          <p:nvPr/>
        </p:nvSpPr>
        <p:spPr>
          <a:xfrm>
            <a:off x="2399440" y="2124785"/>
            <a:ext cx="651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7200" dirty="0">
                <a:gradFill flip="none" rotWithShape="1">
                  <a:gsLst>
                    <a:gs pos="0">
                      <a:srgbClr val="B02A6D"/>
                    </a:gs>
                    <a:gs pos="100000">
                      <a:srgbClr val="363062"/>
                    </a:gs>
                  </a:gsLst>
                  <a:lin ang="2700000" scaled="1"/>
                  <a:tileRect/>
                </a:gradFill>
                <a:latin typeface="Lalezar" panose="00000500000000000000" pitchFamily="2" charset="-78"/>
                <a:cs typeface="Lalezar" panose="00000500000000000000" pitchFamily="2" charset="-78"/>
              </a:rPr>
              <a:t>1</a:t>
            </a:r>
            <a:endParaRPr lang="en-US" sz="7200" dirty="0">
              <a:gradFill flip="none" rotWithShape="1">
                <a:gsLst>
                  <a:gs pos="0">
                    <a:srgbClr val="B02A6D"/>
                  </a:gs>
                  <a:gs pos="100000">
                    <a:srgbClr val="363062"/>
                  </a:gs>
                </a:gsLst>
                <a:lin ang="2700000" scaled="1"/>
                <a:tileRect/>
              </a:gradFill>
              <a:latin typeface="Lalezar" panose="00000500000000000000" pitchFamily="2" charset="-78"/>
              <a:cs typeface="Lalezar" panose="00000500000000000000" pitchFamily="2" charset="-78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16F703-05C9-4A27-8E13-54B85947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B0E6-C177-4FBE-BE2B-58A25A4C21F6}" type="slidenum">
              <a:rPr lang="en-001" smtClean="0"/>
              <a:pPr/>
              <a:t>7</a:t>
            </a:fld>
            <a:endParaRPr lang="en-001" dirty="0"/>
          </a:p>
        </p:txBody>
      </p:sp>
      <p:sp>
        <p:nvSpPr>
          <p:cNvPr id="101" name="Title 41">
            <a:extLst>
              <a:ext uri="{FF2B5EF4-FFF2-40B4-BE49-F238E27FC236}">
                <a16:creationId xmlns:a16="http://schemas.microsoft.com/office/drawing/2014/main" id="{6B2781D1-3229-4368-A636-F0716A17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70655"/>
            <a:ext cx="3675359" cy="559652"/>
          </a:xfrm>
        </p:spPr>
        <p:txBody>
          <a:bodyPr/>
          <a:lstStyle/>
          <a:p>
            <a:r>
              <a:rPr lang="fa-IR" dirty="0"/>
              <a:t>عنوان اسلاید</a:t>
            </a:r>
            <a:endParaRPr lang="en-001" dirty="0"/>
          </a:p>
        </p:txBody>
      </p:sp>
      <p:sp>
        <p:nvSpPr>
          <p:cNvPr id="102" name="Content Placeholder 56">
            <a:extLst>
              <a:ext uri="{FF2B5EF4-FFF2-40B4-BE49-F238E27FC236}">
                <a16:creationId xmlns:a16="http://schemas.microsoft.com/office/drawing/2014/main" id="{90A1865F-FB32-4CC8-907A-9842124E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910" y="1185591"/>
            <a:ext cx="6773449" cy="3263504"/>
          </a:xfrm>
        </p:spPr>
        <p:txBody>
          <a:bodyPr/>
          <a:lstStyle/>
          <a:p>
            <a:r>
              <a:rPr lang="fa-IR" dirty="0"/>
              <a:t>متن اسلاید</a:t>
            </a:r>
            <a:endParaRPr lang="en-001" dirty="0"/>
          </a:p>
        </p:txBody>
      </p:sp>
      <p:sp>
        <p:nvSpPr>
          <p:cNvPr id="103" name="Content Placeholder 57">
            <a:extLst>
              <a:ext uri="{FF2B5EF4-FFF2-40B4-BE49-F238E27FC236}">
                <a16:creationId xmlns:a16="http://schemas.microsoft.com/office/drawing/2014/main" id="{AEDEB264-578F-47C6-A61B-18FFA1862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3209" y="527855"/>
            <a:ext cx="2971481" cy="509674"/>
          </a:xfrm>
        </p:spPr>
        <p:txBody>
          <a:bodyPr/>
          <a:lstStyle/>
          <a:p>
            <a:r>
              <a:rPr lang="fa-IR" sz="1800" dirty="0">
                <a:ln w="12700">
                  <a:solidFill>
                    <a:srgbClr val="B02A6D"/>
                  </a:solidFill>
                </a:ln>
                <a:noFill/>
                <a:latin typeface="KalamehFaNum ExtraBold" pitchFamily="2" charset="-78"/>
                <a:cs typeface="KalamehFaNum ExtraBold" pitchFamily="2" charset="-78"/>
              </a:rPr>
              <a:t>زیر عنوان اسلاید</a:t>
            </a:r>
            <a:endParaRPr lang="en-001" sz="1800" dirty="0">
              <a:ln w="12700">
                <a:solidFill>
                  <a:srgbClr val="B02A6D"/>
                </a:solidFill>
              </a:ln>
              <a:noFill/>
              <a:latin typeface="KalamehFaNum ExtraBold" pitchFamily="2" charset="-78"/>
              <a:cs typeface="KalamehFaNum ExtraBold" pitchFamily="2" charset="-78"/>
            </a:endParaRPr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5704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176</Words>
  <Application>Microsoft Office PowerPoint</Application>
  <PresentationFormat>On-screen Show (16:9)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Dana</vt:lpstr>
      <vt:lpstr>Kalameh</vt:lpstr>
      <vt:lpstr>Kalameh ExtraLight</vt:lpstr>
      <vt:lpstr>KalamehFaNum ExtraBold</vt:lpstr>
      <vt:lpstr>Lalezar</vt:lpstr>
      <vt:lpstr>Office Theme</vt:lpstr>
      <vt:lpstr>PowerPoint Presentation</vt:lpstr>
      <vt:lpstr>PowerPoint Presentation</vt:lpstr>
      <vt:lpstr>عنوان اسلاید</vt:lpstr>
      <vt:lpstr>عنوان اسلاید</vt:lpstr>
      <vt:lpstr>PowerPoint Presentation</vt:lpstr>
      <vt:lpstr>PowerPoint Presentation</vt:lpstr>
      <vt:lpstr>عنوان اسلاید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 Arabsorkhi</dc:creator>
  <cp:lastModifiedBy>Hamid Arabsorkhi</cp:lastModifiedBy>
  <cp:revision>15</cp:revision>
  <dcterms:created xsi:type="dcterms:W3CDTF">2024-02-25T19:16:12Z</dcterms:created>
  <dcterms:modified xsi:type="dcterms:W3CDTF">2024-03-01T21:07:25Z</dcterms:modified>
</cp:coreProperties>
</file>