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316" r:id="rId2"/>
    <p:sldId id="322" r:id="rId3"/>
    <p:sldId id="285" r:id="rId4"/>
    <p:sldId id="323" r:id="rId5"/>
    <p:sldId id="317" r:id="rId6"/>
    <p:sldId id="325" r:id="rId7"/>
    <p:sldId id="318" r:id="rId8"/>
    <p:sldId id="329" r:id="rId9"/>
    <p:sldId id="319" r:id="rId10"/>
    <p:sldId id="328" r:id="rId11"/>
    <p:sldId id="292" r:id="rId12"/>
    <p:sldId id="274" r:id="rId13"/>
  </p:sldIdLst>
  <p:sldSz cx="9144000" cy="6858000" type="screen4x3"/>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élection TITRE" id="{445BA397-A333-443D-B4CC-F37C8294041E}">
          <p14:sldIdLst>
            <p14:sldId id="316"/>
          </p14:sldIdLst>
        </p14:section>
        <p14:section name="Section PAGE LAMBDA prop1" id="{B2862B4A-28BA-4F47-86E7-7E2C5C48A2E6}">
          <p14:sldIdLst>
            <p14:sldId id="322"/>
            <p14:sldId id="285"/>
            <p14:sldId id="323"/>
            <p14:sldId id="317"/>
            <p14:sldId id="325"/>
            <p14:sldId id="318"/>
            <p14:sldId id="329"/>
            <p14:sldId id="319"/>
            <p14:sldId id="328"/>
          </p14:sldIdLst>
        </p14:section>
        <p14:section name="Sélection FIN" id="{92895646-D2EA-4C8C-A797-93868D18ADF1}">
          <p14:sldIdLst>
            <p14:sldId id="292"/>
            <p14:sldId id="27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BB4E5"/>
    <a:srgbClr val="004CFF"/>
    <a:srgbClr val="D40000"/>
    <a:srgbClr val="8C009B"/>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7" autoAdjust="0"/>
    <p:restoredTop sz="94394" autoAdjust="0"/>
  </p:normalViewPr>
  <p:slideViewPr>
    <p:cSldViewPr>
      <p:cViewPr varScale="1">
        <p:scale>
          <a:sx n="74" d="100"/>
          <a:sy n="74" d="100"/>
        </p:scale>
        <p:origin x="1086" y="60"/>
      </p:cViewPr>
      <p:guideLst>
        <p:guide orient="horz" pos="2160"/>
        <p:guide pos="2880"/>
      </p:guideLst>
    </p:cSldViewPr>
  </p:slideViewPr>
  <p:outlineViewPr>
    <p:cViewPr>
      <p:scale>
        <a:sx n="33" d="100"/>
        <a:sy n="33" d="100"/>
      </p:scale>
      <p:origin x="0" y="30053"/>
    </p:cViewPr>
  </p:outlineViewPr>
  <p:notesTextViewPr>
    <p:cViewPr>
      <p:scale>
        <a:sx n="1" d="1"/>
        <a:sy n="1" d="1"/>
      </p:scale>
      <p:origin x="0" y="0"/>
    </p:cViewPr>
  </p:notesTextViewPr>
  <p:sorterViewPr>
    <p:cViewPr>
      <p:scale>
        <a:sx n="150" d="100"/>
        <a:sy n="150" d="100"/>
      </p:scale>
      <p:origin x="0" y="1952"/>
    </p:cViewPr>
  </p:sorterViewPr>
  <p:notesViewPr>
    <p:cSldViewPr>
      <p:cViewPr varScale="1">
        <p:scale>
          <a:sx n="76" d="100"/>
          <a:sy n="76" d="100"/>
        </p:scale>
        <p:origin x="-3978" y="-10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2"/>
            <a:ext cx="3076363" cy="511731"/>
          </a:xfrm>
          <a:prstGeom prst="rect">
            <a:avLst/>
          </a:prstGeom>
        </p:spPr>
        <p:txBody>
          <a:bodyPr vert="horz" lIns="95068" tIns="47534" rIns="95068" bIns="47534" rtlCol="0"/>
          <a:lstStyle>
            <a:lvl1pPr algn="l">
              <a:defRPr sz="1200"/>
            </a:lvl1pPr>
          </a:lstStyle>
          <a:p>
            <a:endParaRPr lang="fr-FR" dirty="0"/>
          </a:p>
        </p:txBody>
      </p:sp>
      <p:sp>
        <p:nvSpPr>
          <p:cNvPr id="3" name="Espace réservé de la date 2"/>
          <p:cNvSpPr>
            <a:spLocks noGrp="1"/>
          </p:cNvSpPr>
          <p:nvPr>
            <p:ph type="dt" idx="1"/>
          </p:nvPr>
        </p:nvSpPr>
        <p:spPr>
          <a:xfrm>
            <a:off x="4021296" y="2"/>
            <a:ext cx="3076363" cy="511731"/>
          </a:xfrm>
          <a:prstGeom prst="rect">
            <a:avLst/>
          </a:prstGeom>
        </p:spPr>
        <p:txBody>
          <a:bodyPr vert="horz" lIns="95068" tIns="47534" rIns="95068" bIns="47534" rtlCol="0"/>
          <a:lstStyle>
            <a:lvl1pPr algn="r">
              <a:defRPr sz="1200"/>
            </a:lvl1pPr>
          </a:lstStyle>
          <a:p>
            <a:fld id="{15358FBC-DEDB-4367-B9D5-41EAC32F43E5}" type="datetimeFigureOut">
              <a:rPr lang="fr-FR" smtClean="0"/>
              <a:t>17/01/2023</a:t>
            </a:fld>
            <a:endParaRPr lang="fr-FR" dirty="0"/>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5068" tIns="47534" rIns="95068" bIns="47534" rtlCol="0" anchor="ctr"/>
          <a:lstStyle/>
          <a:p>
            <a:endParaRPr lang="fr-FR" dirty="0"/>
          </a:p>
        </p:txBody>
      </p:sp>
      <p:sp>
        <p:nvSpPr>
          <p:cNvPr id="5" name="Espace réservé des commentaires 4"/>
          <p:cNvSpPr>
            <a:spLocks noGrp="1"/>
          </p:cNvSpPr>
          <p:nvPr>
            <p:ph type="body" sz="quarter" idx="3"/>
          </p:nvPr>
        </p:nvSpPr>
        <p:spPr>
          <a:xfrm>
            <a:off x="709931" y="4861442"/>
            <a:ext cx="5679440" cy="4605576"/>
          </a:xfrm>
          <a:prstGeom prst="rect">
            <a:avLst/>
          </a:prstGeom>
        </p:spPr>
        <p:txBody>
          <a:bodyPr vert="horz" lIns="95068" tIns="47534" rIns="95068" bIns="47534"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2" y="9721108"/>
            <a:ext cx="3076363" cy="511731"/>
          </a:xfrm>
          <a:prstGeom prst="rect">
            <a:avLst/>
          </a:prstGeom>
        </p:spPr>
        <p:txBody>
          <a:bodyPr vert="horz" lIns="95068" tIns="47534" rIns="95068" bIns="47534"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4021296" y="9721108"/>
            <a:ext cx="3076363" cy="511731"/>
          </a:xfrm>
          <a:prstGeom prst="rect">
            <a:avLst/>
          </a:prstGeom>
        </p:spPr>
        <p:txBody>
          <a:bodyPr vert="horz" lIns="95068" tIns="47534" rIns="95068" bIns="47534" rtlCol="0" anchor="b"/>
          <a:lstStyle>
            <a:lvl1pPr algn="r">
              <a:defRPr sz="1200"/>
            </a:lvl1pPr>
          </a:lstStyle>
          <a:p>
            <a:fld id="{2D1A88E1-D7F8-481D-9792-357855F0BC1E}" type="slidenum">
              <a:rPr lang="fr-FR" smtClean="0"/>
              <a:t>‹#›</a:t>
            </a:fld>
            <a:endParaRPr lang="fr-FR" dirty="0"/>
          </a:p>
        </p:txBody>
      </p:sp>
    </p:spTree>
    <p:extLst>
      <p:ext uri="{BB962C8B-B14F-4D97-AF65-F5344CB8AC3E}">
        <p14:creationId xmlns:p14="http://schemas.microsoft.com/office/powerpoint/2010/main" val="99578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fr-FR" b="0" i="0" noProof="0" dirty="0">
                <a:effectLst/>
                <a:latin typeface="Arial" panose="020B0604020202020204" pitchFamily="34" charset="0"/>
              </a:rPr>
              <a:t>Récemment, digitalisation et la mesure sans contact ont suscité un grand intérêt de la part des chercheurs, et de nombreuses systèmes ont inventés sans assurance que les méthode de mesure respect la norme, c’est dans ce cadre j’ai codé un algorithme pour objectif de </a:t>
            </a:r>
            <a:endParaRPr lang="fr-FR" noProof="0" dirty="0"/>
          </a:p>
        </p:txBody>
      </p:sp>
      <p:sp>
        <p:nvSpPr>
          <p:cNvPr id="4" name="Slide Number Placeholder 3"/>
          <p:cNvSpPr>
            <a:spLocks noGrp="1"/>
          </p:cNvSpPr>
          <p:nvPr>
            <p:ph type="sldNum" sz="quarter" idx="5"/>
          </p:nvPr>
        </p:nvSpPr>
        <p:spPr/>
        <p:txBody>
          <a:bodyPr/>
          <a:lstStyle/>
          <a:p>
            <a:fld id="{2D1A88E1-D7F8-481D-9792-357855F0BC1E}" type="slidenum">
              <a:rPr lang="fr-FR" smtClean="0"/>
              <a:t>2</a:t>
            </a:fld>
            <a:endParaRPr lang="fr-FR" dirty="0"/>
          </a:p>
        </p:txBody>
      </p:sp>
    </p:spTree>
    <p:extLst>
      <p:ext uri="{BB962C8B-B14F-4D97-AF65-F5344CB8AC3E}">
        <p14:creationId xmlns:p14="http://schemas.microsoft.com/office/powerpoint/2010/main" val="3315318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12</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15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fr-FR" noProof="0" dirty="0"/>
              <a:t>la fonction </a:t>
            </a:r>
            <a:r>
              <a:rPr lang="fr-FR" noProof="0" dirty="0" err="1"/>
              <a:t>AliconaReader</a:t>
            </a:r>
            <a:r>
              <a:rPr lang="fr-FR" noProof="0" dirty="0"/>
              <a:t>() prend comme entrée un fichier .al3d est donne une structure sous </a:t>
            </a:r>
            <a:r>
              <a:rPr lang="fr-FR" noProof="0" dirty="0" err="1"/>
              <a:t>matlab</a:t>
            </a:r>
            <a:r>
              <a:rPr lang="fr-FR" noProof="0" dirty="0"/>
              <a:t> qui contient 6 type de données, ce qui nous intéresse c’est le fichier </a:t>
            </a:r>
            <a:r>
              <a:rPr lang="fr-FR" noProof="0" dirty="0" err="1"/>
              <a:t>Depth_data</a:t>
            </a:r>
            <a:r>
              <a:rPr lang="fr-FR" noProof="0" dirty="0"/>
              <a:t> qui représente la hauteur de chaque pixel.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fr-FR" noProof="0" dirty="0"/>
              <a:t>Mais ces données contient des points aberrantes, afin de les détecter et les remplacer j’ai utilisé la fonction </a:t>
            </a:r>
            <a:r>
              <a:rPr lang="fr-FR" noProof="0" dirty="0" err="1"/>
              <a:t>filloutliers</a:t>
            </a:r>
            <a:r>
              <a:rPr lang="fr-FR" noProof="0" dirty="0"/>
              <a:t>(), j’ai utilisé l’argument </a:t>
            </a:r>
            <a:r>
              <a:rPr lang="en-US" b="0" i="0" dirty="0">
                <a:solidFill>
                  <a:srgbClr val="212121"/>
                </a:solidFill>
                <a:effectLst/>
                <a:latin typeface="Menlo"/>
              </a:rPr>
              <a:t>"median“  </a:t>
            </a:r>
            <a:r>
              <a:rPr lang="en-US" b="0" i="0" dirty="0" err="1">
                <a:solidFill>
                  <a:srgbClr val="212121"/>
                </a:solidFill>
                <a:effectLst/>
                <a:latin typeface="Menlo"/>
              </a:rPr>
              <a:t>désigne</a:t>
            </a:r>
            <a:r>
              <a:rPr lang="en-US" b="0" i="0" dirty="0">
                <a:solidFill>
                  <a:srgbClr val="212121"/>
                </a:solidFill>
                <a:effectLst/>
                <a:latin typeface="Menlo"/>
              </a:rPr>
              <a:t> que les points </a:t>
            </a:r>
            <a:r>
              <a:rPr lang="en-US" b="0" i="0" dirty="0" err="1">
                <a:solidFill>
                  <a:srgbClr val="212121"/>
                </a:solidFill>
                <a:effectLst/>
                <a:latin typeface="Menlo"/>
              </a:rPr>
              <a:t>aberantes</a:t>
            </a:r>
            <a:r>
              <a:rPr lang="en-US" b="0" i="0" dirty="0">
                <a:solidFill>
                  <a:srgbClr val="212121"/>
                </a:solidFill>
                <a:effectLst/>
                <a:latin typeface="Menlo"/>
              </a:rPr>
              <a:t> </a:t>
            </a:r>
            <a:r>
              <a:rPr lang="en-US" b="0" i="0" dirty="0" err="1">
                <a:solidFill>
                  <a:srgbClr val="212121"/>
                </a:solidFill>
                <a:effectLst/>
                <a:latin typeface="Menlo"/>
              </a:rPr>
              <a:t>sont</a:t>
            </a:r>
            <a:r>
              <a:rPr lang="en-US" b="0" i="0" dirty="0">
                <a:solidFill>
                  <a:srgbClr val="212121"/>
                </a:solidFill>
                <a:effectLst/>
                <a:latin typeface="Menlo"/>
              </a:rPr>
              <a:t> les point qui </a:t>
            </a:r>
            <a:r>
              <a:rPr lang="en-US" b="0" i="0" dirty="0" err="1">
                <a:solidFill>
                  <a:srgbClr val="212121"/>
                </a:solidFill>
                <a:effectLst/>
                <a:latin typeface="Menlo"/>
              </a:rPr>
              <a:t>sont</a:t>
            </a:r>
            <a:r>
              <a:rPr lang="en-US" b="0" i="0" dirty="0">
                <a:solidFill>
                  <a:srgbClr val="212121"/>
                </a:solidFill>
                <a:effectLst/>
                <a:latin typeface="Menlo"/>
              </a:rPr>
              <a:t> plus grand que 3*median.</a:t>
            </a:r>
            <a:r>
              <a:rPr lang="fr-FR" noProof="0" dirty="0"/>
              <a:t> </a:t>
            </a:r>
            <a:r>
              <a:rPr lang="en-US" sz="1800" b="0" i="0" dirty="0">
                <a:solidFill>
                  <a:srgbClr val="A709F5"/>
                </a:solidFill>
                <a:effectLst/>
                <a:latin typeface="Menlo"/>
              </a:rPr>
              <a:t>'nearest’ pour </a:t>
            </a:r>
            <a:r>
              <a:rPr lang="fr-FR" sz="1800" b="0" i="0" noProof="0" dirty="0">
                <a:solidFill>
                  <a:srgbClr val="A709F5"/>
                </a:solidFill>
                <a:effectLst/>
                <a:latin typeface="Menlo"/>
              </a:rPr>
              <a:t>remplacer</a:t>
            </a:r>
            <a:r>
              <a:rPr lang="en-US" sz="1800" b="0" i="0" dirty="0">
                <a:solidFill>
                  <a:srgbClr val="A709F5"/>
                </a:solidFill>
                <a:effectLst/>
                <a:latin typeface="Menlo"/>
              </a:rPr>
              <a:t> le point aberrant par </a:t>
            </a:r>
            <a:r>
              <a:rPr lang="fr-FR" sz="1800" b="0" i="0" dirty="0">
                <a:solidFill>
                  <a:srgbClr val="A709F5"/>
                </a:solidFill>
                <a:effectLst/>
                <a:latin typeface="Menlo"/>
              </a:rPr>
              <a:t>la valeur non aberrante la plus proche.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fr-FR" sz="1800" b="0" i="0" dirty="0">
                <a:solidFill>
                  <a:srgbClr val="A709F5"/>
                </a:solidFill>
                <a:effectLst/>
                <a:latin typeface="Menlo"/>
              </a:rPr>
              <a:t>Fit() : pour créer un ajustement aux données avec un modèle spécifié par un argument, moi j’ai utilisé ‘ply11’ qui signifier une surface polynomiale linéaire </a:t>
            </a:r>
            <a:endParaRPr lang="en-US" sz="1800" b="0" i="0" dirty="0">
              <a:effectLst/>
              <a:latin typeface="Menlo"/>
            </a:endParaRPr>
          </a:p>
        </p:txBody>
      </p:sp>
      <p:sp>
        <p:nvSpPr>
          <p:cNvPr id="4" name="Slide Number Placeholder 3"/>
          <p:cNvSpPr>
            <a:spLocks noGrp="1"/>
          </p:cNvSpPr>
          <p:nvPr>
            <p:ph type="sldNum" sz="quarter" idx="5"/>
          </p:nvPr>
        </p:nvSpPr>
        <p:spPr/>
        <p:txBody>
          <a:bodyPr/>
          <a:lstStyle/>
          <a:p>
            <a:fld id="{2D1A88E1-D7F8-481D-9792-357855F0BC1E}" type="slidenum">
              <a:rPr lang="fr-FR" smtClean="0"/>
              <a:t>3</a:t>
            </a:fld>
            <a:endParaRPr lang="fr-FR" dirty="0"/>
          </a:p>
        </p:txBody>
      </p:sp>
    </p:spTree>
    <p:extLst>
      <p:ext uri="{BB962C8B-B14F-4D97-AF65-F5344CB8AC3E}">
        <p14:creationId xmlns:p14="http://schemas.microsoft.com/office/powerpoint/2010/main" val="3070473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p:txBody>
      </p:sp>
      <p:sp>
        <p:nvSpPr>
          <p:cNvPr id="4" name="Slide Number Placeholder 3"/>
          <p:cNvSpPr>
            <a:spLocks noGrp="1"/>
          </p:cNvSpPr>
          <p:nvPr>
            <p:ph type="sldNum" sz="quarter" idx="5"/>
          </p:nvPr>
        </p:nvSpPr>
        <p:spPr/>
        <p:txBody>
          <a:bodyPr/>
          <a:lstStyle/>
          <a:p>
            <a:fld id="{2D1A88E1-D7F8-481D-9792-357855F0BC1E}" type="slidenum">
              <a:rPr lang="fr-FR" smtClean="0"/>
              <a:t>4</a:t>
            </a:fld>
            <a:endParaRPr lang="fr-FR" dirty="0"/>
          </a:p>
        </p:txBody>
      </p:sp>
    </p:spTree>
    <p:extLst>
      <p:ext uri="{BB962C8B-B14F-4D97-AF65-F5344CB8AC3E}">
        <p14:creationId xmlns:p14="http://schemas.microsoft.com/office/powerpoint/2010/main" val="2847777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b="0" i="0" dirty="0" err="1">
                <a:effectLst/>
                <a:latin typeface="Menlo"/>
              </a:rPr>
              <a:t>imregionalmax</a:t>
            </a:r>
            <a:r>
              <a:rPr lang="fr-FR" sz="1800" b="0" i="0" dirty="0">
                <a:effectLst/>
                <a:latin typeface="Menlo"/>
              </a:rPr>
              <a:t>(); </a:t>
            </a:r>
            <a:r>
              <a:rPr lang="fr-FR" sz="1800" b="0" i="0" dirty="0">
                <a:solidFill>
                  <a:srgbClr val="008013"/>
                </a:solidFill>
                <a:effectLst/>
                <a:latin typeface="Menlo"/>
              </a:rPr>
              <a:t>renvoie une matrice binaire qui identifie les maximums. Les maximums sont entourés de pixels (8 voisines) avec une valeur inferieure.</a:t>
            </a:r>
          </a:p>
          <a:p>
            <a:r>
              <a:rPr lang="fr-FR" sz="1800" b="0" i="0" dirty="0">
                <a:solidFill>
                  <a:srgbClr val="008013"/>
                </a:solidFill>
                <a:effectLst/>
                <a:latin typeface="Menlo"/>
              </a:rPr>
              <a:t>Sv : profondeur maximale de creux : profondeur de la vallée la plus</a:t>
            </a:r>
            <a:r>
              <a:rPr lang="fr-FR" sz="1800" b="0" i="0" dirty="0">
                <a:solidFill>
                  <a:schemeClr val="tx1"/>
                </a:solidFill>
                <a:effectLst/>
                <a:latin typeface="Menlo"/>
              </a:rPr>
              <a:t> </a:t>
            </a:r>
            <a:r>
              <a:rPr lang="fr-FR" sz="1800" b="0" i="0" dirty="0">
                <a:solidFill>
                  <a:srgbClr val="008013"/>
                </a:solidFill>
                <a:effectLst/>
                <a:latin typeface="Menlo"/>
              </a:rPr>
              <a:t>profonde par rapport au plan moyen.</a:t>
            </a:r>
          </a:p>
          <a:p>
            <a:r>
              <a:rPr lang="fr-FR" sz="2800" b="0" i="0" dirty="0" err="1">
                <a:solidFill>
                  <a:srgbClr val="000000"/>
                </a:solidFill>
                <a:effectLst/>
                <a:latin typeface="helvetica" panose="020B0604020202020204" pitchFamily="34" charset="0"/>
              </a:rPr>
              <a:t>Sq</a:t>
            </a:r>
            <a:r>
              <a:rPr lang="fr-FR" sz="2800" b="0" i="0" dirty="0">
                <a:solidFill>
                  <a:srgbClr val="000000"/>
                </a:solidFill>
                <a:effectLst/>
                <a:latin typeface="helvetica" panose="020B0604020202020204" pitchFamily="34" charset="0"/>
              </a:rPr>
              <a:t> : Ce paramètre représente la valeur de la moyenne quadratique des valeurs d'ordonnées dans la zone de définition. Il équivaut à l'écart-type des hauteurs.</a:t>
            </a:r>
          </a:p>
          <a:p>
            <a:r>
              <a:rPr lang="fr-FR" sz="2800" b="0" i="0" dirty="0" err="1">
                <a:solidFill>
                  <a:srgbClr val="000000"/>
                </a:solidFill>
                <a:effectLst/>
                <a:latin typeface="helvetica" panose="020B0604020202020204" pitchFamily="34" charset="0"/>
              </a:rPr>
              <a:t>Ssk</a:t>
            </a:r>
            <a:r>
              <a:rPr lang="fr-FR" sz="2800" b="0" i="0" dirty="0">
                <a:solidFill>
                  <a:srgbClr val="000000"/>
                </a:solidFill>
                <a:effectLst/>
                <a:latin typeface="helvetica" panose="020B0604020202020204" pitchFamily="34" charset="0"/>
              </a:rPr>
              <a:t> : représente le degré de biais de la forme.</a:t>
            </a:r>
          </a:p>
          <a:p>
            <a:r>
              <a:rPr lang="fr-FR" sz="2800" b="0" i="0" dirty="0" err="1">
                <a:solidFill>
                  <a:srgbClr val="000000"/>
                </a:solidFill>
                <a:effectLst/>
                <a:latin typeface="helvetica" panose="020B0604020202020204" pitchFamily="34" charset="0"/>
              </a:rPr>
              <a:t>Ssk</a:t>
            </a:r>
            <a:r>
              <a:rPr lang="fr-FR" sz="2800" b="0" i="0" dirty="0">
                <a:solidFill>
                  <a:srgbClr val="000000"/>
                </a:solidFill>
                <a:effectLst/>
                <a:latin typeface="helvetica" panose="020B0604020202020204" pitchFamily="34" charset="0"/>
              </a:rPr>
              <a:t>&lt;0: La distribution de la hauteur est asymétrique au-dessus du plan moyen.</a:t>
            </a:r>
          </a:p>
          <a:p>
            <a:r>
              <a:rPr lang="fr-FR" sz="2800" b="0" i="0" dirty="0" err="1">
                <a:solidFill>
                  <a:srgbClr val="000000"/>
                </a:solidFill>
                <a:effectLst/>
                <a:latin typeface="helvetica" panose="020B0604020202020204" pitchFamily="34" charset="0"/>
              </a:rPr>
              <a:t>Ssk</a:t>
            </a:r>
            <a:r>
              <a:rPr lang="fr-FR" sz="2800" b="0" i="0" dirty="0">
                <a:solidFill>
                  <a:srgbClr val="000000"/>
                </a:solidFill>
                <a:effectLst/>
                <a:latin typeface="helvetica" panose="020B0604020202020204" pitchFamily="34" charset="0"/>
              </a:rPr>
              <a:t>=0: La distribution de la hauteur (crêtes et puits) est symétrique autour du plan moyen.</a:t>
            </a:r>
          </a:p>
          <a:p>
            <a:r>
              <a:rPr lang="fr-FR" sz="2800" b="0" i="0" dirty="0" err="1">
                <a:solidFill>
                  <a:srgbClr val="000000"/>
                </a:solidFill>
                <a:effectLst/>
                <a:latin typeface="helvetica" panose="020B0604020202020204" pitchFamily="34" charset="0"/>
              </a:rPr>
              <a:t>Ssk</a:t>
            </a:r>
            <a:r>
              <a:rPr lang="fr-FR" sz="2800" b="0" i="0" dirty="0">
                <a:solidFill>
                  <a:srgbClr val="000000"/>
                </a:solidFill>
                <a:effectLst/>
                <a:latin typeface="helvetica" panose="020B0604020202020204" pitchFamily="34" charset="0"/>
              </a:rPr>
              <a:t>&gt;0: La distribution de la hauteur est asymétrique au-dessus du plan moyen.</a:t>
            </a:r>
            <a:endParaRPr lang="fr-FR" sz="1800" b="0" i="0" dirty="0">
              <a:effectLst/>
              <a:latin typeface="Menl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err="1">
                <a:effectLst/>
                <a:latin typeface="Menlo"/>
              </a:rPr>
              <a:t>Imregionalmax</a:t>
            </a:r>
            <a:r>
              <a:rPr lang="fr-FR" sz="1800" b="0" i="0" dirty="0">
                <a:effectLst/>
                <a:latin typeface="Menlo"/>
              </a:rPr>
              <a:t>() ; renvoie la matrice binaire qui identifie les maximum dans la matrice, il fait un test sur les 8 pixel voisins  </a:t>
            </a:r>
            <a:endParaRPr lang="en-US" sz="1800" b="0" i="0" dirty="0">
              <a:effectLst/>
              <a:latin typeface="Menlo"/>
            </a:endParaRPr>
          </a:p>
          <a:p>
            <a:r>
              <a:rPr lang="fr-FR" sz="1800" b="0" i="0" dirty="0" err="1">
                <a:effectLst/>
                <a:latin typeface="Menlo"/>
              </a:rPr>
              <a:t>Sku</a:t>
            </a:r>
            <a:r>
              <a:rPr lang="fr-FR" sz="1800" b="0" i="0" dirty="0">
                <a:effectLst/>
                <a:latin typeface="Menlo"/>
              </a:rPr>
              <a:t> : c’est une mesure de </a:t>
            </a:r>
            <a:r>
              <a:rPr lang="fr-FR" sz="1800" b="0" i="0" dirty="0" err="1">
                <a:effectLst/>
                <a:latin typeface="Menlo"/>
              </a:rPr>
              <a:t>laspect</a:t>
            </a:r>
            <a:r>
              <a:rPr lang="fr-FR" sz="1800" b="0" i="0" dirty="0">
                <a:effectLst/>
                <a:latin typeface="Menlo"/>
              </a:rPr>
              <a:t> pointu du profile</a:t>
            </a:r>
          </a:p>
        </p:txBody>
      </p:sp>
      <p:sp>
        <p:nvSpPr>
          <p:cNvPr id="4" name="Slide Number Placeholder 3"/>
          <p:cNvSpPr>
            <a:spLocks noGrp="1"/>
          </p:cNvSpPr>
          <p:nvPr>
            <p:ph type="sldNum" sz="quarter" idx="5"/>
          </p:nvPr>
        </p:nvSpPr>
        <p:spPr/>
        <p:txBody>
          <a:bodyPr/>
          <a:lstStyle/>
          <a:p>
            <a:fld id="{2D1A88E1-D7F8-481D-9792-357855F0BC1E}" type="slidenum">
              <a:rPr lang="fr-FR" smtClean="0"/>
              <a:t>5</a:t>
            </a:fld>
            <a:endParaRPr lang="fr-FR" dirty="0"/>
          </a:p>
        </p:txBody>
      </p:sp>
    </p:spTree>
    <p:extLst>
      <p:ext uri="{BB962C8B-B14F-4D97-AF65-F5344CB8AC3E}">
        <p14:creationId xmlns:p14="http://schemas.microsoft.com/office/powerpoint/2010/main" val="634361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fr-FR" dirty="0"/>
              <a:t>La convolution consiste à balayer l’image avec le masque construire par la fonction </a:t>
            </a:r>
            <a:r>
              <a:rPr lang="fr-FR" dirty="0" err="1"/>
              <a:t>fspecial</a:t>
            </a:r>
            <a:r>
              <a:rPr lang="fr-FR" dirty="0"/>
              <a:t>(), </a:t>
            </a:r>
          </a:p>
          <a:p>
            <a:pPr marL="228600" indent="-228600">
              <a:buAutoNum type="arabicPeriod"/>
            </a:pPr>
            <a:r>
              <a:rPr lang="fr-FR" dirty="0"/>
              <a:t>Ce filtrage permet d’éliminer les “hautes” fréquences dans la matrice (les petites variations de Z)</a:t>
            </a:r>
          </a:p>
        </p:txBody>
      </p:sp>
      <p:sp>
        <p:nvSpPr>
          <p:cNvPr id="4" name="Slide Number Placeholder 3"/>
          <p:cNvSpPr>
            <a:spLocks noGrp="1"/>
          </p:cNvSpPr>
          <p:nvPr>
            <p:ph type="sldNum" sz="quarter" idx="5"/>
          </p:nvPr>
        </p:nvSpPr>
        <p:spPr/>
        <p:txBody>
          <a:bodyPr/>
          <a:lstStyle/>
          <a:p>
            <a:fld id="{2D1A88E1-D7F8-481D-9792-357855F0BC1E}" type="slidenum">
              <a:rPr lang="fr-FR" smtClean="0"/>
              <a:t>6</a:t>
            </a:fld>
            <a:endParaRPr lang="fr-FR" dirty="0"/>
          </a:p>
        </p:txBody>
      </p:sp>
    </p:spTree>
    <p:extLst>
      <p:ext uri="{BB962C8B-B14F-4D97-AF65-F5344CB8AC3E}">
        <p14:creationId xmlns:p14="http://schemas.microsoft.com/office/powerpoint/2010/main" val="1456571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fr-FR" dirty="0"/>
              <a:t>le filtre gaussien est séparable:</a:t>
            </a:r>
          </a:p>
          <a:p>
            <a:pPr marL="0" indent="0">
              <a:buNone/>
            </a:pPr>
            <a:r>
              <a:rPr lang="fr-FR" dirty="0"/>
              <a:t>• on peut filtrer les lignes avec un noyau 1 ligne x 5 colonnes de profil gaussien (par exemple)</a:t>
            </a:r>
          </a:p>
          <a:p>
            <a:pPr marL="0" indent="0">
              <a:buNone/>
            </a:pPr>
            <a:r>
              <a:rPr lang="fr-FR" dirty="0"/>
              <a:t>• on filtre le résultat (les colonnes) avec un noyau de 5 lignes x 1 colonne de profil gaussien </a:t>
            </a:r>
          </a:p>
          <a:p>
            <a:pPr marL="0" indent="0">
              <a:buNone/>
            </a:pPr>
            <a:r>
              <a:rPr lang="fr-FR" dirty="0"/>
              <a:t>• la propriété d’être séparable permet d’accélérer les calculs par rapport à la convolution classique en 2D.</a:t>
            </a:r>
            <a:endParaRPr lang="en-US" dirty="0"/>
          </a:p>
        </p:txBody>
      </p:sp>
      <p:sp>
        <p:nvSpPr>
          <p:cNvPr id="4" name="Slide Number Placeholder 3"/>
          <p:cNvSpPr>
            <a:spLocks noGrp="1"/>
          </p:cNvSpPr>
          <p:nvPr>
            <p:ph type="sldNum" sz="quarter" idx="5"/>
          </p:nvPr>
        </p:nvSpPr>
        <p:spPr/>
        <p:txBody>
          <a:bodyPr/>
          <a:lstStyle/>
          <a:p>
            <a:fld id="{2D1A88E1-D7F8-481D-9792-357855F0BC1E}" type="slidenum">
              <a:rPr lang="fr-FR" smtClean="0"/>
              <a:t>7</a:t>
            </a:fld>
            <a:endParaRPr lang="fr-FR" dirty="0"/>
          </a:p>
        </p:txBody>
      </p:sp>
    </p:spTree>
    <p:extLst>
      <p:ext uri="{BB962C8B-B14F-4D97-AF65-F5344CB8AC3E}">
        <p14:creationId xmlns:p14="http://schemas.microsoft.com/office/powerpoint/2010/main" val="165110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2D1A88E1-D7F8-481D-9792-357855F0BC1E}" type="slidenum">
              <a:rPr lang="fr-FR" smtClean="0"/>
              <a:t>8</a:t>
            </a:fld>
            <a:endParaRPr lang="fr-FR" dirty="0"/>
          </a:p>
        </p:txBody>
      </p:sp>
    </p:spTree>
    <p:extLst>
      <p:ext uri="{BB962C8B-B14F-4D97-AF65-F5344CB8AC3E}">
        <p14:creationId xmlns:p14="http://schemas.microsoft.com/office/powerpoint/2010/main" val="4139798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1A88E1-D7F8-481D-9792-357855F0BC1E}" type="slidenum">
              <a:rPr lang="fr-FR" smtClean="0"/>
              <a:t>9</a:t>
            </a:fld>
            <a:endParaRPr lang="fr-FR" dirty="0"/>
          </a:p>
        </p:txBody>
      </p:sp>
    </p:spTree>
    <p:extLst>
      <p:ext uri="{BB962C8B-B14F-4D97-AF65-F5344CB8AC3E}">
        <p14:creationId xmlns:p14="http://schemas.microsoft.com/office/powerpoint/2010/main" val="1799332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1A88E1-D7F8-481D-9792-357855F0BC1E}" type="slidenum">
              <a:rPr lang="fr-FR" smtClean="0"/>
              <a:t>10</a:t>
            </a:fld>
            <a:endParaRPr lang="fr-FR" dirty="0"/>
          </a:p>
        </p:txBody>
      </p:sp>
    </p:spTree>
    <p:extLst>
      <p:ext uri="{BB962C8B-B14F-4D97-AF65-F5344CB8AC3E}">
        <p14:creationId xmlns:p14="http://schemas.microsoft.com/office/powerpoint/2010/main" val="13479849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re/Conclusion avec full logo">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748433" y="3155254"/>
            <a:ext cx="6353100" cy="273746"/>
          </a:xfrm>
        </p:spPr>
        <p:txBody>
          <a:bodyPr>
            <a:normAutofit/>
          </a:bodyPr>
          <a:lstStyle>
            <a:lvl1pPr marL="0" indent="0" algn="l">
              <a:buNone/>
              <a:defRPr sz="1800">
                <a:solidFill>
                  <a:schemeClr val="tx2"/>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Names</a:t>
            </a:r>
            <a:endParaRPr lang="fr-FR" noProof="0" dirty="0"/>
          </a:p>
        </p:txBody>
      </p:sp>
      <p:sp>
        <p:nvSpPr>
          <p:cNvPr id="13" name="Titre 12"/>
          <p:cNvSpPr>
            <a:spLocks noGrp="1"/>
          </p:cNvSpPr>
          <p:nvPr>
            <p:ph type="title" hasCustomPrompt="1"/>
          </p:nvPr>
        </p:nvSpPr>
        <p:spPr>
          <a:xfrm>
            <a:off x="766766" y="1821580"/>
            <a:ext cx="6336704" cy="972000"/>
          </a:xfrm>
        </p:spPr>
        <p:txBody>
          <a:bodyPr anchor="t">
            <a:normAutofit/>
          </a:bodyPr>
          <a:lstStyle>
            <a:lvl1pPr algn="l">
              <a:defRPr sz="2800">
                <a:solidFill>
                  <a:schemeClr val="tx1"/>
                </a:solidFill>
                <a:latin typeface="+mj-lt"/>
              </a:defRPr>
            </a:lvl1pPr>
          </a:lstStyle>
          <a:p>
            <a:r>
              <a:rPr lang="en-US" noProof="0" dirty="0"/>
              <a:t>Presentation title,</a:t>
            </a:r>
            <a:br>
              <a:rPr lang="en-US" noProof="0" dirty="0"/>
            </a:br>
            <a:r>
              <a:rPr lang="en-US" noProof="0" dirty="0"/>
              <a:t>designed for up to 2 lines of title</a:t>
            </a:r>
            <a:endParaRPr lang="fr-FR" noProof="0" dirty="0"/>
          </a:p>
        </p:txBody>
      </p:sp>
      <p:sp>
        <p:nvSpPr>
          <p:cNvPr id="15" name="Text Box 20"/>
          <p:cNvSpPr txBox="1">
            <a:spLocks noChangeArrowheads="1"/>
          </p:cNvSpPr>
          <p:nvPr userDrawn="1"/>
        </p:nvSpPr>
        <p:spPr bwMode="auto">
          <a:xfrm>
            <a:off x="1547664" y="6487560"/>
            <a:ext cx="6696744" cy="323165"/>
          </a:xfrm>
          <a:prstGeom prst="rect">
            <a:avLst/>
          </a:prstGeom>
          <a:solidFill>
            <a:schemeClr val="bg1"/>
          </a:solidFill>
          <a:ln>
            <a:noFill/>
          </a:ln>
          <a:effectLst/>
        </p:spPr>
        <p:txBody>
          <a:bodyPr wrap="square" lIns="0" tIns="0" rIns="0" bIns="0">
            <a:spAutoFit/>
          </a:bodyPr>
          <a:lstStyle/>
          <a:p>
            <a:pPr fontAlgn="auto">
              <a:spcBef>
                <a:spcPts val="0"/>
              </a:spcBef>
              <a:spcAft>
                <a:spcPts val="0"/>
              </a:spcAft>
              <a:defRPr/>
            </a:pPr>
            <a:r>
              <a:rPr lang="fr-FR" sz="1100" b="1" dirty="0">
                <a:solidFill>
                  <a:schemeClr val="tx1"/>
                </a:solidFill>
                <a:latin typeface="+mj-lt"/>
              </a:rPr>
              <a:t>L</a:t>
            </a:r>
            <a:r>
              <a:rPr lang="fr-FR" sz="1100" b="1" dirty="0">
                <a:solidFill>
                  <a:srgbClr val="5BB4E5"/>
                </a:solidFill>
                <a:latin typeface="+mj-lt"/>
              </a:rPr>
              <a:t>aboratoire </a:t>
            </a:r>
            <a:r>
              <a:rPr lang="fr-FR" sz="1100" b="1" dirty="0">
                <a:solidFill>
                  <a:schemeClr val="tx1"/>
                </a:solidFill>
                <a:latin typeface="+mj-lt"/>
              </a:rPr>
              <a:t>U</a:t>
            </a:r>
            <a:r>
              <a:rPr lang="fr-FR" sz="1100" b="1" dirty="0">
                <a:solidFill>
                  <a:srgbClr val="5BB4E5"/>
                </a:solidFill>
                <a:latin typeface="+mj-lt"/>
              </a:rPr>
              <a:t>niversitaire de </a:t>
            </a:r>
            <a:r>
              <a:rPr lang="fr-FR" sz="1100" b="1" dirty="0">
                <a:solidFill>
                  <a:schemeClr val="tx1"/>
                </a:solidFill>
                <a:latin typeface="+mj-lt"/>
              </a:rPr>
              <a:t>R</a:t>
            </a:r>
            <a:r>
              <a:rPr lang="fr-FR" sz="1100" b="1" dirty="0">
                <a:solidFill>
                  <a:srgbClr val="5BB4E5"/>
                </a:solidFill>
                <a:latin typeface="+mj-lt"/>
              </a:rPr>
              <a:t>echerche en </a:t>
            </a:r>
            <a:r>
              <a:rPr lang="fr-FR" sz="1100" b="1" dirty="0">
                <a:solidFill>
                  <a:schemeClr val="tx1"/>
                </a:solidFill>
                <a:latin typeface="+mj-lt"/>
              </a:rPr>
              <a:t>P</a:t>
            </a:r>
            <a:r>
              <a:rPr lang="fr-FR" sz="1100" b="1" dirty="0">
                <a:solidFill>
                  <a:srgbClr val="5BB4E5"/>
                </a:solidFill>
                <a:latin typeface="+mj-lt"/>
              </a:rPr>
              <a:t>roduction </a:t>
            </a:r>
            <a:r>
              <a:rPr lang="fr-FR" sz="1100" b="1" dirty="0">
                <a:solidFill>
                  <a:schemeClr val="tx1"/>
                </a:solidFill>
                <a:latin typeface="+mj-lt"/>
              </a:rPr>
              <a:t>A</a:t>
            </a:r>
            <a:r>
              <a:rPr lang="fr-FR" sz="1100" b="1" dirty="0">
                <a:solidFill>
                  <a:srgbClr val="5BB4E5"/>
                </a:solidFill>
                <a:latin typeface="+mj-lt"/>
              </a:rPr>
              <a:t>utomatisée</a:t>
            </a:r>
          </a:p>
          <a:p>
            <a:pPr fontAlgn="auto">
              <a:spcBef>
                <a:spcPts val="0"/>
              </a:spcBef>
              <a:spcAft>
                <a:spcPts val="0"/>
              </a:spcAft>
              <a:defRPr/>
            </a:pPr>
            <a:r>
              <a:rPr lang="fr-FR" sz="1000" dirty="0">
                <a:solidFill>
                  <a:schemeClr val="tx1"/>
                </a:solidFill>
                <a:latin typeface="+mn-lt"/>
              </a:rPr>
              <a:t>61 avenue du Président Wilson 94235 Cachan Cedex - France - www.lurpa.ens-cachan.fr</a:t>
            </a:r>
          </a:p>
        </p:txBody>
      </p:sp>
      <p:sp>
        <p:nvSpPr>
          <p:cNvPr id="11" name="Espace réservé du numéro de diapositive 3"/>
          <p:cNvSpPr>
            <a:spLocks noGrp="1"/>
          </p:cNvSpPr>
          <p:nvPr>
            <p:ph type="sldNum" sz="quarter" idx="4"/>
          </p:nvPr>
        </p:nvSpPr>
        <p:spPr>
          <a:xfrm>
            <a:off x="8362690" y="6505189"/>
            <a:ext cx="576064" cy="268139"/>
          </a:xfrm>
          <a:prstGeom prst="rect">
            <a:avLst/>
          </a:prstGeom>
        </p:spPr>
        <p:txBody>
          <a:bodyPr lIns="0" tIns="0" rIns="0" bIns="0" anchor="ctr" anchorCtr="0"/>
          <a:lstStyle>
            <a:lvl1pPr algn="r">
              <a:defRPr sz="1200" b="0">
                <a:solidFill>
                  <a:schemeClr val="tx1"/>
                </a:solidFill>
                <a:latin typeface="+mn-lt"/>
              </a:defRPr>
            </a:lvl1pPr>
          </a:lstStyle>
          <a:p>
            <a:pPr>
              <a:tabLst>
                <a:tab pos="1440000" algn="r"/>
              </a:tabLst>
            </a:pPr>
            <a:fld id="{52D49FE9-411A-421C-95F2-BCD663E375F5}" type="slidenum">
              <a:rPr lang="fr-FR" smtClean="0"/>
              <a:pPr>
                <a:tabLst>
                  <a:tab pos="1440000" algn="r"/>
                </a:tabLst>
              </a:pPr>
              <a:t>‹#›</a:t>
            </a:fld>
            <a:endParaRPr lang="fr-FR" dirty="0"/>
          </a:p>
        </p:txBody>
      </p:sp>
      <p:pic>
        <p:nvPicPr>
          <p:cNvPr id="2053" name="Picture 5" descr="C:\Users\Romain\Dropbox\Comm'Lurpa\Logo_ENSCachanEndosse.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54862" t="27079" b="16265"/>
          <a:stretch/>
        </p:blipFill>
        <p:spPr bwMode="auto">
          <a:xfrm>
            <a:off x="6649588" y="188639"/>
            <a:ext cx="2314900" cy="79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2" descr="C:\Users\Romain\Dropbox\Comm'Lurpa\Logo_Lurpa.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51521" y="188640"/>
            <a:ext cx="1602928" cy="7920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 Placeholder 5"/>
          <p:cNvSpPr>
            <a:spLocks noGrp="1"/>
          </p:cNvSpPr>
          <p:nvPr>
            <p:ph type="body" sz="quarter" idx="10" hasCustomPrompt="1"/>
          </p:nvPr>
        </p:nvSpPr>
        <p:spPr>
          <a:xfrm>
            <a:off x="755576" y="4365104"/>
            <a:ext cx="6336704" cy="1368325"/>
          </a:xfrm>
        </p:spPr>
        <p:txBody>
          <a:bodyPr anchor="t">
            <a:normAutofit/>
          </a:bodyPr>
          <a:lstStyle>
            <a:lvl1pPr marL="0" indent="0">
              <a:buNone/>
              <a:defRPr sz="1800" b="0" baseline="0">
                <a:solidFill>
                  <a:schemeClr val="accent3">
                    <a:lumMod val="90000"/>
                    <a:lumOff val="10000"/>
                  </a:schemeClr>
                </a:solidFill>
              </a:defRPr>
            </a:lvl1pPr>
          </a:lstStyle>
          <a:p>
            <a:pPr lvl="0"/>
            <a:r>
              <a:rPr lang="en-US" dirty="0"/>
              <a:t>Event/Conference/</a:t>
            </a:r>
            <a:br>
              <a:rPr lang="en-US" dirty="0"/>
            </a:br>
            <a:r>
              <a:rPr lang="en-US" dirty="0"/>
              <a:t>Motivation for the presentation/</a:t>
            </a:r>
            <a:br>
              <a:rPr lang="en-US" dirty="0"/>
            </a:br>
            <a:r>
              <a:rPr lang="en-US" dirty="0"/>
              <a:t>Place and date…</a:t>
            </a:r>
          </a:p>
        </p:txBody>
      </p:sp>
      <p:sp>
        <p:nvSpPr>
          <p:cNvPr id="8" name="Text Placeholder 7"/>
          <p:cNvSpPr>
            <a:spLocks noGrp="1"/>
          </p:cNvSpPr>
          <p:nvPr>
            <p:ph type="body" sz="quarter" idx="11" hasCustomPrompt="1"/>
          </p:nvPr>
        </p:nvSpPr>
        <p:spPr>
          <a:xfrm>
            <a:off x="755576" y="3501008"/>
            <a:ext cx="6348887" cy="288156"/>
          </a:xfrm>
        </p:spPr>
        <p:txBody>
          <a:bodyPr>
            <a:normAutofit/>
          </a:bodyPr>
          <a:lstStyle>
            <a:lvl1pPr marL="0" indent="0">
              <a:buNone/>
              <a:defRPr sz="1800" b="0" i="1" baseline="0">
                <a:solidFill>
                  <a:schemeClr val="tx2"/>
                </a:solidFill>
              </a:defRPr>
            </a:lvl1pPr>
          </a:lstStyle>
          <a:p>
            <a:pPr lvl="0"/>
            <a:r>
              <a:rPr lang="fr-FR" dirty="0"/>
              <a:t>Affiliation, </a:t>
            </a:r>
            <a:r>
              <a:rPr lang="fr-FR" dirty="0" err="1"/>
              <a:t>like</a:t>
            </a:r>
            <a:r>
              <a:rPr lang="fr-FR" dirty="0"/>
              <a:t> :</a:t>
            </a:r>
            <a:br>
              <a:rPr lang="fr-FR" dirty="0"/>
            </a:br>
            <a:r>
              <a:rPr lang="fr-FR" dirty="0"/>
              <a:t>LURPA, École Normale Supérieure (ENS) Cachan, France</a:t>
            </a:r>
          </a:p>
        </p:txBody>
      </p:sp>
    </p:spTree>
    <p:extLst>
      <p:ext uri="{BB962C8B-B14F-4D97-AF65-F5344CB8AC3E}">
        <p14:creationId xmlns:p14="http://schemas.microsoft.com/office/powerpoint/2010/main" val="3531738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pied de page 2"/>
          <p:cNvSpPr>
            <a:spLocks noGrp="1"/>
          </p:cNvSpPr>
          <p:nvPr>
            <p:ph type="ftr" sz="quarter" idx="10"/>
          </p:nvPr>
        </p:nvSpPr>
        <p:spPr/>
        <p:txBody>
          <a:bodyPr/>
          <a:lstStyle/>
          <a:p>
            <a:endParaRPr lang="fr-FR" dirty="0"/>
          </a:p>
        </p:txBody>
      </p:sp>
      <p:sp>
        <p:nvSpPr>
          <p:cNvPr id="4" name="Espace réservé du numéro de diapositive 3"/>
          <p:cNvSpPr>
            <a:spLocks noGrp="1"/>
          </p:cNvSpPr>
          <p:nvPr>
            <p:ph type="sldNum" sz="quarter" idx="11"/>
          </p:nvPr>
        </p:nvSpPr>
        <p:spPr/>
        <p:txBody>
          <a:bodyPr/>
          <a:lstStyle/>
          <a:p>
            <a:pPr>
              <a:tabLst>
                <a:tab pos="1440000" algn="r"/>
              </a:tabLst>
            </a:pPr>
            <a:fld id="{52D49FE9-411A-421C-95F2-BCD663E375F5}" type="slidenum">
              <a:rPr lang="fr-FR" smtClean="0"/>
              <a:pPr>
                <a:tabLst>
                  <a:tab pos="1440000" algn="r"/>
                </a:tabLst>
              </a:pPr>
              <a:t>‹#›</a:t>
            </a:fld>
            <a:endParaRPr lang="fr-FR" dirty="0"/>
          </a:p>
        </p:txBody>
      </p:sp>
      <p:sp>
        <p:nvSpPr>
          <p:cNvPr id="7" name="Espace réservé du tableau 6"/>
          <p:cNvSpPr>
            <a:spLocks noGrp="1"/>
          </p:cNvSpPr>
          <p:nvPr>
            <p:ph type="tbl" sz="quarter" idx="13"/>
          </p:nvPr>
        </p:nvSpPr>
        <p:spPr>
          <a:xfrm>
            <a:off x="180000" y="1611456"/>
            <a:ext cx="8784488" cy="4688544"/>
          </a:xfrm>
        </p:spPr>
        <p:txBody>
          <a:bodyPr/>
          <a:lstStyle/>
          <a:p>
            <a:r>
              <a:rPr lang="fr-FR"/>
              <a:t>Cliquez sur l'icône pour ajouter un tableau</a:t>
            </a:r>
            <a:endParaRPr lang="fr-FR" dirty="0"/>
          </a:p>
        </p:txBody>
      </p:sp>
      <p:cxnSp>
        <p:nvCxnSpPr>
          <p:cNvPr id="8" name="Connecteur droit 7"/>
          <p:cNvCxnSpPr/>
          <p:nvPr userDrawn="1"/>
        </p:nvCxnSpPr>
        <p:spPr>
          <a:xfrm>
            <a:off x="179512" y="1340768"/>
            <a:ext cx="2916000" cy="0"/>
          </a:xfrm>
          <a:prstGeom prst="line">
            <a:avLst/>
          </a:prstGeom>
          <a:ln w="38100"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9" name="Connecteur droit 8"/>
          <p:cNvCxnSpPr/>
          <p:nvPr userDrawn="1"/>
        </p:nvCxnSpPr>
        <p:spPr>
          <a:xfrm>
            <a:off x="6048488" y="1340768"/>
            <a:ext cx="2916000"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0" name="Connecteur droit 9"/>
          <p:cNvCxnSpPr/>
          <p:nvPr userDrawn="1"/>
        </p:nvCxnSpPr>
        <p:spPr>
          <a:xfrm>
            <a:off x="3098150" y="1340768"/>
            <a:ext cx="2952000" cy="0"/>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11" name="Espace réservé de la date 3"/>
          <p:cNvSpPr>
            <a:spLocks noGrp="1"/>
          </p:cNvSpPr>
          <p:nvPr>
            <p:ph type="dt" sz="half" idx="2"/>
          </p:nvPr>
        </p:nvSpPr>
        <p:spPr>
          <a:xfrm>
            <a:off x="2834203" y="6477259"/>
            <a:ext cx="4606057" cy="270000"/>
          </a:xfrm>
          <a:prstGeom prst="rect">
            <a:avLst/>
          </a:prstGeom>
        </p:spPr>
        <p:txBody>
          <a:bodyPr vert="horz" lIns="0" tIns="0" rIns="0" bIns="0" rtlCol="0" anchor="ctr"/>
          <a:lstStyle>
            <a:lvl1pPr algn="l">
              <a:defRPr sz="1100">
                <a:solidFill>
                  <a:schemeClr val="tx1"/>
                </a:solidFill>
              </a:defRPr>
            </a:lvl1pPr>
          </a:lstStyle>
          <a:p>
            <a:endParaRPr lang="fr-FR" dirty="0"/>
          </a:p>
        </p:txBody>
      </p:sp>
    </p:spTree>
    <p:extLst>
      <p:ext uri="{BB962C8B-B14F-4D97-AF65-F5344CB8AC3E}">
        <p14:creationId xmlns:p14="http://schemas.microsoft.com/office/powerpoint/2010/main" val="299684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et tablea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pied de page 2"/>
          <p:cNvSpPr>
            <a:spLocks noGrp="1"/>
          </p:cNvSpPr>
          <p:nvPr>
            <p:ph type="ftr" sz="quarter" idx="10"/>
          </p:nvPr>
        </p:nvSpPr>
        <p:spPr/>
        <p:txBody>
          <a:bodyPr/>
          <a:lstStyle/>
          <a:p>
            <a:endParaRPr lang="fr-FR" dirty="0"/>
          </a:p>
        </p:txBody>
      </p:sp>
      <p:sp>
        <p:nvSpPr>
          <p:cNvPr id="4" name="Espace réservé du numéro de diapositive 3"/>
          <p:cNvSpPr>
            <a:spLocks noGrp="1"/>
          </p:cNvSpPr>
          <p:nvPr>
            <p:ph type="sldNum" sz="quarter" idx="11"/>
          </p:nvPr>
        </p:nvSpPr>
        <p:spPr/>
        <p:txBody>
          <a:bodyPr/>
          <a:lstStyle/>
          <a:p>
            <a:pPr>
              <a:tabLst>
                <a:tab pos="1440000" algn="r"/>
              </a:tabLst>
            </a:pPr>
            <a:fld id="{52D49FE9-411A-421C-95F2-BCD663E375F5}" type="slidenum">
              <a:rPr lang="fr-FR" smtClean="0"/>
              <a:pPr>
                <a:tabLst>
                  <a:tab pos="1440000" algn="r"/>
                </a:tabLst>
              </a:pPr>
              <a:t>‹#›</a:t>
            </a:fld>
            <a:endParaRPr lang="fr-FR" dirty="0"/>
          </a:p>
        </p:txBody>
      </p:sp>
      <p:sp>
        <p:nvSpPr>
          <p:cNvPr id="7" name="Espace réservé du tableau 6"/>
          <p:cNvSpPr>
            <a:spLocks noGrp="1"/>
          </p:cNvSpPr>
          <p:nvPr>
            <p:ph type="tbl" sz="quarter" idx="13"/>
          </p:nvPr>
        </p:nvSpPr>
        <p:spPr>
          <a:xfrm>
            <a:off x="180000" y="1611456"/>
            <a:ext cx="8784488" cy="4688544"/>
          </a:xfrm>
        </p:spPr>
        <p:txBody>
          <a:bodyPr/>
          <a:lstStyle/>
          <a:p>
            <a:r>
              <a:rPr lang="fr-FR"/>
              <a:t>Cliquez sur l'icône pour ajouter un tableau</a:t>
            </a:r>
            <a:endParaRPr lang="fr-FR" dirty="0"/>
          </a:p>
        </p:txBody>
      </p:sp>
      <p:sp>
        <p:nvSpPr>
          <p:cNvPr id="11" name="Espace réservé de la date 3"/>
          <p:cNvSpPr>
            <a:spLocks noGrp="1"/>
          </p:cNvSpPr>
          <p:nvPr>
            <p:ph type="dt" sz="half" idx="2"/>
          </p:nvPr>
        </p:nvSpPr>
        <p:spPr>
          <a:xfrm>
            <a:off x="2834203" y="6477259"/>
            <a:ext cx="4606057" cy="270000"/>
          </a:xfrm>
          <a:prstGeom prst="rect">
            <a:avLst/>
          </a:prstGeom>
        </p:spPr>
        <p:txBody>
          <a:bodyPr vert="horz" lIns="0" tIns="0" rIns="0" bIns="0" rtlCol="0" anchor="ctr"/>
          <a:lstStyle>
            <a:lvl1pPr algn="l">
              <a:defRPr sz="1100">
                <a:solidFill>
                  <a:schemeClr val="tx1"/>
                </a:solidFill>
              </a:defRPr>
            </a:lvl1pPr>
          </a:lstStyle>
          <a:p>
            <a:endParaRPr lang="fr-FR" dirty="0"/>
          </a:p>
        </p:txBody>
      </p:sp>
    </p:spTree>
    <p:extLst>
      <p:ext uri="{BB962C8B-B14F-4D97-AF65-F5344CB8AC3E}">
        <p14:creationId xmlns:p14="http://schemas.microsoft.com/office/powerpoint/2010/main" val="45923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Une page texte">
    <p:spTree>
      <p:nvGrpSpPr>
        <p:cNvPr id="1" name=""/>
        <p:cNvGrpSpPr/>
        <p:nvPr/>
      </p:nvGrpSpPr>
      <p:grpSpPr>
        <a:xfrm>
          <a:off x="0" y="0"/>
          <a:ext cx="0" cy="0"/>
          <a:chOff x="0" y="0"/>
          <a:chExt cx="0" cy="0"/>
        </a:xfrm>
      </p:grpSpPr>
      <p:sp>
        <p:nvSpPr>
          <p:cNvPr id="2" name="Titre 1"/>
          <p:cNvSpPr>
            <a:spLocks noGrp="1"/>
          </p:cNvSpPr>
          <p:nvPr>
            <p:ph type="title"/>
          </p:nvPr>
        </p:nvSpPr>
        <p:spPr>
          <a:xfrm>
            <a:off x="179512" y="1124744"/>
            <a:ext cx="9217024" cy="288384"/>
          </a:xfrm>
        </p:spPr>
        <p:txBody>
          <a:bodyPr/>
          <a:lstStyle/>
          <a:p>
            <a:r>
              <a:rPr lang="fr-FR" dirty="0"/>
              <a:t>Modifiez le style du titre</a:t>
            </a:r>
          </a:p>
        </p:txBody>
      </p:sp>
      <p:sp>
        <p:nvSpPr>
          <p:cNvPr id="3" name="Espace réservé du pied de page 2"/>
          <p:cNvSpPr>
            <a:spLocks noGrp="1"/>
          </p:cNvSpPr>
          <p:nvPr>
            <p:ph type="ftr" sz="quarter" idx="10"/>
          </p:nvPr>
        </p:nvSpPr>
        <p:spPr/>
        <p:txBody>
          <a:bodyPr/>
          <a:lstStyle/>
          <a:p>
            <a:endParaRPr lang="fr-FR" dirty="0"/>
          </a:p>
        </p:txBody>
      </p:sp>
      <p:sp>
        <p:nvSpPr>
          <p:cNvPr id="6" name="Espace réservé du numéro de diapositive 3"/>
          <p:cNvSpPr>
            <a:spLocks noGrp="1"/>
          </p:cNvSpPr>
          <p:nvPr>
            <p:ph type="sldNum" sz="quarter" idx="4"/>
          </p:nvPr>
        </p:nvSpPr>
        <p:spPr>
          <a:xfrm>
            <a:off x="8362690" y="6497473"/>
            <a:ext cx="576064" cy="268139"/>
          </a:xfrm>
          <a:prstGeom prst="rect">
            <a:avLst/>
          </a:prstGeom>
        </p:spPr>
        <p:txBody>
          <a:bodyPr lIns="0" tIns="0" rIns="0" bIns="0"/>
          <a:lstStyle>
            <a:lvl1pPr algn="r">
              <a:defRPr sz="1200" b="0">
                <a:solidFill>
                  <a:schemeClr val="tx1"/>
                </a:solidFill>
                <a:latin typeface="+mn-lt"/>
              </a:defRPr>
            </a:lvl1pPr>
          </a:lstStyle>
          <a:p>
            <a:pPr>
              <a:tabLst>
                <a:tab pos="1440000" algn="r"/>
              </a:tabLst>
            </a:pPr>
            <a:fld id="{52D49FE9-411A-421C-95F2-BCD663E375F5}" type="slidenum">
              <a:rPr lang="fr-FR" smtClean="0"/>
              <a:pPr>
                <a:tabLst>
                  <a:tab pos="1440000" algn="r"/>
                </a:tabLst>
              </a:pPr>
              <a:t>‹#›</a:t>
            </a:fld>
            <a:endParaRPr lang="fr-FR" dirty="0"/>
          </a:p>
        </p:txBody>
      </p:sp>
      <p:cxnSp>
        <p:nvCxnSpPr>
          <p:cNvPr id="9" name="Connecteur droit 8"/>
          <p:cNvCxnSpPr/>
          <p:nvPr userDrawn="1"/>
        </p:nvCxnSpPr>
        <p:spPr>
          <a:xfrm>
            <a:off x="179512" y="980728"/>
            <a:ext cx="2916000" cy="0"/>
          </a:xfrm>
          <a:prstGeom prst="line">
            <a:avLst/>
          </a:prstGeom>
          <a:ln w="38100"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0" name="Connecteur droit 9"/>
          <p:cNvCxnSpPr/>
          <p:nvPr userDrawn="1"/>
        </p:nvCxnSpPr>
        <p:spPr>
          <a:xfrm>
            <a:off x="6048488" y="980728"/>
            <a:ext cx="2916000"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1" name="Connecteur droit 10"/>
          <p:cNvCxnSpPr/>
          <p:nvPr userDrawn="1"/>
        </p:nvCxnSpPr>
        <p:spPr>
          <a:xfrm>
            <a:off x="3098150" y="980728"/>
            <a:ext cx="2952000" cy="0"/>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12" name="Espace réservé de la date 3"/>
          <p:cNvSpPr>
            <a:spLocks noGrp="1"/>
          </p:cNvSpPr>
          <p:nvPr>
            <p:ph type="dt" sz="half" idx="2"/>
          </p:nvPr>
        </p:nvSpPr>
        <p:spPr>
          <a:xfrm>
            <a:off x="2834203" y="6477259"/>
            <a:ext cx="4606057" cy="270000"/>
          </a:xfrm>
          <a:prstGeom prst="rect">
            <a:avLst/>
          </a:prstGeom>
        </p:spPr>
        <p:txBody>
          <a:bodyPr vert="horz" lIns="0" tIns="0" rIns="0" bIns="0" rtlCol="0" anchor="ctr"/>
          <a:lstStyle>
            <a:lvl1pPr algn="l">
              <a:defRPr sz="1100">
                <a:solidFill>
                  <a:schemeClr val="tx1"/>
                </a:solidFill>
              </a:defRPr>
            </a:lvl1pPr>
          </a:lstStyle>
          <a:p>
            <a:endParaRPr lang="fr-FR" dirty="0"/>
          </a:p>
        </p:txBody>
      </p:sp>
      <p:sp>
        <p:nvSpPr>
          <p:cNvPr id="5" name="Text Placeholder 4"/>
          <p:cNvSpPr>
            <a:spLocks noGrp="1"/>
          </p:cNvSpPr>
          <p:nvPr>
            <p:ph type="body" sz="quarter" idx="11"/>
          </p:nvPr>
        </p:nvSpPr>
        <p:spPr>
          <a:xfrm>
            <a:off x="179388" y="1557338"/>
            <a:ext cx="8785100" cy="4679974"/>
          </a:xfrm>
        </p:spPr>
        <p:txBody>
          <a:bodyPr/>
          <a:lstStyle>
            <a:lvl1pPr>
              <a:defRPr>
                <a:solidFill>
                  <a:schemeClr val="tx2"/>
                </a:solidFill>
              </a:defRPr>
            </a:lvl1pPr>
            <a:lvl2pPr marL="2152650" indent="-266700">
              <a:defRPr sz="2400" b="1">
                <a:solidFill>
                  <a:schemeClr val="tx1"/>
                </a:solidFill>
              </a:defRPr>
            </a:lvl2pPr>
            <a:lvl3pPr marL="2152650" indent="-266700">
              <a:defRPr sz="2400" i="1"/>
            </a:lvl3pPr>
            <a:lvl4pPr marL="2152650" indent="-266700">
              <a:defRPr sz="2400" i="1"/>
            </a:lvl4pPr>
            <a:lvl5pPr marL="2152650" indent="-266700">
              <a:defRPr sz="2400" i="1"/>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581890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Une page texte">
    <p:spTree>
      <p:nvGrpSpPr>
        <p:cNvPr id="1" name=""/>
        <p:cNvGrpSpPr/>
        <p:nvPr/>
      </p:nvGrpSpPr>
      <p:grpSpPr>
        <a:xfrm>
          <a:off x="0" y="0"/>
          <a:ext cx="0" cy="0"/>
          <a:chOff x="0" y="0"/>
          <a:chExt cx="0" cy="0"/>
        </a:xfrm>
      </p:grpSpPr>
      <p:sp>
        <p:nvSpPr>
          <p:cNvPr id="2" name="Titre 1"/>
          <p:cNvSpPr>
            <a:spLocks noGrp="1"/>
          </p:cNvSpPr>
          <p:nvPr>
            <p:ph type="title"/>
          </p:nvPr>
        </p:nvSpPr>
        <p:spPr>
          <a:xfrm>
            <a:off x="179512" y="1124744"/>
            <a:ext cx="9217024" cy="288384"/>
          </a:xfrm>
        </p:spPr>
        <p:txBody>
          <a:bodyPr/>
          <a:lstStyle/>
          <a:p>
            <a:r>
              <a:rPr lang="fr-FR" dirty="0"/>
              <a:t>Modifiez le style du titre</a:t>
            </a:r>
          </a:p>
        </p:txBody>
      </p:sp>
      <p:sp>
        <p:nvSpPr>
          <p:cNvPr id="3" name="Espace réservé du pied de page 2"/>
          <p:cNvSpPr>
            <a:spLocks noGrp="1"/>
          </p:cNvSpPr>
          <p:nvPr>
            <p:ph type="ftr" sz="quarter" idx="10"/>
          </p:nvPr>
        </p:nvSpPr>
        <p:spPr/>
        <p:txBody>
          <a:bodyPr/>
          <a:lstStyle/>
          <a:p>
            <a:endParaRPr lang="fr-FR" dirty="0"/>
          </a:p>
        </p:txBody>
      </p:sp>
      <p:sp>
        <p:nvSpPr>
          <p:cNvPr id="6" name="Espace réservé du numéro de diapositive 3"/>
          <p:cNvSpPr>
            <a:spLocks noGrp="1"/>
          </p:cNvSpPr>
          <p:nvPr>
            <p:ph type="sldNum" sz="quarter" idx="4"/>
          </p:nvPr>
        </p:nvSpPr>
        <p:spPr>
          <a:xfrm>
            <a:off x="8362690" y="6497473"/>
            <a:ext cx="576064" cy="268139"/>
          </a:xfrm>
          <a:prstGeom prst="rect">
            <a:avLst/>
          </a:prstGeom>
        </p:spPr>
        <p:txBody>
          <a:bodyPr lIns="0" tIns="0" rIns="0" bIns="0"/>
          <a:lstStyle>
            <a:lvl1pPr algn="r">
              <a:defRPr sz="1200" b="0">
                <a:solidFill>
                  <a:schemeClr val="tx1"/>
                </a:solidFill>
                <a:latin typeface="+mn-lt"/>
              </a:defRPr>
            </a:lvl1pPr>
          </a:lstStyle>
          <a:p>
            <a:pPr>
              <a:tabLst>
                <a:tab pos="1440000" algn="r"/>
              </a:tabLst>
            </a:pPr>
            <a:fld id="{52D49FE9-411A-421C-95F2-BCD663E375F5}" type="slidenum">
              <a:rPr lang="fr-FR" smtClean="0"/>
              <a:pPr>
                <a:tabLst>
                  <a:tab pos="1440000" algn="r"/>
                </a:tabLst>
              </a:pPr>
              <a:t>‹#›</a:t>
            </a:fld>
            <a:endParaRPr lang="fr-FR" dirty="0"/>
          </a:p>
        </p:txBody>
      </p:sp>
      <p:sp>
        <p:nvSpPr>
          <p:cNvPr id="12" name="Espace réservé de la date 3"/>
          <p:cNvSpPr>
            <a:spLocks noGrp="1"/>
          </p:cNvSpPr>
          <p:nvPr>
            <p:ph type="dt" sz="half" idx="2"/>
          </p:nvPr>
        </p:nvSpPr>
        <p:spPr>
          <a:xfrm>
            <a:off x="2834203" y="6477259"/>
            <a:ext cx="4606057" cy="270000"/>
          </a:xfrm>
          <a:prstGeom prst="rect">
            <a:avLst/>
          </a:prstGeom>
        </p:spPr>
        <p:txBody>
          <a:bodyPr vert="horz" lIns="0" tIns="0" rIns="0" bIns="0" rtlCol="0" anchor="ctr"/>
          <a:lstStyle>
            <a:lvl1pPr algn="l">
              <a:defRPr sz="1100">
                <a:solidFill>
                  <a:schemeClr val="tx1"/>
                </a:solidFill>
              </a:defRPr>
            </a:lvl1pPr>
          </a:lstStyle>
          <a:p>
            <a:endParaRPr lang="fr-FR" dirty="0"/>
          </a:p>
        </p:txBody>
      </p:sp>
      <p:sp>
        <p:nvSpPr>
          <p:cNvPr id="5" name="Text Placeholder 4"/>
          <p:cNvSpPr>
            <a:spLocks noGrp="1"/>
          </p:cNvSpPr>
          <p:nvPr>
            <p:ph type="body" sz="quarter" idx="11"/>
          </p:nvPr>
        </p:nvSpPr>
        <p:spPr>
          <a:xfrm>
            <a:off x="179388" y="1557338"/>
            <a:ext cx="8785100" cy="4679974"/>
          </a:xfrm>
        </p:spPr>
        <p:txBody>
          <a:bodyPr/>
          <a:lstStyle>
            <a:lvl1pPr>
              <a:defRPr>
                <a:solidFill>
                  <a:schemeClr val="tx2"/>
                </a:solidFill>
              </a:defRPr>
            </a:lvl1pPr>
            <a:lvl2pPr marL="2152650" indent="-266700">
              <a:defRPr sz="2400" b="1">
                <a:solidFill>
                  <a:schemeClr val="tx1"/>
                </a:solidFill>
              </a:defRPr>
            </a:lvl2pPr>
            <a:lvl3pPr marL="2152650" indent="-266700">
              <a:defRPr sz="2400" i="1"/>
            </a:lvl3pPr>
            <a:lvl4pPr marL="2152650" indent="-266700">
              <a:defRPr sz="2400" i="1"/>
            </a:lvl4pPr>
            <a:lvl5pPr marL="2152650" indent="-266700">
              <a:defRPr sz="2400" i="1"/>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409742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_Titre/Conclusion avec full logo">
  <p:cSld name="8_Titre/Conclusion avec full logo">
    <p:spTree>
      <p:nvGrpSpPr>
        <p:cNvPr id="1" name="Shape 18"/>
        <p:cNvGrpSpPr/>
        <p:nvPr/>
      </p:nvGrpSpPr>
      <p:grpSpPr>
        <a:xfrm>
          <a:off x="0" y="0"/>
          <a:ext cx="0" cy="0"/>
          <a:chOff x="0" y="0"/>
          <a:chExt cx="0" cy="0"/>
        </a:xfrm>
      </p:grpSpPr>
      <p:sp>
        <p:nvSpPr>
          <p:cNvPr id="19" name="Google Shape;19;p20"/>
          <p:cNvSpPr txBox="1">
            <a:spLocks noGrp="1"/>
          </p:cNvSpPr>
          <p:nvPr>
            <p:ph type="subTitle" idx="1"/>
          </p:nvPr>
        </p:nvSpPr>
        <p:spPr>
          <a:xfrm>
            <a:off x="748433" y="3155254"/>
            <a:ext cx="6353100" cy="273746"/>
          </a:xfrm>
          <a:prstGeom prst="rect">
            <a:avLst/>
          </a:prstGeom>
          <a:noFill/>
          <a:ln>
            <a:noFill/>
          </a:ln>
        </p:spPr>
        <p:txBody>
          <a:bodyPr spcFirstLastPara="1" wrap="square" lIns="0" tIns="0" rIns="0" bIns="0" anchor="t" anchorCtr="0">
            <a:normAutofit/>
          </a:bodyPr>
          <a:lstStyle>
            <a:lvl1pPr lvl="0" algn="l">
              <a:spcBef>
                <a:spcPts val="1200"/>
              </a:spcBef>
              <a:spcAft>
                <a:spcPts val="0"/>
              </a:spcAft>
              <a:buSzPts val="1800"/>
              <a:buNone/>
              <a:defRPr sz="1800">
                <a:solidFill>
                  <a:schemeClr val="dk2"/>
                </a:solidFill>
                <a:latin typeface="Arial"/>
                <a:ea typeface="Arial"/>
                <a:cs typeface="Arial"/>
                <a:sym typeface="Arial"/>
              </a:defRPr>
            </a:lvl1pPr>
            <a:lvl2pPr lvl="1" algn="ctr">
              <a:lnSpc>
                <a:spcPct val="100000"/>
              </a:lnSpc>
              <a:spcBef>
                <a:spcPts val="600"/>
              </a:spcBef>
              <a:spcAft>
                <a:spcPts val="0"/>
              </a:spcAft>
              <a:buSzPts val="2000"/>
              <a:buNone/>
              <a:defRPr>
                <a:solidFill>
                  <a:srgbClr val="8A95C3"/>
                </a:solidFill>
              </a:defRPr>
            </a:lvl2pPr>
            <a:lvl3pPr lvl="2" algn="ctr">
              <a:spcBef>
                <a:spcPts val="300"/>
              </a:spcBef>
              <a:spcAft>
                <a:spcPts val="0"/>
              </a:spcAft>
              <a:buSzPts val="2000"/>
              <a:buNone/>
              <a:defRPr>
                <a:solidFill>
                  <a:srgbClr val="8A95C3"/>
                </a:solidFill>
              </a:defRPr>
            </a:lvl3pPr>
            <a:lvl4pPr lvl="3" algn="ctr">
              <a:spcBef>
                <a:spcPts val="300"/>
              </a:spcBef>
              <a:spcAft>
                <a:spcPts val="0"/>
              </a:spcAft>
              <a:buSzPts val="2000"/>
              <a:buNone/>
              <a:defRPr>
                <a:solidFill>
                  <a:srgbClr val="8A95C3"/>
                </a:solidFill>
              </a:defRPr>
            </a:lvl4pPr>
            <a:lvl5pPr lvl="4" algn="ctr">
              <a:spcBef>
                <a:spcPts val="300"/>
              </a:spcBef>
              <a:spcAft>
                <a:spcPts val="0"/>
              </a:spcAft>
              <a:buSzPts val="2000"/>
              <a:buNone/>
              <a:defRPr>
                <a:solidFill>
                  <a:srgbClr val="8A95C3"/>
                </a:solidFill>
              </a:defRPr>
            </a:lvl5pPr>
            <a:lvl6pPr lvl="5" algn="ctr">
              <a:spcBef>
                <a:spcPts val="400"/>
              </a:spcBef>
              <a:spcAft>
                <a:spcPts val="0"/>
              </a:spcAft>
              <a:buClr>
                <a:srgbClr val="8A95C3"/>
              </a:buClr>
              <a:buSzPts val="2000"/>
              <a:buNone/>
              <a:defRPr>
                <a:solidFill>
                  <a:srgbClr val="8A95C3"/>
                </a:solidFill>
              </a:defRPr>
            </a:lvl6pPr>
            <a:lvl7pPr lvl="6" algn="ctr">
              <a:spcBef>
                <a:spcPts val="400"/>
              </a:spcBef>
              <a:spcAft>
                <a:spcPts val="0"/>
              </a:spcAft>
              <a:buClr>
                <a:srgbClr val="8A95C3"/>
              </a:buClr>
              <a:buSzPts val="2000"/>
              <a:buNone/>
              <a:defRPr>
                <a:solidFill>
                  <a:srgbClr val="8A95C3"/>
                </a:solidFill>
              </a:defRPr>
            </a:lvl7pPr>
            <a:lvl8pPr lvl="7" algn="ctr">
              <a:spcBef>
                <a:spcPts val="400"/>
              </a:spcBef>
              <a:spcAft>
                <a:spcPts val="0"/>
              </a:spcAft>
              <a:buClr>
                <a:srgbClr val="8A95C3"/>
              </a:buClr>
              <a:buSzPts val="2000"/>
              <a:buNone/>
              <a:defRPr>
                <a:solidFill>
                  <a:srgbClr val="8A95C3"/>
                </a:solidFill>
              </a:defRPr>
            </a:lvl8pPr>
            <a:lvl9pPr lvl="8" algn="ctr">
              <a:spcBef>
                <a:spcPts val="400"/>
              </a:spcBef>
              <a:spcAft>
                <a:spcPts val="0"/>
              </a:spcAft>
              <a:buClr>
                <a:srgbClr val="8A95C3"/>
              </a:buClr>
              <a:buSzPts val="2000"/>
              <a:buNone/>
              <a:defRPr>
                <a:solidFill>
                  <a:srgbClr val="8A95C3"/>
                </a:solidFill>
              </a:defRPr>
            </a:lvl9pPr>
          </a:lstStyle>
          <a:p>
            <a:endParaRPr/>
          </a:p>
        </p:txBody>
      </p:sp>
      <p:sp>
        <p:nvSpPr>
          <p:cNvPr id="20" name="Google Shape;20;p20"/>
          <p:cNvSpPr txBox="1">
            <a:spLocks noGrp="1"/>
          </p:cNvSpPr>
          <p:nvPr>
            <p:ph type="title"/>
          </p:nvPr>
        </p:nvSpPr>
        <p:spPr>
          <a:xfrm>
            <a:off x="766766" y="1821580"/>
            <a:ext cx="6336704" cy="972000"/>
          </a:xfrm>
          <a:prstGeom prst="rect">
            <a:avLst/>
          </a:prstGeom>
          <a:noFill/>
          <a:ln>
            <a:noFill/>
          </a:ln>
        </p:spPr>
        <p:txBody>
          <a:bodyPr spcFirstLastPara="1" wrap="square" lIns="0" tIns="0" rIns="0" bIns="0" anchor="t" anchorCtr="0">
            <a:normAutofit/>
          </a:bodyPr>
          <a:lstStyle>
            <a:lvl1pPr lvl="0" algn="l">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0"/>
          <p:cNvSpPr txBox="1"/>
          <p:nvPr/>
        </p:nvSpPr>
        <p:spPr>
          <a:xfrm>
            <a:off x="1547664" y="6487560"/>
            <a:ext cx="6696744" cy="323165"/>
          </a:xfrm>
          <a:prstGeom prst="rect">
            <a:avLst/>
          </a:prstGeom>
          <a:solidFill>
            <a:schemeClr val="lt1"/>
          </a:solidFill>
          <a:ln>
            <a:noFill/>
          </a:ln>
        </p:spPr>
        <p:txBody>
          <a:bodyPr spcFirstLastPara="1" wrap="square" lIns="0" tIns="0" rIns="0" bIns="0" anchor="t" anchorCtr="0">
            <a:spAutoFit/>
          </a:bodyPr>
          <a:lstStyle/>
          <a:p>
            <a:pPr marL="0" marR="0" lvl="0" indent="0" algn="l" rtl="0">
              <a:spcBef>
                <a:spcPts val="0"/>
              </a:spcBef>
              <a:spcAft>
                <a:spcPts val="0"/>
              </a:spcAft>
              <a:buNone/>
            </a:pPr>
            <a:r>
              <a:rPr lang="fr-FR" sz="1100" b="1" i="0" u="none" strike="noStrike" cap="none">
                <a:solidFill>
                  <a:schemeClr val="dk1"/>
                </a:solidFill>
                <a:latin typeface="Arial"/>
                <a:ea typeface="Arial"/>
                <a:cs typeface="Arial"/>
                <a:sym typeface="Arial"/>
              </a:rPr>
              <a:t>L</a:t>
            </a:r>
            <a:r>
              <a:rPr lang="fr-FR" sz="1100" b="1" i="0" u="none" strike="noStrike" cap="none">
                <a:solidFill>
                  <a:srgbClr val="5BB4E5"/>
                </a:solidFill>
                <a:latin typeface="Arial"/>
                <a:ea typeface="Arial"/>
                <a:cs typeface="Arial"/>
                <a:sym typeface="Arial"/>
              </a:rPr>
              <a:t>aboratoire </a:t>
            </a:r>
            <a:r>
              <a:rPr lang="fr-FR" sz="1100" b="1" i="0" u="none" strike="noStrike" cap="none">
                <a:solidFill>
                  <a:schemeClr val="dk1"/>
                </a:solidFill>
                <a:latin typeface="Arial"/>
                <a:ea typeface="Arial"/>
                <a:cs typeface="Arial"/>
                <a:sym typeface="Arial"/>
              </a:rPr>
              <a:t>U</a:t>
            </a:r>
            <a:r>
              <a:rPr lang="fr-FR" sz="1100" b="1" i="0" u="none" strike="noStrike" cap="none">
                <a:solidFill>
                  <a:srgbClr val="5BB4E5"/>
                </a:solidFill>
                <a:latin typeface="Arial"/>
                <a:ea typeface="Arial"/>
                <a:cs typeface="Arial"/>
                <a:sym typeface="Arial"/>
              </a:rPr>
              <a:t>niversitaire de </a:t>
            </a:r>
            <a:r>
              <a:rPr lang="fr-FR" sz="1100" b="1" i="0" u="none" strike="noStrike" cap="none">
                <a:solidFill>
                  <a:schemeClr val="dk1"/>
                </a:solidFill>
                <a:latin typeface="Arial"/>
                <a:ea typeface="Arial"/>
                <a:cs typeface="Arial"/>
                <a:sym typeface="Arial"/>
              </a:rPr>
              <a:t>R</a:t>
            </a:r>
            <a:r>
              <a:rPr lang="fr-FR" sz="1100" b="1" i="0" u="none" strike="noStrike" cap="none">
                <a:solidFill>
                  <a:srgbClr val="5BB4E5"/>
                </a:solidFill>
                <a:latin typeface="Arial"/>
                <a:ea typeface="Arial"/>
                <a:cs typeface="Arial"/>
                <a:sym typeface="Arial"/>
              </a:rPr>
              <a:t>echerche en </a:t>
            </a:r>
            <a:r>
              <a:rPr lang="fr-FR" sz="1100" b="1" i="0" u="none" strike="noStrike" cap="none">
                <a:solidFill>
                  <a:schemeClr val="dk1"/>
                </a:solidFill>
                <a:latin typeface="Arial"/>
                <a:ea typeface="Arial"/>
                <a:cs typeface="Arial"/>
                <a:sym typeface="Arial"/>
              </a:rPr>
              <a:t>P</a:t>
            </a:r>
            <a:r>
              <a:rPr lang="fr-FR" sz="1100" b="1" i="0" u="none" strike="noStrike" cap="none">
                <a:solidFill>
                  <a:srgbClr val="5BB4E5"/>
                </a:solidFill>
                <a:latin typeface="Arial"/>
                <a:ea typeface="Arial"/>
                <a:cs typeface="Arial"/>
                <a:sym typeface="Arial"/>
              </a:rPr>
              <a:t>roduction </a:t>
            </a:r>
            <a:r>
              <a:rPr lang="fr-FR" sz="1100" b="1" i="0" u="none" strike="noStrike" cap="none">
                <a:solidFill>
                  <a:schemeClr val="dk1"/>
                </a:solidFill>
                <a:latin typeface="Arial"/>
                <a:ea typeface="Arial"/>
                <a:cs typeface="Arial"/>
                <a:sym typeface="Arial"/>
              </a:rPr>
              <a:t>A</a:t>
            </a:r>
            <a:r>
              <a:rPr lang="fr-FR" sz="1100" b="1" i="0" u="none" strike="noStrike" cap="none">
                <a:solidFill>
                  <a:srgbClr val="5BB4E5"/>
                </a:solidFill>
                <a:latin typeface="Arial"/>
                <a:ea typeface="Arial"/>
                <a:cs typeface="Arial"/>
                <a:sym typeface="Arial"/>
              </a:rPr>
              <a:t>utomatisée</a:t>
            </a:r>
            <a:endParaRPr/>
          </a:p>
          <a:p>
            <a:pPr marL="0" marR="0" lvl="0" indent="0" algn="l" rtl="0">
              <a:spcBef>
                <a:spcPts val="0"/>
              </a:spcBef>
              <a:spcAft>
                <a:spcPts val="0"/>
              </a:spcAft>
              <a:buNone/>
            </a:pPr>
            <a:r>
              <a:rPr lang="fr-FR" sz="1000" b="0" i="0" u="none" strike="noStrike" cap="none">
                <a:solidFill>
                  <a:schemeClr val="dk1"/>
                </a:solidFill>
                <a:latin typeface="Arial"/>
                <a:ea typeface="Arial"/>
                <a:cs typeface="Arial"/>
                <a:sym typeface="Arial"/>
              </a:rPr>
              <a:t>61 avenue du Président Wilson 94235 Cachan Cedex - France - www.lurpa.ens-cachan.fr</a:t>
            </a:r>
            <a:endParaRPr/>
          </a:p>
        </p:txBody>
      </p:sp>
      <p:sp>
        <p:nvSpPr>
          <p:cNvPr id="22" name="Google Shape;22;p20"/>
          <p:cNvSpPr txBox="1">
            <a:spLocks noGrp="1"/>
          </p:cNvSpPr>
          <p:nvPr>
            <p:ph type="sldNum" idx="12"/>
          </p:nvPr>
        </p:nvSpPr>
        <p:spPr>
          <a:xfrm>
            <a:off x="8362690" y="6505189"/>
            <a:ext cx="576064" cy="268139"/>
          </a:xfrm>
          <a:prstGeom prst="rect">
            <a:avLst/>
          </a:prstGeom>
          <a:noFill/>
          <a:ln>
            <a:noFill/>
          </a:ln>
        </p:spPr>
        <p:txBody>
          <a:bodyPr spcFirstLastPara="1" wrap="square" lIns="0" tIns="0" rIns="0" bIns="0" anchor="ctr" anchorCtr="0">
            <a:noAutofit/>
          </a:bodyPr>
          <a:lstStyle>
            <a:lvl1pPr marL="0" marR="0" lvl="0" indent="0" algn="r">
              <a:spcBef>
                <a:spcPts val="0"/>
              </a:spcBef>
              <a:buNone/>
              <a:defRPr sz="1200" b="0" i="0" u="none" strike="noStrike" cap="none">
                <a:solidFill>
                  <a:schemeClr val="dk1"/>
                </a:solidFill>
                <a:latin typeface="Arial"/>
                <a:ea typeface="Arial"/>
                <a:cs typeface="Arial"/>
                <a:sym typeface="Arial"/>
              </a:defRPr>
            </a:lvl1pPr>
            <a:lvl2pPr marL="0" marR="0" lvl="1" indent="0" algn="r">
              <a:spcBef>
                <a:spcPts val="0"/>
              </a:spcBef>
              <a:buNone/>
              <a:defRPr sz="1200" b="0" i="0" u="none" strike="noStrike" cap="none">
                <a:solidFill>
                  <a:schemeClr val="dk1"/>
                </a:solidFill>
                <a:latin typeface="Arial"/>
                <a:ea typeface="Arial"/>
                <a:cs typeface="Arial"/>
                <a:sym typeface="Arial"/>
              </a:defRPr>
            </a:lvl2pPr>
            <a:lvl3pPr marL="0" marR="0" lvl="2" indent="0" algn="r">
              <a:spcBef>
                <a:spcPts val="0"/>
              </a:spcBef>
              <a:buNone/>
              <a:defRPr sz="1200" b="0" i="0" u="none" strike="noStrike" cap="none">
                <a:solidFill>
                  <a:schemeClr val="dk1"/>
                </a:solidFill>
                <a:latin typeface="Arial"/>
                <a:ea typeface="Arial"/>
                <a:cs typeface="Arial"/>
                <a:sym typeface="Arial"/>
              </a:defRPr>
            </a:lvl3pPr>
            <a:lvl4pPr marL="0" marR="0" lvl="3" indent="0" algn="r">
              <a:spcBef>
                <a:spcPts val="0"/>
              </a:spcBef>
              <a:buNone/>
              <a:defRPr sz="1200" b="0" i="0" u="none" strike="noStrike" cap="none">
                <a:solidFill>
                  <a:schemeClr val="dk1"/>
                </a:solidFill>
                <a:latin typeface="Arial"/>
                <a:ea typeface="Arial"/>
                <a:cs typeface="Arial"/>
                <a:sym typeface="Arial"/>
              </a:defRPr>
            </a:lvl4pPr>
            <a:lvl5pPr marL="0" marR="0" lvl="4" indent="0" algn="r">
              <a:spcBef>
                <a:spcPts val="0"/>
              </a:spcBef>
              <a:buNone/>
              <a:defRPr sz="1200" b="0" i="0" u="none" strike="noStrike" cap="none">
                <a:solidFill>
                  <a:schemeClr val="dk1"/>
                </a:solidFill>
                <a:latin typeface="Arial"/>
                <a:ea typeface="Arial"/>
                <a:cs typeface="Arial"/>
                <a:sym typeface="Arial"/>
              </a:defRPr>
            </a:lvl5pPr>
            <a:lvl6pPr marL="0" marR="0" lvl="5" indent="0" algn="r">
              <a:spcBef>
                <a:spcPts val="0"/>
              </a:spcBef>
              <a:buNone/>
              <a:defRPr sz="1200" b="0" i="0" u="none" strike="noStrike" cap="none">
                <a:solidFill>
                  <a:schemeClr val="dk1"/>
                </a:solidFill>
                <a:latin typeface="Arial"/>
                <a:ea typeface="Arial"/>
                <a:cs typeface="Arial"/>
                <a:sym typeface="Arial"/>
              </a:defRPr>
            </a:lvl6pPr>
            <a:lvl7pPr marL="0" marR="0" lvl="6" indent="0" algn="r">
              <a:spcBef>
                <a:spcPts val="0"/>
              </a:spcBef>
              <a:buNone/>
              <a:defRPr sz="1200" b="0" i="0" u="none" strike="noStrike" cap="none">
                <a:solidFill>
                  <a:schemeClr val="dk1"/>
                </a:solidFill>
                <a:latin typeface="Arial"/>
                <a:ea typeface="Arial"/>
                <a:cs typeface="Arial"/>
                <a:sym typeface="Arial"/>
              </a:defRPr>
            </a:lvl7pPr>
            <a:lvl8pPr marL="0" marR="0" lvl="7" indent="0" algn="r">
              <a:spcBef>
                <a:spcPts val="0"/>
              </a:spcBef>
              <a:buNone/>
              <a:defRPr sz="1200" b="0" i="0" u="none" strike="noStrike" cap="none">
                <a:solidFill>
                  <a:schemeClr val="dk1"/>
                </a:solidFill>
                <a:latin typeface="Arial"/>
                <a:ea typeface="Arial"/>
                <a:cs typeface="Arial"/>
                <a:sym typeface="Arial"/>
              </a:defRPr>
            </a:lvl8pPr>
            <a:lvl9pPr marL="0" marR="0" lvl="8" indent="0" algn="r">
              <a:spcBef>
                <a:spcPts val="0"/>
              </a:spcBef>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pic>
        <p:nvPicPr>
          <p:cNvPr id="23" name="Google Shape;23;p20" descr="C:\Users\Romain\Dropbox\Comm'Lurpa\Logo_Lurpa.png"/>
          <p:cNvPicPr preferRelativeResize="0"/>
          <p:nvPr/>
        </p:nvPicPr>
        <p:blipFill rotWithShape="1">
          <a:blip r:embed="rId2">
            <a:alphaModFix/>
          </a:blip>
          <a:srcRect/>
          <a:stretch/>
        </p:blipFill>
        <p:spPr>
          <a:xfrm>
            <a:off x="251520" y="188640"/>
            <a:ext cx="1821509" cy="900000"/>
          </a:xfrm>
          <a:prstGeom prst="rect">
            <a:avLst/>
          </a:prstGeom>
          <a:noFill/>
          <a:ln>
            <a:noFill/>
          </a:ln>
        </p:spPr>
      </p:pic>
      <p:sp>
        <p:nvSpPr>
          <p:cNvPr id="24" name="Google Shape;24;p20"/>
          <p:cNvSpPr txBox="1">
            <a:spLocks noGrp="1"/>
          </p:cNvSpPr>
          <p:nvPr>
            <p:ph type="body" idx="2"/>
          </p:nvPr>
        </p:nvSpPr>
        <p:spPr>
          <a:xfrm>
            <a:off x="755576" y="4365104"/>
            <a:ext cx="6336704" cy="1368325"/>
          </a:xfrm>
          <a:prstGeom prst="rect">
            <a:avLst/>
          </a:prstGeom>
          <a:noFill/>
          <a:ln>
            <a:noFill/>
          </a:ln>
        </p:spPr>
        <p:txBody>
          <a:bodyPr spcFirstLastPara="1" wrap="square" lIns="0" tIns="0" rIns="0" bIns="0" anchor="t" anchorCtr="0">
            <a:normAutofit/>
          </a:bodyPr>
          <a:lstStyle>
            <a:lvl1pPr marL="457200" lvl="0" indent="-228600" algn="l">
              <a:spcBef>
                <a:spcPts val="1200"/>
              </a:spcBef>
              <a:spcAft>
                <a:spcPts val="0"/>
              </a:spcAft>
              <a:buSzPts val="1800"/>
              <a:buNone/>
              <a:defRPr sz="1800" b="0">
                <a:solidFill>
                  <a:srgbClr val="830747"/>
                </a:solidFill>
              </a:defRPr>
            </a:lvl1pPr>
            <a:lvl2pPr marL="914400" lvl="1" indent="-342900" algn="l">
              <a:lnSpc>
                <a:spcPct val="100000"/>
              </a:lnSpc>
              <a:spcBef>
                <a:spcPts val="600"/>
              </a:spcBef>
              <a:spcAft>
                <a:spcPts val="0"/>
              </a:spcAft>
              <a:buSzPts val="1800"/>
              <a:buChar char="▪"/>
              <a:defRPr/>
            </a:lvl2pPr>
            <a:lvl3pPr marL="1371600" lvl="2" indent="-342900" algn="l">
              <a:spcBef>
                <a:spcPts val="300"/>
              </a:spcBef>
              <a:spcAft>
                <a:spcPts val="0"/>
              </a:spcAft>
              <a:buSzPts val="1800"/>
              <a:buChar char="□"/>
              <a:defRPr/>
            </a:lvl3pPr>
            <a:lvl4pPr marL="1828800" lvl="3" indent="-342900" algn="l">
              <a:spcBef>
                <a:spcPts val="300"/>
              </a:spcBef>
              <a:spcAft>
                <a:spcPts val="0"/>
              </a:spcAft>
              <a:buSzPts val="1800"/>
              <a:buChar char="▪"/>
              <a:defRPr/>
            </a:lvl4pPr>
            <a:lvl5pPr marL="2286000" lvl="4" indent="-342900" algn="l">
              <a:spcBef>
                <a:spcPts val="3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20"/>
          <p:cNvSpPr txBox="1">
            <a:spLocks noGrp="1"/>
          </p:cNvSpPr>
          <p:nvPr>
            <p:ph type="body" idx="3"/>
          </p:nvPr>
        </p:nvSpPr>
        <p:spPr>
          <a:xfrm>
            <a:off x="755576" y="3501008"/>
            <a:ext cx="6348887" cy="288156"/>
          </a:xfrm>
          <a:prstGeom prst="rect">
            <a:avLst/>
          </a:prstGeom>
          <a:noFill/>
          <a:ln>
            <a:noFill/>
          </a:ln>
        </p:spPr>
        <p:txBody>
          <a:bodyPr spcFirstLastPara="1" wrap="square" lIns="0" tIns="0" rIns="0" bIns="0" anchor="t" anchorCtr="0">
            <a:normAutofit/>
          </a:bodyPr>
          <a:lstStyle>
            <a:lvl1pPr marL="457200" lvl="0" indent="-228600" algn="l">
              <a:spcBef>
                <a:spcPts val="1200"/>
              </a:spcBef>
              <a:spcAft>
                <a:spcPts val="0"/>
              </a:spcAft>
              <a:buSzPts val="1800"/>
              <a:buNone/>
              <a:defRPr sz="1800" b="0" i="1">
                <a:solidFill>
                  <a:schemeClr val="dk2"/>
                </a:solidFill>
              </a:defRPr>
            </a:lvl1pPr>
            <a:lvl2pPr marL="914400" lvl="1" indent="-342900" algn="l">
              <a:lnSpc>
                <a:spcPct val="100000"/>
              </a:lnSpc>
              <a:spcBef>
                <a:spcPts val="600"/>
              </a:spcBef>
              <a:spcAft>
                <a:spcPts val="0"/>
              </a:spcAft>
              <a:buSzPts val="1800"/>
              <a:buChar char="▪"/>
              <a:defRPr/>
            </a:lvl2pPr>
            <a:lvl3pPr marL="1371600" lvl="2" indent="-342900" algn="l">
              <a:spcBef>
                <a:spcPts val="300"/>
              </a:spcBef>
              <a:spcAft>
                <a:spcPts val="0"/>
              </a:spcAft>
              <a:buSzPts val="1800"/>
              <a:buChar char="□"/>
              <a:defRPr/>
            </a:lvl3pPr>
            <a:lvl4pPr marL="1828800" lvl="3" indent="-342900" algn="l">
              <a:spcBef>
                <a:spcPts val="300"/>
              </a:spcBef>
              <a:spcAft>
                <a:spcPts val="0"/>
              </a:spcAft>
              <a:buSzPts val="1800"/>
              <a:buChar char="▪"/>
              <a:defRPr/>
            </a:lvl4pPr>
            <a:lvl5pPr marL="2286000" lvl="4" indent="-342900" algn="l">
              <a:spcBef>
                <a:spcPts val="3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6" name="Google Shape;26;p20"/>
          <p:cNvPicPr preferRelativeResize="0"/>
          <p:nvPr/>
        </p:nvPicPr>
        <p:blipFill rotWithShape="1">
          <a:blip r:embed="rId3">
            <a:alphaModFix/>
          </a:blip>
          <a:srcRect/>
          <a:stretch/>
        </p:blipFill>
        <p:spPr>
          <a:xfrm>
            <a:off x="6012160" y="11840"/>
            <a:ext cx="3131840" cy="1760976"/>
          </a:xfrm>
          <a:prstGeom prst="rect">
            <a:avLst/>
          </a:prstGeom>
          <a:noFill/>
          <a:ln>
            <a:noFill/>
          </a:ln>
        </p:spPr>
      </p:pic>
    </p:spTree>
    <p:extLst>
      <p:ext uri="{BB962C8B-B14F-4D97-AF65-F5344CB8AC3E}">
        <p14:creationId xmlns:p14="http://schemas.microsoft.com/office/powerpoint/2010/main" val="1509675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re/Conclusion avec full logo">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748433" y="3155254"/>
            <a:ext cx="6353100" cy="273746"/>
          </a:xfrm>
        </p:spPr>
        <p:txBody>
          <a:bodyPr>
            <a:normAutofit/>
          </a:bodyPr>
          <a:lstStyle>
            <a:lvl1pPr marL="0" indent="0" algn="l">
              <a:buNone/>
              <a:defRPr sz="1800">
                <a:solidFill>
                  <a:schemeClr val="tx2"/>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Names</a:t>
            </a:r>
            <a:endParaRPr lang="fr-FR" noProof="0" dirty="0"/>
          </a:p>
        </p:txBody>
      </p:sp>
      <p:sp>
        <p:nvSpPr>
          <p:cNvPr id="13" name="Titre 12"/>
          <p:cNvSpPr>
            <a:spLocks noGrp="1"/>
          </p:cNvSpPr>
          <p:nvPr>
            <p:ph type="title" hasCustomPrompt="1"/>
          </p:nvPr>
        </p:nvSpPr>
        <p:spPr>
          <a:xfrm>
            <a:off x="766766" y="1821580"/>
            <a:ext cx="6336704" cy="972000"/>
          </a:xfrm>
        </p:spPr>
        <p:txBody>
          <a:bodyPr anchor="t">
            <a:normAutofit/>
          </a:bodyPr>
          <a:lstStyle>
            <a:lvl1pPr algn="l">
              <a:defRPr sz="2800">
                <a:solidFill>
                  <a:schemeClr val="tx1"/>
                </a:solidFill>
                <a:latin typeface="+mj-lt"/>
              </a:defRPr>
            </a:lvl1pPr>
          </a:lstStyle>
          <a:p>
            <a:r>
              <a:rPr lang="en-US" noProof="0" dirty="0"/>
              <a:t>Presentation title,</a:t>
            </a:r>
            <a:br>
              <a:rPr lang="en-US" noProof="0" dirty="0"/>
            </a:br>
            <a:r>
              <a:rPr lang="en-US" noProof="0" dirty="0"/>
              <a:t>designed for up to 2 lines of title</a:t>
            </a:r>
            <a:endParaRPr lang="fr-FR" noProof="0" dirty="0"/>
          </a:p>
        </p:txBody>
      </p:sp>
      <p:sp>
        <p:nvSpPr>
          <p:cNvPr id="15" name="Text Box 20"/>
          <p:cNvSpPr txBox="1">
            <a:spLocks noChangeArrowheads="1"/>
          </p:cNvSpPr>
          <p:nvPr userDrawn="1"/>
        </p:nvSpPr>
        <p:spPr bwMode="auto">
          <a:xfrm>
            <a:off x="1547664" y="6487560"/>
            <a:ext cx="6696744" cy="323165"/>
          </a:xfrm>
          <a:prstGeom prst="rect">
            <a:avLst/>
          </a:prstGeom>
          <a:solidFill>
            <a:schemeClr val="bg1"/>
          </a:solidFill>
          <a:ln>
            <a:noFill/>
          </a:ln>
          <a:effectLst/>
        </p:spPr>
        <p:txBody>
          <a:bodyPr wrap="square" lIns="0" tIns="0" rIns="0" bIns="0">
            <a:spAutoFit/>
          </a:bodyPr>
          <a:lstStyle/>
          <a:p>
            <a:pPr fontAlgn="auto">
              <a:spcBef>
                <a:spcPts val="0"/>
              </a:spcBef>
              <a:spcAft>
                <a:spcPts val="0"/>
              </a:spcAft>
              <a:defRPr/>
            </a:pPr>
            <a:r>
              <a:rPr lang="fr-FR" sz="1100" b="1" dirty="0">
                <a:solidFill>
                  <a:schemeClr val="tx1"/>
                </a:solidFill>
                <a:latin typeface="+mj-lt"/>
              </a:rPr>
              <a:t>L</a:t>
            </a:r>
            <a:r>
              <a:rPr lang="fr-FR" sz="1100" b="1" dirty="0">
                <a:solidFill>
                  <a:srgbClr val="5BB4E5"/>
                </a:solidFill>
                <a:latin typeface="+mj-lt"/>
              </a:rPr>
              <a:t>aboratoire </a:t>
            </a:r>
            <a:r>
              <a:rPr lang="fr-FR" sz="1100" b="1" dirty="0">
                <a:solidFill>
                  <a:schemeClr val="tx1"/>
                </a:solidFill>
                <a:latin typeface="+mj-lt"/>
              </a:rPr>
              <a:t>U</a:t>
            </a:r>
            <a:r>
              <a:rPr lang="fr-FR" sz="1100" b="1" dirty="0">
                <a:solidFill>
                  <a:srgbClr val="5BB4E5"/>
                </a:solidFill>
                <a:latin typeface="+mj-lt"/>
              </a:rPr>
              <a:t>niversitaire de </a:t>
            </a:r>
            <a:r>
              <a:rPr lang="fr-FR" sz="1100" b="1" dirty="0">
                <a:solidFill>
                  <a:schemeClr val="tx1"/>
                </a:solidFill>
                <a:latin typeface="+mj-lt"/>
              </a:rPr>
              <a:t>R</a:t>
            </a:r>
            <a:r>
              <a:rPr lang="fr-FR" sz="1100" b="1" dirty="0">
                <a:solidFill>
                  <a:srgbClr val="5BB4E5"/>
                </a:solidFill>
                <a:latin typeface="+mj-lt"/>
              </a:rPr>
              <a:t>echerche en </a:t>
            </a:r>
            <a:r>
              <a:rPr lang="fr-FR" sz="1100" b="1" dirty="0">
                <a:solidFill>
                  <a:schemeClr val="tx1"/>
                </a:solidFill>
                <a:latin typeface="+mj-lt"/>
              </a:rPr>
              <a:t>P</a:t>
            </a:r>
            <a:r>
              <a:rPr lang="fr-FR" sz="1100" b="1" dirty="0">
                <a:solidFill>
                  <a:srgbClr val="5BB4E5"/>
                </a:solidFill>
                <a:latin typeface="+mj-lt"/>
              </a:rPr>
              <a:t>roduction </a:t>
            </a:r>
            <a:r>
              <a:rPr lang="fr-FR" sz="1100" b="1" dirty="0">
                <a:solidFill>
                  <a:schemeClr val="tx1"/>
                </a:solidFill>
                <a:latin typeface="+mj-lt"/>
              </a:rPr>
              <a:t>A</a:t>
            </a:r>
            <a:r>
              <a:rPr lang="fr-FR" sz="1100" b="1" dirty="0">
                <a:solidFill>
                  <a:srgbClr val="5BB4E5"/>
                </a:solidFill>
                <a:latin typeface="+mj-lt"/>
              </a:rPr>
              <a:t>utomatisée</a:t>
            </a:r>
          </a:p>
          <a:p>
            <a:pPr fontAlgn="auto">
              <a:spcBef>
                <a:spcPts val="0"/>
              </a:spcBef>
              <a:spcAft>
                <a:spcPts val="0"/>
              </a:spcAft>
              <a:defRPr/>
            </a:pPr>
            <a:r>
              <a:rPr lang="fr-FR" sz="1000" dirty="0">
                <a:solidFill>
                  <a:schemeClr val="tx1"/>
                </a:solidFill>
                <a:latin typeface="+mn-lt"/>
              </a:rPr>
              <a:t>61 avenue du Président Wilson 94235 Cachan Cedex - France - www.lurpa.ens-cachan.fr</a:t>
            </a:r>
          </a:p>
        </p:txBody>
      </p:sp>
      <p:sp>
        <p:nvSpPr>
          <p:cNvPr id="11" name="Espace réservé du numéro de diapositive 3"/>
          <p:cNvSpPr>
            <a:spLocks noGrp="1"/>
          </p:cNvSpPr>
          <p:nvPr>
            <p:ph type="sldNum" sz="quarter" idx="4"/>
          </p:nvPr>
        </p:nvSpPr>
        <p:spPr>
          <a:xfrm>
            <a:off x="8362690" y="6505189"/>
            <a:ext cx="576064" cy="268139"/>
          </a:xfrm>
          <a:prstGeom prst="rect">
            <a:avLst/>
          </a:prstGeom>
        </p:spPr>
        <p:txBody>
          <a:bodyPr lIns="0" tIns="0" rIns="0" bIns="0" anchor="ctr" anchorCtr="0"/>
          <a:lstStyle>
            <a:lvl1pPr algn="r">
              <a:defRPr sz="1200" b="0">
                <a:solidFill>
                  <a:schemeClr val="tx1"/>
                </a:solidFill>
                <a:latin typeface="+mn-lt"/>
              </a:defRPr>
            </a:lvl1pPr>
          </a:lstStyle>
          <a:p>
            <a:pPr>
              <a:tabLst>
                <a:tab pos="1440000" algn="r"/>
              </a:tabLst>
            </a:pPr>
            <a:fld id="{52D49FE9-411A-421C-95F2-BCD663E375F5}" type="slidenum">
              <a:rPr lang="fr-FR" smtClean="0"/>
              <a:pPr>
                <a:tabLst>
                  <a:tab pos="1440000" algn="r"/>
                </a:tabLst>
              </a:pPr>
              <a:t>‹#›</a:t>
            </a:fld>
            <a:endParaRPr lang="fr-FR" dirty="0"/>
          </a:p>
        </p:txBody>
      </p:sp>
      <p:pic>
        <p:nvPicPr>
          <p:cNvPr id="16" name="Picture 2" descr="C:\Users\Romain\Dropbox\Comm'Lurpa\Logo_Lurpa.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188640"/>
            <a:ext cx="1821509" cy="9000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 Placeholder 5"/>
          <p:cNvSpPr>
            <a:spLocks noGrp="1"/>
          </p:cNvSpPr>
          <p:nvPr>
            <p:ph type="body" sz="quarter" idx="10" hasCustomPrompt="1"/>
          </p:nvPr>
        </p:nvSpPr>
        <p:spPr>
          <a:xfrm>
            <a:off x="755576" y="4365104"/>
            <a:ext cx="6336704" cy="1368325"/>
          </a:xfrm>
        </p:spPr>
        <p:txBody>
          <a:bodyPr anchor="t">
            <a:normAutofit/>
          </a:bodyPr>
          <a:lstStyle>
            <a:lvl1pPr marL="0" indent="0">
              <a:buNone/>
              <a:defRPr sz="1800" b="0" baseline="0">
                <a:solidFill>
                  <a:schemeClr val="accent3">
                    <a:lumMod val="90000"/>
                    <a:lumOff val="10000"/>
                  </a:schemeClr>
                </a:solidFill>
              </a:defRPr>
            </a:lvl1pPr>
          </a:lstStyle>
          <a:p>
            <a:pPr lvl="0"/>
            <a:r>
              <a:rPr lang="en-US" dirty="0"/>
              <a:t>Event/Conference/</a:t>
            </a:r>
            <a:br>
              <a:rPr lang="en-US" dirty="0"/>
            </a:br>
            <a:r>
              <a:rPr lang="en-US" dirty="0"/>
              <a:t>Motivation for the presentation/</a:t>
            </a:r>
            <a:br>
              <a:rPr lang="en-US" dirty="0"/>
            </a:br>
            <a:r>
              <a:rPr lang="en-US" dirty="0"/>
              <a:t>Place and date…</a:t>
            </a:r>
          </a:p>
        </p:txBody>
      </p:sp>
      <p:sp>
        <p:nvSpPr>
          <p:cNvPr id="8" name="Text Placeholder 7"/>
          <p:cNvSpPr>
            <a:spLocks noGrp="1"/>
          </p:cNvSpPr>
          <p:nvPr>
            <p:ph type="body" sz="quarter" idx="11" hasCustomPrompt="1"/>
          </p:nvPr>
        </p:nvSpPr>
        <p:spPr>
          <a:xfrm>
            <a:off x="755576" y="3501008"/>
            <a:ext cx="6348887" cy="288156"/>
          </a:xfrm>
        </p:spPr>
        <p:txBody>
          <a:bodyPr>
            <a:normAutofit/>
          </a:bodyPr>
          <a:lstStyle>
            <a:lvl1pPr marL="0" indent="0">
              <a:buNone/>
              <a:defRPr sz="1800" b="0" i="1" baseline="0">
                <a:solidFill>
                  <a:schemeClr val="tx2"/>
                </a:solidFill>
              </a:defRPr>
            </a:lvl1pPr>
          </a:lstStyle>
          <a:p>
            <a:pPr lvl="0"/>
            <a:r>
              <a:rPr lang="fr-FR" dirty="0"/>
              <a:t>Affiliation, </a:t>
            </a:r>
            <a:r>
              <a:rPr lang="fr-FR" dirty="0" err="1"/>
              <a:t>like</a:t>
            </a:r>
            <a:r>
              <a:rPr lang="fr-FR" dirty="0"/>
              <a:t> :</a:t>
            </a:r>
            <a:br>
              <a:rPr lang="fr-FR" dirty="0"/>
            </a:br>
            <a:r>
              <a:rPr lang="fr-FR" dirty="0"/>
              <a:t>LURPA, École Normale Supérieure (ENS) Cachan, France</a:t>
            </a:r>
          </a:p>
        </p:txBody>
      </p:sp>
      <p:pic>
        <p:nvPicPr>
          <p:cNvPr id="2" name="Imag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12160" y="11840"/>
            <a:ext cx="3131840" cy="1760976"/>
          </a:xfrm>
          <a:prstGeom prst="rect">
            <a:avLst/>
          </a:prstGeom>
        </p:spPr>
      </p:pic>
    </p:spTree>
    <p:extLst>
      <p:ext uri="{BB962C8B-B14F-4D97-AF65-F5344CB8AC3E}">
        <p14:creationId xmlns:p14="http://schemas.microsoft.com/office/powerpoint/2010/main" val="2636172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ne page tex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dirty="0"/>
          </a:p>
        </p:txBody>
      </p:sp>
      <p:sp>
        <p:nvSpPr>
          <p:cNvPr id="3" name="Espace réservé du pied de page 2"/>
          <p:cNvSpPr>
            <a:spLocks noGrp="1"/>
          </p:cNvSpPr>
          <p:nvPr>
            <p:ph type="ftr" sz="quarter" idx="10"/>
          </p:nvPr>
        </p:nvSpPr>
        <p:spPr/>
        <p:txBody>
          <a:bodyPr/>
          <a:lstStyle/>
          <a:p>
            <a:endParaRPr lang="fr-FR" dirty="0"/>
          </a:p>
        </p:txBody>
      </p:sp>
      <p:sp>
        <p:nvSpPr>
          <p:cNvPr id="6" name="Espace réservé du numéro de diapositive 3"/>
          <p:cNvSpPr>
            <a:spLocks noGrp="1"/>
          </p:cNvSpPr>
          <p:nvPr>
            <p:ph type="sldNum" sz="quarter" idx="4"/>
          </p:nvPr>
        </p:nvSpPr>
        <p:spPr>
          <a:xfrm>
            <a:off x="8362690" y="6497473"/>
            <a:ext cx="576064" cy="268139"/>
          </a:xfrm>
          <a:prstGeom prst="rect">
            <a:avLst/>
          </a:prstGeom>
        </p:spPr>
        <p:txBody>
          <a:bodyPr lIns="0" tIns="0" rIns="0" bIns="0"/>
          <a:lstStyle>
            <a:lvl1pPr algn="r">
              <a:defRPr sz="1200" b="0">
                <a:solidFill>
                  <a:schemeClr val="tx1"/>
                </a:solidFill>
                <a:latin typeface="+mn-lt"/>
              </a:defRPr>
            </a:lvl1pPr>
          </a:lstStyle>
          <a:p>
            <a:pPr>
              <a:tabLst>
                <a:tab pos="1440000" algn="r"/>
              </a:tabLst>
            </a:pPr>
            <a:fld id="{52D49FE9-411A-421C-95F2-BCD663E375F5}" type="slidenum">
              <a:rPr lang="fr-FR" smtClean="0"/>
              <a:pPr>
                <a:tabLst>
                  <a:tab pos="1440000" algn="r"/>
                </a:tabLst>
              </a:pPr>
              <a:t>‹#›</a:t>
            </a:fld>
            <a:endParaRPr lang="fr-FR" dirty="0"/>
          </a:p>
        </p:txBody>
      </p:sp>
      <p:cxnSp>
        <p:nvCxnSpPr>
          <p:cNvPr id="9" name="Connecteur droit 8"/>
          <p:cNvCxnSpPr/>
          <p:nvPr userDrawn="1"/>
        </p:nvCxnSpPr>
        <p:spPr>
          <a:xfrm>
            <a:off x="179512" y="1340768"/>
            <a:ext cx="2916000" cy="0"/>
          </a:xfrm>
          <a:prstGeom prst="line">
            <a:avLst/>
          </a:prstGeom>
          <a:ln w="38100"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0" name="Connecteur droit 9"/>
          <p:cNvCxnSpPr/>
          <p:nvPr userDrawn="1"/>
        </p:nvCxnSpPr>
        <p:spPr>
          <a:xfrm>
            <a:off x="6048488" y="1340768"/>
            <a:ext cx="2916000"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1" name="Connecteur droit 10"/>
          <p:cNvCxnSpPr/>
          <p:nvPr userDrawn="1"/>
        </p:nvCxnSpPr>
        <p:spPr>
          <a:xfrm>
            <a:off x="3098150" y="1340768"/>
            <a:ext cx="2952000" cy="0"/>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12" name="Espace réservé de la date 3"/>
          <p:cNvSpPr>
            <a:spLocks noGrp="1"/>
          </p:cNvSpPr>
          <p:nvPr>
            <p:ph type="dt" sz="half" idx="2"/>
          </p:nvPr>
        </p:nvSpPr>
        <p:spPr>
          <a:xfrm>
            <a:off x="2834203" y="6477259"/>
            <a:ext cx="4606057" cy="270000"/>
          </a:xfrm>
          <a:prstGeom prst="rect">
            <a:avLst/>
          </a:prstGeom>
        </p:spPr>
        <p:txBody>
          <a:bodyPr vert="horz" lIns="0" tIns="0" rIns="0" bIns="0" rtlCol="0" anchor="ctr"/>
          <a:lstStyle>
            <a:lvl1pPr algn="l">
              <a:defRPr sz="1100">
                <a:solidFill>
                  <a:schemeClr val="tx1"/>
                </a:solidFill>
              </a:defRPr>
            </a:lvl1pPr>
          </a:lstStyle>
          <a:p>
            <a:endParaRPr lang="fr-FR" dirty="0"/>
          </a:p>
        </p:txBody>
      </p:sp>
      <p:sp>
        <p:nvSpPr>
          <p:cNvPr id="5" name="Text Placeholder 4"/>
          <p:cNvSpPr>
            <a:spLocks noGrp="1"/>
          </p:cNvSpPr>
          <p:nvPr>
            <p:ph type="body" sz="quarter" idx="11"/>
          </p:nvPr>
        </p:nvSpPr>
        <p:spPr>
          <a:xfrm>
            <a:off x="179388" y="1557338"/>
            <a:ext cx="8785100" cy="4679974"/>
          </a:xfrm>
        </p:spPr>
        <p:txBody>
          <a:bodyPr/>
          <a:lstStyle>
            <a:lvl1pPr>
              <a:defRPr>
                <a:solidFill>
                  <a:schemeClr val="tx2"/>
                </a:solidFill>
              </a:defRPr>
            </a:lvl1pPr>
            <a:lvl2pPr marL="2152650" indent="-266700">
              <a:defRPr sz="2400" b="1">
                <a:solidFill>
                  <a:schemeClr val="tx1"/>
                </a:solidFill>
              </a:defRPr>
            </a:lvl2pPr>
            <a:lvl3pPr marL="2152650" indent="-266700">
              <a:defRPr sz="2400" i="1"/>
            </a:lvl3pPr>
            <a:lvl4pPr marL="2152650" indent="-266700">
              <a:defRPr sz="2400" i="1"/>
            </a:lvl4pPr>
            <a:lvl5pPr marL="2152650" indent="-266700">
              <a:defRPr sz="2400" i="1"/>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014256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lonnes tex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dirty="0"/>
          </a:p>
        </p:txBody>
      </p:sp>
      <p:sp>
        <p:nvSpPr>
          <p:cNvPr id="3" name="Espace réservé du pied de page 2"/>
          <p:cNvSpPr>
            <a:spLocks noGrp="1"/>
          </p:cNvSpPr>
          <p:nvPr>
            <p:ph type="ftr" sz="quarter" idx="10"/>
          </p:nvPr>
        </p:nvSpPr>
        <p:spPr/>
        <p:txBody>
          <a:bodyPr/>
          <a:lstStyle>
            <a:lvl1pPr>
              <a:defRPr>
                <a:latin typeface="+mj-lt"/>
              </a:defRPr>
            </a:lvl1pPr>
          </a:lstStyle>
          <a:p>
            <a:endParaRPr lang="fr-FR" dirty="0"/>
          </a:p>
        </p:txBody>
      </p:sp>
      <p:sp>
        <p:nvSpPr>
          <p:cNvPr id="7" name="Espace réservé du texte 6"/>
          <p:cNvSpPr>
            <a:spLocks noGrp="1"/>
          </p:cNvSpPr>
          <p:nvPr>
            <p:ph type="body" sz="quarter" idx="13"/>
          </p:nvPr>
        </p:nvSpPr>
        <p:spPr>
          <a:xfrm>
            <a:off x="179512" y="1440000"/>
            <a:ext cx="4248000" cy="4860000"/>
          </a:xfrm>
        </p:spPr>
        <p:txBody>
          <a:bodyPr/>
          <a:lstStyle>
            <a:lvl1pPr>
              <a:defRPr sz="2000"/>
            </a:lvl1pPr>
            <a:lvl2pPr>
              <a:defRPr sz="1800"/>
            </a:lvl2pPr>
            <a:lvl3pPr>
              <a:defRPr sz="1800"/>
            </a:lvl3pPr>
            <a:lvl4pPr>
              <a:defRPr sz="1800"/>
            </a:lvl4pPr>
            <a:lvl5pPr>
              <a:defRPr sz="18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6" name="Espace réservé du numéro de diapositive 3"/>
          <p:cNvSpPr>
            <a:spLocks noGrp="1"/>
          </p:cNvSpPr>
          <p:nvPr>
            <p:ph type="sldNum" sz="quarter" idx="4"/>
          </p:nvPr>
        </p:nvSpPr>
        <p:spPr>
          <a:xfrm>
            <a:off x="8362690" y="6497473"/>
            <a:ext cx="576064" cy="268139"/>
          </a:xfrm>
          <a:prstGeom prst="rect">
            <a:avLst/>
          </a:prstGeom>
        </p:spPr>
        <p:txBody>
          <a:bodyPr lIns="0" tIns="0" rIns="0" bIns="0"/>
          <a:lstStyle>
            <a:lvl1pPr algn="r">
              <a:defRPr sz="1200" b="0">
                <a:solidFill>
                  <a:schemeClr val="tx1"/>
                </a:solidFill>
                <a:latin typeface="+mn-lt"/>
              </a:defRPr>
            </a:lvl1pPr>
          </a:lstStyle>
          <a:p>
            <a:pPr>
              <a:tabLst>
                <a:tab pos="1440000" algn="r"/>
              </a:tabLst>
            </a:pPr>
            <a:fld id="{52D49FE9-411A-421C-95F2-BCD663E375F5}" type="slidenum">
              <a:rPr lang="fr-FR" smtClean="0"/>
              <a:pPr>
                <a:tabLst>
                  <a:tab pos="1440000" algn="r"/>
                </a:tabLst>
              </a:pPr>
              <a:t>‹#›</a:t>
            </a:fld>
            <a:endParaRPr lang="fr-FR" dirty="0"/>
          </a:p>
        </p:txBody>
      </p:sp>
      <p:sp>
        <p:nvSpPr>
          <p:cNvPr id="9" name="Espace réservé du texte 6"/>
          <p:cNvSpPr>
            <a:spLocks noGrp="1"/>
          </p:cNvSpPr>
          <p:nvPr>
            <p:ph type="body" sz="quarter" idx="14"/>
          </p:nvPr>
        </p:nvSpPr>
        <p:spPr>
          <a:xfrm>
            <a:off x="4716000" y="1440000"/>
            <a:ext cx="4248000" cy="4860000"/>
          </a:xfrm>
        </p:spPr>
        <p:txBody>
          <a:bodyPr/>
          <a:lstStyle>
            <a:lvl1pPr>
              <a:defRPr sz="2000"/>
            </a:lvl1pPr>
            <a:lvl2pPr>
              <a:defRPr sz="1800"/>
            </a:lvl2pPr>
            <a:lvl3pPr>
              <a:defRPr sz="1800"/>
            </a:lvl3pPr>
            <a:lvl4pPr>
              <a:defRPr sz="1800"/>
            </a:lvl4pPr>
            <a:lvl5pPr>
              <a:defRPr sz="18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cxnSp>
        <p:nvCxnSpPr>
          <p:cNvPr id="8" name="Connecteur droit 7"/>
          <p:cNvCxnSpPr/>
          <p:nvPr userDrawn="1"/>
        </p:nvCxnSpPr>
        <p:spPr>
          <a:xfrm>
            <a:off x="179512" y="1340768"/>
            <a:ext cx="2916000" cy="0"/>
          </a:xfrm>
          <a:prstGeom prst="line">
            <a:avLst/>
          </a:prstGeom>
          <a:ln w="38100"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Connecteur droit 10"/>
          <p:cNvCxnSpPr/>
          <p:nvPr userDrawn="1"/>
        </p:nvCxnSpPr>
        <p:spPr>
          <a:xfrm>
            <a:off x="6048488" y="1340768"/>
            <a:ext cx="2916000"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2" name="Connecteur droit 11"/>
          <p:cNvCxnSpPr/>
          <p:nvPr userDrawn="1"/>
        </p:nvCxnSpPr>
        <p:spPr>
          <a:xfrm>
            <a:off x="3098150" y="1340768"/>
            <a:ext cx="2952000" cy="0"/>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835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ne colonne texte Gauch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dirty="0"/>
          </a:p>
        </p:txBody>
      </p:sp>
      <p:sp>
        <p:nvSpPr>
          <p:cNvPr id="3" name="Espace réservé du pied de page 2"/>
          <p:cNvSpPr>
            <a:spLocks noGrp="1"/>
          </p:cNvSpPr>
          <p:nvPr>
            <p:ph type="ftr" sz="quarter" idx="10"/>
          </p:nvPr>
        </p:nvSpPr>
        <p:spPr/>
        <p:txBody>
          <a:bodyPr/>
          <a:lstStyle/>
          <a:p>
            <a:endParaRPr lang="fr-FR" dirty="0"/>
          </a:p>
        </p:txBody>
      </p:sp>
      <p:sp>
        <p:nvSpPr>
          <p:cNvPr id="7" name="Espace réservé du texte 6"/>
          <p:cNvSpPr>
            <a:spLocks noGrp="1"/>
          </p:cNvSpPr>
          <p:nvPr>
            <p:ph type="body" sz="quarter" idx="13"/>
          </p:nvPr>
        </p:nvSpPr>
        <p:spPr>
          <a:xfrm>
            <a:off x="179512" y="1440000"/>
            <a:ext cx="4248000" cy="4860000"/>
          </a:xfrm>
        </p:spPr>
        <p:txBody>
          <a:bodyPr/>
          <a:lstStyle>
            <a:lvl1pPr>
              <a:defRPr sz="2000"/>
            </a:lvl1pPr>
            <a:lvl2pPr>
              <a:defRPr sz="1800"/>
            </a:lvl2pPr>
            <a:lvl3pPr>
              <a:defRPr sz="1800"/>
            </a:lvl3pPr>
            <a:lvl4pPr>
              <a:defRPr sz="1800"/>
            </a:lvl4pPr>
            <a:lvl5pPr>
              <a:defRPr sz="18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6" name="Espace réservé du numéro de diapositive 3"/>
          <p:cNvSpPr>
            <a:spLocks noGrp="1"/>
          </p:cNvSpPr>
          <p:nvPr>
            <p:ph type="sldNum" sz="quarter" idx="4"/>
          </p:nvPr>
        </p:nvSpPr>
        <p:spPr>
          <a:xfrm>
            <a:off x="8362690" y="6497473"/>
            <a:ext cx="576064" cy="268139"/>
          </a:xfrm>
          <a:prstGeom prst="rect">
            <a:avLst/>
          </a:prstGeom>
        </p:spPr>
        <p:txBody>
          <a:bodyPr lIns="0" tIns="0" rIns="0" bIns="0"/>
          <a:lstStyle>
            <a:lvl1pPr algn="r">
              <a:defRPr sz="1200" b="0">
                <a:solidFill>
                  <a:schemeClr val="tx1"/>
                </a:solidFill>
                <a:latin typeface="+mn-lt"/>
              </a:defRPr>
            </a:lvl1pPr>
          </a:lstStyle>
          <a:p>
            <a:pPr>
              <a:tabLst>
                <a:tab pos="1440000" algn="r"/>
              </a:tabLst>
            </a:pPr>
            <a:fld id="{52D49FE9-411A-421C-95F2-BCD663E375F5}" type="slidenum">
              <a:rPr lang="fr-FR" smtClean="0"/>
              <a:pPr>
                <a:tabLst>
                  <a:tab pos="1440000" algn="r"/>
                </a:tabLst>
              </a:pPr>
              <a:t>‹#›</a:t>
            </a:fld>
            <a:endParaRPr lang="fr-FR" dirty="0"/>
          </a:p>
        </p:txBody>
      </p:sp>
      <p:cxnSp>
        <p:nvCxnSpPr>
          <p:cNvPr id="8" name="Connecteur droit 7"/>
          <p:cNvCxnSpPr/>
          <p:nvPr userDrawn="1"/>
        </p:nvCxnSpPr>
        <p:spPr>
          <a:xfrm>
            <a:off x="179512" y="1340768"/>
            <a:ext cx="2916000" cy="0"/>
          </a:xfrm>
          <a:prstGeom prst="line">
            <a:avLst/>
          </a:prstGeom>
          <a:ln w="38100"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0" name="Connecteur droit 9"/>
          <p:cNvCxnSpPr/>
          <p:nvPr userDrawn="1"/>
        </p:nvCxnSpPr>
        <p:spPr>
          <a:xfrm>
            <a:off x="6048488" y="1340768"/>
            <a:ext cx="2916000"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1" name="Connecteur droit 10"/>
          <p:cNvCxnSpPr/>
          <p:nvPr userDrawn="1"/>
        </p:nvCxnSpPr>
        <p:spPr>
          <a:xfrm>
            <a:off x="3098150" y="1340768"/>
            <a:ext cx="2952000" cy="0"/>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12" name="Espace réservé de la date 3"/>
          <p:cNvSpPr>
            <a:spLocks noGrp="1"/>
          </p:cNvSpPr>
          <p:nvPr>
            <p:ph type="dt" sz="half" idx="2"/>
          </p:nvPr>
        </p:nvSpPr>
        <p:spPr>
          <a:xfrm>
            <a:off x="2834203" y="6477259"/>
            <a:ext cx="4606057" cy="270000"/>
          </a:xfrm>
          <a:prstGeom prst="rect">
            <a:avLst/>
          </a:prstGeom>
        </p:spPr>
        <p:txBody>
          <a:bodyPr vert="horz" lIns="0" tIns="0" rIns="0" bIns="0" rtlCol="0" anchor="ctr"/>
          <a:lstStyle>
            <a:lvl1pPr algn="l">
              <a:defRPr sz="1100">
                <a:solidFill>
                  <a:schemeClr val="tx1"/>
                </a:solidFill>
              </a:defRPr>
            </a:lvl1pPr>
          </a:lstStyle>
          <a:p>
            <a:endParaRPr lang="fr-FR" dirty="0"/>
          </a:p>
        </p:txBody>
      </p:sp>
    </p:spTree>
    <p:extLst>
      <p:ext uri="{BB962C8B-B14F-4D97-AF65-F5344CB8AC3E}">
        <p14:creationId xmlns:p14="http://schemas.microsoft.com/office/powerpoint/2010/main" val="2175290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ne colonne texte droi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dirty="0"/>
          </a:p>
        </p:txBody>
      </p:sp>
      <p:sp>
        <p:nvSpPr>
          <p:cNvPr id="3" name="Espace réservé du pied de page 2"/>
          <p:cNvSpPr>
            <a:spLocks noGrp="1"/>
          </p:cNvSpPr>
          <p:nvPr>
            <p:ph type="ftr" sz="quarter" idx="10"/>
          </p:nvPr>
        </p:nvSpPr>
        <p:spPr/>
        <p:txBody>
          <a:bodyPr/>
          <a:lstStyle/>
          <a:p>
            <a:endParaRPr lang="fr-FR" dirty="0"/>
          </a:p>
        </p:txBody>
      </p:sp>
      <p:sp>
        <p:nvSpPr>
          <p:cNvPr id="6" name="Espace réservé du numéro de diapositive 3"/>
          <p:cNvSpPr>
            <a:spLocks noGrp="1"/>
          </p:cNvSpPr>
          <p:nvPr>
            <p:ph type="sldNum" sz="quarter" idx="4"/>
          </p:nvPr>
        </p:nvSpPr>
        <p:spPr>
          <a:xfrm>
            <a:off x="8362690" y="6497473"/>
            <a:ext cx="576064" cy="268139"/>
          </a:xfrm>
          <a:prstGeom prst="rect">
            <a:avLst/>
          </a:prstGeom>
        </p:spPr>
        <p:txBody>
          <a:bodyPr lIns="0" tIns="0" rIns="0" bIns="0"/>
          <a:lstStyle>
            <a:lvl1pPr algn="r">
              <a:defRPr sz="1600" b="0">
                <a:solidFill>
                  <a:schemeClr val="tx1"/>
                </a:solidFill>
                <a:latin typeface="+mn-lt"/>
              </a:defRPr>
            </a:lvl1pPr>
          </a:lstStyle>
          <a:p>
            <a:pPr>
              <a:tabLst>
                <a:tab pos="1440000" algn="r"/>
              </a:tabLst>
            </a:pPr>
            <a:fld id="{52D49FE9-411A-421C-95F2-BCD663E375F5}" type="slidenum">
              <a:rPr lang="fr-FR" smtClean="0"/>
              <a:pPr>
                <a:tabLst>
                  <a:tab pos="1440000" algn="r"/>
                </a:tabLst>
              </a:pPr>
              <a:t>‹#›</a:t>
            </a:fld>
            <a:endParaRPr lang="fr-FR" dirty="0"/>
          </a:p>
        </p:txBody>
      </p:sp>
      <p:sp>
        <p:nvSpPr>
          <p:cNvPr id="9" name="Espace réservé du texte 6"/>
          <p:cNvSpPr>
            <a:spLocks noGrp="1"/>
          </p:cNvSpPr>
          <p:nvPr>
            <p:ph type="body" sz="quarter" idx="14"/>
          </p:nvPr>
        </p:nvSpPr>
        <p:spPr>
          <a:xfrm>
            <a:off x="4716000" y="1440000"/>
            <a:ext cx="4248000" cy="4860000"/>
          </a:xfrm>
        </p:spPr>
        <p:txBody>
          <a:bodyPr/>
          <a:lstStyle>
            <a:lvl1pPr>
              <a:defRPr sz="2000"/>
            </a:lvl1pPr>
            <a:lvl2pPr>
              <a:defRPr sz="1800"/>
            </a:lvl2pPr>
            <a:lvl3pPr>
              <a:defRPr sz="1800"/>
            </a:lvl3pPr>
            <a:lvl4pPr>
              <a:defRPr sz="1800"/>
            </a:lvl4pPr>
            <a:lvl5pPr>
              <a:defRPr sz="18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cxnSp>
        <p:nvCxnSpPr>
          <p:cNvPr id="7" name="Connecteur droit 6"/>
          <p:cNvCxnSpPr/>
          <p:nvPr userDrawn="1"/>
        </p:nvCxnSpPr>
        <p:spPr>
          <a:xfrm>
            <a:off x="179512" y="1340768"/>
            <a:ext cx="2916000" cy="0"/>
          </a:xfrm>
          <a:prstGeom prst="line">
            <a:avLst/>
          </a:prstGeom>
          <a:ln w="38100"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8" name="Connecteur droit 7"/>
          <p:cNvCxnSpPr/>
          <p:nvPr userDrawn="1"/>
        </p:nvCxnSpPr>
        <p:spPr>
          <a:xfrm>
            <a:off x="6048488" y="1340768"/>
            <a:ext cx="2916000"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1" name="Connecteur droit 10"/>
          <p:cNvCxnSpPr/>
          <p:nvPr userDrawn="1"/>
        </p:nvCxnSpPr>
        <p:spPr>
          <a:xfrm>
            <a:off x="3098150" y="1340768"/>
            <a:ext cx="2952000" cy="0"/>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12" name="Espace réservé de la date 3"/>
          <p:cNvSpPr>
            <a:spLocks noGrp="1"/>
          </p:cNvSpPr>
          <p:nvPr>
            <p:ph type="dt" sz="half" idx="2"/>
          </p:nvPr>
        </p:nvSpPr>
        <p:spPr>
          <a:xfrm>
            <a:off x="2834203" y="6477259"/>
            <a:ext cx="4606057" cy="270000"/>
          </a:xfrm>
          <a:prstGeom prst="rect">
            <a:avLst/>
          </a:prstGeom>
        </p:spPr>
        <p:txBody>
          <a:bodyPr vert="horz" lIns="0" tIns="0" rIns="0" bIns="0" rtlCol="0" anchor="ctr"/>
          <a:lstStyle>
            <a:lvl1pPr algn="l">
              <a:defRPr sz="1100">
                <a:solidFill>
                  <a:schemeClr val="tx1"/>
                </a:solidFill>
              </a:defRPr>
            </a:lvl1pPr>
          </a:lstStyle>
          <a:p>
            <a:endParaRPr lang="fr-FR" dirty="0"/>
          </a:p>
        </p:txBody>
      </p:sp>
    </p:spTree>
    <p:extLst>
      <p:ext uri="{BB962C8B-B14F-4D97-AF65-F5344CB8AC3E}">
        <p14:creationId xmlns:p14="http://schemas.microsoft.com/office/powerpoint/2010/main" val="215224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ux blocs tex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dirty="0"/>
          </a:p>
        </p:txBody>
      </p:sp>
      <p:sp>
        <p:nvSpPr>
          <p:cNvPr id="3" name="Espace réservé du pied de page 2"/>
          <p:cNvSpPr>
            <a:spLocks noGrp="1"/>
          </p:cNvSpPr>
          <p:nvPr>
            <p:ph type="ftr" sz="quarter" idx="10"/>
          </p:nvPr>
        </p:nvSpPr>
        <p:spPr/>
        <p:txBody>
          <a:bodyPr/>
          <a:lstStyle/>
          <a:p>
            <a:endParaRPr lang="fr-FR" dirty="0"/>
          </a:p>
        </p:txBody>
      </p:sp>
      <p:sp>
        <p:nvSpPr>
          <p:cNvPr id="7" name="Espace réservé du texte 6"/>
          <p:cNvSpPr>
            <a:spLocks noGrp="1"/>
          </p:cNvSpPr>
          <p:nvPr>
            <p:ph type="body" sz="quarter" idx="13"/>
          </p:nvPr>
        </p:nvSpPr>
        <p:spPr>
          <a:xfrm>
            <a:off x="179511" y="1440000"/>
            <a:ext cx="8782349" cy="2340000"/>
          </a:xfrm>
        </p:spPr>
        <p:txBody>
          <a:bodyPr/>
          <a:lstStyle>
            <a:lvl1pPr>
              <a:defRPr sz="2000"/>
            </a:lvl1pPr>
            <a:lvl2pPr>
              <a:defRPr sz="1800"/>
            </a:lvl2pPr>
            <a:lvl3pPr>
              <a:defRPr sz="1800"/>
            </a:lvl3pPr>
            <a:lvl4pPr>
              <a:defRPr sz="1800"/>
            </a:lvl4pPr>
            <a:lvl5pPr>
              <a:defRPr sz="18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6" name="Espace réservé du numéro de diapositive 3"/>
          <p:cNvSpPr>
            <a:spLocks noGrp="1"/>
          </p:cNvSpPr>
          <p:nvPr>
            <p:ph type="sldNum" sz="quarter" idx="4"/>
          </p:nvPr>
        </p:nvSpPr>
        <p:spPr>
          <a:xfrm>
            <a:off x="8362690" y="6497473"/>
            <a:ext cx="576064" cy="268139"/>
          </a:xfrm>
          <a:prstGeom prst="rect">
            <a:avLst/>
          </a:prstGeom>
        </p:spPr>
        <p:txBody>
          <a:bodyPr lIns="0" tIns="0" rIns="0" bIns="0"/>
          <a:lstStyle>
            <a:lvl1pPr algn="r">
              <a:defRPr sz="1200" b="0">
                <a:solidFill>
                  <a:schemeClr val="tx1"/>
                </a:solidFill>
                <a:latin typeface="+mn-lt"/>
              </a:defRPr>
            </a:lvl1pPr>
          </a:lstStyle>
          <a:p>
            <a:pPr>
              <a:tabLst>
                <a:tab pos="1440000" algn="r"/>
              </a:tabLst>
            </a:pPr>
            <a:fld id="{52D49FE9-411A-421C-95F2-BCD663E375F5}" type="slidenum">
              <a:rPr lang="fr-FR" smtClean="0"/>
              <a:pPr>
                <a:tabLst>
                  <a:tab pos="1440000" algn="r"/>
                </a:tabLst>
              </a:pPr>
              <a:t>‹#›</a:t>
            </a:fld>
            <a:endParaRPr lang="fr-FR" dirty="0"/>
          </a:p>
        </p:txBody>
      </p:sp>
      <p:sp>
        <p:nvSpPr>
          <p:cNvPr id="10" name="Espace réservé du texte 6"/>
          <p:cNvSpPr>
            <a:spLocks noGrp="1"/>
          </p:cNvSpPr>
          <p:nvPr>
            <p:ph type="body" sz="quarter" idx="14"/>
          </p:nvPr>
        </p:nvSpPr>
        <p:spPr>
          <a:xfrm>
            <a:off x="179511" y="3960000"/>
            <a:ext cx="8782349" cy="2340000"/>
          </a:xfrm>
        </p:spPr>
        <p:txBody>
          <a:bodyPr/>
          <a:lstStyle>
            <a:lvl1pPr>
              <a:defRPr sz="2000"/>
            </a:lvl1pPr>
            <a:lvl2pPr>
              <a:defRPr sz="1800"/>
            </a:lvl2pPr>
            <a:lvl3pPr>
              <a:defRPr sz="1800"/>
            </a:lvl3pPr>
            <a:lvl4pPr>
              <a:defRPr sz="1800"/>
            </a:lvl4pPr>
            <a:lvl5pPr>
              <a:defRPr sz="18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cxnSp>
        <p:nvCxnSpPr>
          <p:cNvPr id="8" name="Connecteur droit 7"/>
          <p:cNvCxnSpPr/>
          <p:nvPr userDrawn="1"/>
        </p:nvCxnSpPr>
        <p:spPr>
          <a:xfrm>
            <a:off x="179512" y="1340768"/>
            <a:ext cx="2916000" cy="0"/>
          </a:xfrm>
          <a:prstGeom prst="line">
            <a:avLst/>
          </a:prstGeom>
          <a:ln w="38100"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Connecteur droit 10"/>
          <p:cNvCxnSpPr/>
          <p:nvPr userDrawn="1"/>
        </p:nvCxnSpPr>
        <p:spPr>
          <a:xfrm>
            <a:off x="6048488" y="1340768"/>
            <a:ext cx="2916000"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2" name="Connecteur droit 11"/>
          <p:cNvCxnSpPr/>
          <p:nvPr userDrawn="1"/>
        </p:nvCxnSpPr>
        <p:spPr>
          <a:xfrm>
            <a:off x="3098150" y="1340768"/>
            <a:ext cx="2952000" cy="0"/>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13" name="Espace réservé de la date 3"/>
          <p:cNvSpPr>
            <a:spLocks noGrp="1"/>
          </p:cNvSpPr>
          <p:nvPr>
            <p:ph type="dt" sz="half" idx="2"/>
          </p:nvPr>
        </p:nvSpPr>
        <p:spPr>
          <a:xfrm>
            <a:off x="2834203" y="6477259"/>
            <a:ext cx="4606057" cy="270000"/>
          </a:xfrm>
          <a:prstGeom prst="rect">
            <a:avLst/>
          </a:prstGeom>
        </p:spPr>
        <p:txBody>
          <a:bodyPr vert="horz" lIns="0" tIns="0" rIns="0" bIns="0" rtlCol="0" anchor="ctr"/>
          <a:lstStyle>
            <a:lvl1pPr algn="l">
              <a:defRPr sz="1100">
                <a:solidFill>
                  <a:schemeClr val="tx1"/>
                </a:solidFill>
              </a:defRPr>
            </a:lvl1pPr>
          </a:lstStyle>
          <a:p>
            <a:endParaRPr lang="fr-FR" dirty="0"/>
          </a:p>
        </p:txBody>
      </p:sp>
    </p:spTree>
    <p:extLst>
      <p:ext uri="{BB962C8B-B14F-4D97-AF65-F5344CB8AC3E}">
        <p14:creationId xmlns:p14="http://schemas.microsoft.com/office/powerpoint/2010/main" val="2323504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pied de page 2"/>
          <p:cNvSpPr>
            <a:spLocks noGrp="1"/>
          </p:cNvSpPr>
          <p:nvPr>
            <p:ph type="ftr" sz="quarter" idx="10"/>
          </p:nvPr>
        </p:nvSpPr>
        <p:spPr/>
        <p:txBody>
          <a:bodyPr/>
          <a:lstStyle/>
          <a:p>
            <a:endParaRPr lang="fr-FR" dirty="0"/>
          </a:p>
        </p:txBody>
      </p:sp>
      <p:sp>
        <p:nvSpPr>
          <p:cNvPr id="4" name="Espace réservé du numéro de diapositive 3"/>
          <p:cNvSpPr>
            <a:spLocks noGrp="1"/>
          </p:cNvSpPr>
          <p:nvPr>
            <p:ph type="sldNum" sz="quarter" idx="11"/>
          </p:nvPr>
        </p:nvSpPr>
        <p:spPr/>
        <p:txBody>
          <a:bodyPr/>
          <a:lstStyle/>
          <a:p>
            <a:pPr>
              <a:tabLst>
                <a:tab pos="1440000" algn="r"/>
              </a:tabLst>
            </a:pPr>
            <a:fld id="{52D49FE9-411A-421C-95F2-BCD663E375F5}" type="slidenum">
              <a:rPr lang="fr-FR" smtClean="0"/>
              <a:pPr>
                <a:tabLst>
                  <a:tab pos="1440000" algn="r"/>
                </a:tabLst>
              </a:pPr>
              <a:t>‹#›</a:t>
            </a:fld>
            <a:endParaRPr lang="fr-FR" dirty="0"/>
          </a:p>
        </p:txBody>
      </p:sp>
      <p:cxnSp>
        <p:nvCxnSpPr>
          <p:cNvPr id="7" name="Connecteur droit 6"/>
          <p:cNvCxnSpPr/>
          <p:nvPr userDrawn="1"/>
        </p:nvCxnSpPr>
        <p:spPr>
          <a:xfrm>
            <a:off x="179512" y="1340768"/>
            <a:ext cx="2916000" cy="0"/>
          </a:xfrm>
          <a:prstGeom prst="line">
            <a:avLst/>
          </a:prstGeom>
          <a:ln w="38100"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8" name="Connecteur droit 7"/>
          <p:cNvCxnSpPr/>
          <p:nvPr userDrawn="1"/>
        </p:nvCxnSpPr>
        <p:spPr>
          <a:xfrm>
            <a:off x="6048488" y="1340768"/>
            <a:ext cx="2916000"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9" name="Connecteur droit 8"/>
          <p:cNvCxnSpPr/>
          <p:nvPr userDrawn="1"/>
        </p:nvCxnSpPr>
        <p:spPr>
          <a:xfrm>
            <a:off x="3098150" y="1340768"/>
            <a:ext cx="2952000" cy="0"/>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10" name="Espace réservé de la date 3"/>
          <p:cNvSpPr>
            <a:spLocks noGrp="1"/>
          </p:cNvSpPr>
          <p:nvPr>
            <p:ph type="dt" sz="half" idx="2"/>
          </p:nvPr>
        </p:nvSpPr>
        <p:spPr>
          <a:xfrm>
            <a:off x="2834203" y="6477259"/>
            <a:ext cx="4606057" cy="270000"/>
          </a:xfrm>
          <a:prstGeom prst="rect">
            <a:avLst/>
          </a:prstGeom>
        </p:spPr>
        <p:txBody>
          <a:bodyPr vert="horz" lIns="0" tIns="0" rIns="0" bIns="0" rtlCol="0" anchor="ctr"/>
          <a:lstStyle>
            <a:lvl1pPr algn="l">
              <a:defRPr sz="1100">
                <a:solidFill>
                  <a:schemeClr val="tx1"/>
                </a:solidFill>
              </a:defRPr>
            </a:lvl1pPr>
          </a:lstStyle>
          <a:p>
            <a:endParaRPr lang="fr-FR" dirty="0"/>
          </a:p>
        </p:txBody>
      </p:sp>
    </p:spTree>
    <p:extLst>
      <p:ext uri="{BB962C8B-B14F-4D97-AF65-F5344CB8AC3E}">
        <p14:creationId xmlns:p14="http://schemas.microsoft.com/office/powerpoint/2010/main" val="699644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endParaRPr lang="fr-FR" dirty="0"/>
          </a:p>
        </p:txBody>
      </p:sp>
      <p:sp>
        <p:nvSpPr>
          <p:cNvPr id="4" name="Espace réservé du numéro de diapositive 3"/>
          <p:cNvSpPr>
            <a:spLocks noGrp="1"/>
          </p:cNvSpPr>
          <p:nvPr>
            <p:ph type="sldNum" sz="quarter" idx="11"/>
          </p:nvPr>
        </p:nvSpPr>
        <p:spPr/>
        <p:txBody>
          <a:bodyPr/>
          <a:lstStyle/>
          <a:p>
            <a:pPr>
              <a:tabLst>
                <a:tab pos="1440000" algn="r"/>
              </a:tabLst>
            </a:pPr>
            <a:fld id="{52D49FE9-411A-421C-95F2-BCD663E375F5}" type="slidenum">
              <a:rPr lang="fr-FR" smtClean="0"/>
              <a:pPr>
                <a:tabLst>
                  <a:tab pos="1440000" algn="r"/>
                </a:tabLst>
              </a:pPr>
              <a:t>‹#›</a:t>
            </a:fld>
            <a:endParaRPr lang="fr-FR" dirty="0"/>
          </a:p>
        </p:txBody>
      </p:sp>
    </p:spTree>
    <p:extLst>
      <p:ext uri="{BB962C8B-B14F-4D97-AF65-F5344CB8AC3E}">
        <p14:creationId xmlns:p14="http://schemas.microsoft.com/office/powerpoint/2010/main" val="2324706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79512" y="468000"/>
            <a:ext cx="8784976" cy="864096"/>
          </a:xfrm>
          <a:prstGeom prst="rect">
            <a:avLst/>
          </a:prstGeom>
        </p:spPr>
        <p:txBody>
          <a:bodyPr vert="horz" lIns="0" tIns="0" rIns="0" bIns="0" rtlCol="0" anchor="ctr">
            <a:normAutofit/>
          </a:bodyPr>
          <a:lstStyle/>
          <a:p>
            <a:r>
              <a:rPr lang="fr-FR" noProof="0" dirty="0"/>
              <a:t>Modifiez le style du titre</a:t>
            </a:r>
          </a:p>
        </p:txBody>
      </p:sp>
      <p:sp>
        <p:nvSpPr>
          <p:cNvPr id="3" name="Espace réservé du texte 2"/>
          <p:cNvSpPr>
            <a:spLocks noGrp="1"/>
          </p:cNvSpPr>
          <p:nvPr>
            <p:ph type="body" idx="1"/>
          </p:nvPr>
        </p:nvSpPr>
        <p:spPr>
          <a:xfrm>
            <a:off x="179512" y="1440000"/>
            <a:ext cx="8784976" cy="4860000"/>
          </a:xfrm>
          <a:prstGeom prst="rect">
            <a:avLst/>
          </a:prstGeom>
        </p:spPr>
        <p:txBody>
          <a:bodyPr vert="horz" lIns="0" tIns="0" rIns="0" bIns="0" rtlCol="0">
            <a:normAutofit/>
          </a:bodyPr>
          <a:lstStyle/>
          <a:p>
            <a:pPr lvl="0"/>
            <a:r>
              <a:rPr lang="fr-FR" noProof="0" dirty="0"/>
              <a:t>Modifiez les styles du texte du masque</a:t>
            </a:r>
          </a:p>
          <a:p>
            <a:pPr lvl="1"/>
            <a:r>
              <a:rPr lang="fr-FR" noProof="0" dirty="0"/>
              <a:t>Deuxième niveau, </a:t>
            </a:r>
          </a:p>
          <a:p>
            <a:pPr lvl="2"/>
            <a:r>
              <a:rPr lang="fr-FR" noProof="0" dirty="0"/>
              <a:t>Troisième niveau</a:t>
            </a:r>
          </a:p>
          <a:p>
            <a:pPr lvl="3"/>
            <a:r>
              <a:rPr lang="fr-FR" noProof="0" dirty="0"/>
              <a:t>Quatrième niveau</a:t>
            </a:r>
          </a:p>
          <a:p>
            <a:pPr lvl="4"/>
            <a:r>
              <a:rPr lang="fr-FR" noProof="0" dirty="0"/>
              <a:t>Cinquième niveau</a:t>
            </a:r>
          </a:p>
        </p:txBody>
      </p:sp>
      <p:sp>
        <p:nvSpPr>
          <p:cNvPr id="5" name="Espace réservé du pied de page 4"/>
          <p:cNvSpPr>
            <a:spLocks noGrp="1"/>
          </p:cNvSpPr>
          <p:nvPr>
            <p:ph type="ftr" sz="quarter" idx="3"/>
          </p:nvPr>
        </p:nvSpPr>
        <p:spPr>
          <a:xfrm>
            <a:off x="3635896" y="188640"/>
            <a:ext cx="5328592" cy="365125"/>
          </a:xfrm>
          <a:prstGeom prst="rect">
            <a:avLst/>
          </a:prstGeom>
        </p:spPr>
        <p:txBody>
          <a:bodyPr vert="horz" lIns="0" tIns="0" rIns="0" bIns="0" rtlCol="0" anchor="ctr"/>
          <a:lstStyle>
            <a:lvl1pPr algn="r">
              <a:defRPr sz="2000" b="1">
                <a:solidFill>
                  <a:schemeClr val="tx2"/>
                </a:solidFill>
                <a:latin typeface="+mj-lt"/>
              </a:defRPr>
            </a:lvl1pPr>
          </a:lstStyle>
          <a:p>
            <a:endParaRPr lang="fr-FR" dirty="0"/>
          </a:p>
        </p:txBody>
      </p:sp>
      <p:sp>
        <p:nvSpPr>
          <p:cNvPr id="7" name="Rectangle 6"/>
          <p:cNvSpPr/>
          <p:nvPr/>
        </p:nvSpPr>
        <p:spPr>
          <a:xfrm>
            <a:off x="0" y="6426000"/>
            <a:ext cx="622804" cy="43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dirty="0">
              <a:solidFill>
                <a:schemeClr val="tx1"/>
              </a:solidFill>
            </a:endParaRPr>
          </a:p>
        </p:txBody>
      </p:sp>
      <p:sp>
        <p:nvSpPr>
          <p:cNvPr id="8" name="Line 5"/>
          <p:cNvSpPr>
            <a:spLocks noChangeShapeType="1"/>
          </p:cNvSpPr>
          <p:nvPr/>
        </p:nvSpPr>
        <p:spPr bwMode="auto">
          <a:xfrm flipV="1">
            <a:off x="0" y="6423197"/>
            <a:ext cx="4572000" cy="0"/>
          </a:xfrm>
          <a:prstGeom prst="line">
            <a:avLst/>
          </a:prstGeom>
          <a:noFill/>
          <a:ln w="28575">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noProof="0" dirty="0"/>
          </a:p>
        </p:txBody>
      </p:sp>
      <p:sp>
        <p:nvSpPr>
          <p:cNvPr id="12" name="Espace réservé du numéro de diapositive 3"/>
          <p:cNvSpPr>
            <a:spLocks noGrp="1"/>
          </p:cNvSpPr>
          <p:nvPr>
            <p:ph type="sldNum" sz="quarter" idx="4"/>
          </p:nvPr>
        </p:nvSpPr>
        <p:spPr>
          <a:xfrm>
            <a:off x="8362690" y="6491225"/>
            <a:ext cx="576064" cy="268139"/>
          </a:xfrm>
          <a:prstGeom prst="rect">
            <a:avLst/>
          </a:prstGeom>
        </p:spPr>
        <p:txBody>
          <a:bodyPr vert="horz" lIns="0" tIns="0" rIns="0" bIns="0" anchor="ctr" anchorCtr="0"/>
          <a:lstStyle>
            <a:lvl1pPr algn="r">
              <a:defRPr sz="1200" b="0">
                <a:solidFill>
                  <a:schemeClr val="tx1"/>
                </a:solidFill>
                <a:latin typeface="+mn-lt"/>
              </a:defRPr>
            </a:lvl1pPr>
          </a:lstStyle>
          <a:p>
            <a:pPr>
              <a:tabLst>
                <a:tab pos="1440000" algn="r"/>
              </a:tabLst>
            </a:pPr>
            <a:fld id="{52D49FE9-411A-421C-95F2-BCD663E375F5}" type="slidenum">
              <a:rPr lang="fr-FR" smtClean="0"/>
              <a:pPr>
                <a:tabLst>
                  <a:tab pos="1440000" algn="r"/>
                </a:tabLst>
              </a:pPr>
              <a:t>‹#›</a:t>
            </a:fld>
            <a:endParaRPr lang="fr-FR" dirty="0"/>
          </a:p>
        </p:txBody>
      </p:sp>
      <p:sp>
        <p:nvSpPr>
          <p:cNvPr id="4" name="Espace réservé de la date 3"/>
          <p:cNvSpPr>
            <a:spLocks noGrp="1"/>
          </p:cNvSpPr>
          <p:nvPr>
            <p:ph type="dt" sz="half" idx="2"/>
          </p:nvPr>
        </p:nvSpPr>
        <p:spPr>
          <a:xfrm>
            <a:off x="2834203" y="6477259"/>
            <a:ext cx="4606057" cy="270000"/>
          </a:xfrm>
          <a:prstGeom prst="rect">
            <a:avLst/>
          </a:prstGeom>
        </p:spPr>
        <p:txBody>
          <a:bodyPr vert="horz" lIns="0" tIns="0" rIns="0" bIns="0" rtlCol="0" anchor="ctr"/>
          <a:lstStyle>
            <a:lvl1pPr algn="l">
              <a:defRPr sz="1100">
                <a:solidFill>
                  <a:schemeClr val="tx1"/>
                </a:solidFill>
              </a:defRPr>
            </a:lvl1pPr>
          </a:lstStyle>
          <a:p>
            <a:endParaRPr lang="fr-FR" dirty="0"/>
          </a:p>
        </p:txBody>
      </p:sp>
      <p:pic>
        <p:nvPicPr>
          <p:cNvPr id="1027" name="Picture 3" descr="C:\Users\Romain\Dropbox\Comm'Lurpa\Logo_Lurpa.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81187" y="6469143"/>
            <a:ext cx="728605" cy="360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643794839"/>
      </p:ext>
    </p:extLst>
  </p:cSld>
  <p:clrMap bg1="lt1" tx1="dk1" bg2="lt2" tx2="dk2" accent1="accent1" accent2="accent2" accent3="accent3" accent4="accent4" accent5="accent5" accent6="accent6" hlink="hlink" folHlink="folHlink"/>
  <p:sldLayoutIdLst>
    <p:sldLayoutId id="2147483679" r:id="rId1"/>
    <p:sldLayoutId id="2147483678" r:id="rId2"/>
    <p:sldLayoutId id="2147483650" r:id="rId3"/>
    <p:sldLayoutId id="2147483651" r:id="rId4"/>
    <p:sldLayoutId id="2147483652" r:id="rId5"/>
    <p:sldLayoutId id="2147483653" r:id="rId6"/>
    <p:sldLayoutId id="2147483654" r:id="rId7"/>
    <p:sldLayoutId id="2147483657" r:id="rId8"/>
    <p:sldLayoutId id="2147483658" r:id="rId9"/>
    <p:sldLayoutId id="2147483660" r:id="rId10"/>
    <p:sldLayoutId id="2147483680" r:id="rId11"/>
    <p:sldLayoutId id="2147483676" r:id="rId12"/>
    <p:sldLayoutId id="2147483681" r:id="rId13"/>
    <p:sldLayoutId id="2147483682" r:id="rId14"/>
  </p:sldLayoutIdLst>
  <p:hf hdr="0" ftr="0" dt="0"/>
  <p:txStyles>
    <p:titleStyle>
      <a:lvl1pPr algn="l" defTabSz="914400" rtl="0" eaLnBrk="1" latinLnBrk="0" hangingPunct="1">
        <a:spcBef>
          <a:spcPct val="0"/>
        </a:spcBef>
        <a:buNone/>
        <a:defRPr lang="fr-FR" sz="2800" b="1" kern="1200" noProof="0" dirty="0" smtClean="0">
          <a:solidFill>
            <a:schemeClr val="tx1"/>
          </a:solidFill>
          <a:latin typeface="+mj-lt"/>
          <a:ea typeface="+mj-ea"/>
          <a:cs typeface="Arial" pitchFamily="34" charset="0"/>
        </a:defRPr>
      </a:lvl1pPr>
    </p:titleStyle>
    <p:bodyStyle>
      <a:lvl1pPr marL="252000" indent="-252000" algn="l" defTabSz="914400" rtl="0" eaLnBrk="1" latinLnBrk="0" hangingPunct="1">
        <a:spcBef>
          <a:spcPts val="1200"/>
        </a:spcBef>
        <a:buClr>
          <a:srgbClr val="5BB4E5"/>
        </a:buClr>
        <a:buFont typeface="Trebuchet MS" panose="020B0603020202020204" pitchFamily="34" charset="0"/>
        <a:buChar char="□"/>
        <a:defRPr sz="2400" b="1" kern="1200" baseline="0">
          <a:solidFill>
            <a:schemeClr val="tx1"/>
          </a:solidFill>
          <a:latin typeface="+mn-lt"/>
          <a:ea typeface="+mn-ea"/>
          <a:cs typeface="Arial" pitchFamily="34" charset="0"/>
        </a:defRPr>
      </a:lvl1pPr>
      <a:lvl2pPr marL="432000" indent="-180000" algn="l" defTabSz="914400" rtl="0" eaLnBrk="1" latinLnBrk="0" hangingPunct="1">
        <a:lnSpc>
          <a:spcPct val="100000"/>
        </a:lnSpc>
        <a:spcBef>
          <a:spcPts val="600"/>
        </a:spcBef>
        <a:buClr>
          <a:srgbClr val="5BB4E5"/>
        </a:buClr>
        <a:buFont typeface="Wingdings" panose="05000000000000000000" pitchFamily="2" charset="2"/>
        <a:buChar char="§"/>
        <a:defRPr sz="2000" kern="1200" baseline="0">
          <a:solidFill>
            <a:schemeClr val="tx1"/>
          </a:solidFill>
          <a:latin typeface="+mn-lt"/>
          <a:ea typeface="+mn-ea"/>
          <a:cs typeface="Arial" pitchFamily="34" charset="0"/>
        </a:defRPr>
      </a:lvl2pPr>
      <a:lvl3pPr marL="648000" indent="-216000" algn="l" defTabSz="914400" rtl="0" eaLnBrk="1" latinLnBrk="0" hangingPunct="1">
        <a:spcBef>
          <a:spcPts val="300"/>
        </a:spcBef>
        <a:buClr>
          <a:schemeClr val="tx2"/>
        </a:buClr>
        <a:buSzPct val="100000"/>
        <a:buFont typeface="Trebuchet MS" panose="020B0603020202020204" pitchFamily="34" charset="0"/>
        <a:buChar char="□"/>
        <a:defRPr sz="2000" kern="1200" baseline="0">
          <a:solidFill>
            <a:schemeClr val="tx1"/>
          </a:solidFill>
          <a:latin typeface="+mn-lt"/>
          <a:ea typeface="+mn-ea"/>
          <a:cs typeface="+mn-cs"/>
        </a:defRPr>
      </a:lvl3pPr>
      <a:lvl4pPr marL="828000" indent="-180000" algn="l" defTabSz="914400" rtl="0" eaLnBrk="1" latinLnBrk="0" hangingPunct="1">
        <a:spcBef>
          <a:spcPts val="300"/>
        </a:spcBef>
        <a:buClr>
          <a:schemeClr val="tx2"/>
        </a:buClr>
        <a:buFont typeface="Wingdings" panose="05000000000000000000" pitchFamily="2" charset="2"/>
        <a:buChar char="§"/>
        <a:defRPr sz="2000" kern="1200" baseline="0">
          <a:solidFill>
            <a:schemeClr val="tx1"/>
          </a:solidFill>
          <a:latin typeface="+mn-lt"/>
          <a:ea typeface="+mn-ea"/>
          <a:cs typeface="+mn-cs"/>
        </a:defRPr>
      </a:lvl4pPr>
      <a:lvl5pPr marL="1044000" indent="-216000" algn="l" defTabSz="914400" rtl="0" eaLnBrk="1" latinLnBrk="0" hangingPunct="1">
        <a:spcBef>
          <a:spcPts val="300"/>
        </a:spcBef>
        <a:buClr>
          <a:schemeClr val="tx2"/>
        </a:buClr>
        <a:buFont typeface="Arial" panose="020B0604020202020204" pitchFamily="34" charset="0"/>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www.keyence.eu/frfr/ss/products/microscope/roughness/surface/tab01_f.jsp"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hyperlink" Target="https://www.keyence.eu/frfr/ss/products/microscope/roughness/surface/tab01_f.js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5819404" y="4869161"/>
            <a:ext cx="6353100" cy="273746"/>
          </a:xfrm>
        </p:spPr>
        <p:txBody>
          <a:bodyPr>
            <a:noAutofit/>
          </a:bodyPr>
          <a:lstStyle/>
          <a:p>
            <a:pPr>
              <a:spcBef>
                <a:spcPts val="600"/>
              </a:spcBef>
            </a:pPr>
            <a:r>
              <a:rPr lang="fr-FR" b="0" dirty="0">
                <a:solidFill>
                  <a:schemeClr val="accent3">
                    <a:lumMod val="90000"/>
                    <a:lumOff val="10000"/>
                  </a:schemeClr>
                </a:solidFill>
              </a:rPr>
              <a:t>Encadré par :</a:t>
            </a:r>
          </a:p>
          <a:p>
            <a:pPr>
              <a:spcBef>
                <a:spcPts val="600"/>
              </a:spcBef>
            </a:pPr>
            <a:r>
              <a:rPr lang="en-US" b="0" dirty="0">
                <a:solidFill>
                  <a:schemeClr val="accent3">
                    <a:lumMod val="90000"/>
                    <a:lumOff val="10000"/>
                  </a:schemeClr>
                </a:solidFill>
              </a:rPr>
              <a:t>Kevin GODINEAU</a:t>
            </a:r>
          </a:p>
        </p:txBody>
      </p:sp>
      <p:sp>
        <p:nvSpPr>
          <p:cNvPr id="4" name="Title 3"/>
          <p:cNvSpPr>
            <a:spLocks noGrp="1"/>
          </p:cNvSpPr>
          <p:nvPr>
            <p:ph type="title"/>
          </p:nvPr>
        </p:nvSpPr>
        <p:spPr>
          <a:xfrm>
            <a:off x="941191" y="2081101"/>
            <a:ext cx="7261618" cy="1094147"/>
          </a:xfrm>
        </p:spPr>
        <p:txBody>
          <a:bodyPr>
            <a:normAutofit fontScale="90000"/>
          </a:bodyPr>
          <a:lstStyle/>
          <a:p>
            <a:pPr algn="ctr"/>
            <a:r>
              <a:rPr lang="fr-FR" dirty="0"/>
              <a:t>Projet :</a:t>
            </a:r>
            <a:br>
              <a:rPr lang="fr-FR" dirty="0"/>
            </a:br>
            <a:r>
              <a:rPr lang="fr-FR" dirty="0"/>
              <a:t>Topographie de surface par mesure confocale</a:t>
            </a:r>
          </a:p>
        </p:txBody>
      </p:sp>
      <p:sp>
        <p:nvSpPr>
          <p:cNvPr id="8" name="Text Placeholder 7"/>
          <p:cNvSpPr>
            <a:spLocks noGrp="1"/>
          </p:cNvSpPr>
          <p:nvPr>
            <p:ph type="body" sz="quarter" idx="10"/>
          </p:nvPr>
        </p:nvSpPr>
        <p:spPr>
          <a:xfrm>
            <a:off x="941191" y="4818871"/>
            <a:ext cx="2383407" cy="648072"/>
          </a:xfrm>
        </p:spPr>
        <p:txBody>
          <a:bodyPr>
            <a:normAutofit lnSpcReduction="10000"/>
          </a:bodyPr>
          <a:lstStyle/>
          <a:p>
            <a:r>
              <a:rPr lang="fr-FR" dirty="0">
                <a:solidFill>
                  <a:schemeClr val="accent3">
                    <a:lumMod val="90000"/>
                    <a:lumOff val="10000"/>
                  </a:schemeClr>
                </a:solidFill>
              </a:rPr>
              <a:t>Présenté par : </a:t>
            </a:r>
          </a:p>
          <a:p>
            <a:r>
              <a:rPr lang="fr-FR" dirty="0">
                <a:solidFill>
                  <a:schemeClr val="accent3">
                    <a:lumMod val="90000"/>
                    <a:lumOff val="10000"/>
                  </a:schemeClr>
                </a:solidFill>
              </a:rPr>
              <a:t>AIT BAJJA Hamid</a:t>
            </a:r>
          </a:p>
        </p:txBody>
      </p:sp>
      <p:sp>
        <p:nvSpPr>
          <p:cNvPr id="9" name="Text Placeholder 8"/>
          <p:cNvSpPr>
            <a:spLocks noGrp="1"/>
          </p:cNvSpPr>
          <p:nvPr>
            <p:ph type="body" sz="quarter" idx="11"/>
          </p:nvPr>
        </p:nvSpPr>
        <p:spPr>
          <a:xfrm>
            <a:off x="617547" y="3518086"/>
            <a:ext cx="7908906" cy="504118"/>
          </a:xfrm>
        </p:spPr>
        <p:txBody>
          <a:bodyPr>
            <a:noAutofit/>
          </a:bodyPr>
          <a:lstStyle/>
          <a:p>
            <a:pPr algn="ctr">
              <a:spcBef>
                <a:spcPts val="600"/>
              </a:spcBef>
            </a:pPr>
            <a:r>
              <a:rPr lang="fr-FR" dirty="0"/>
              <a:t>École Normale Supérieure Paris-Saclay, France</a:t>
            </a:r>
            <a:endParaRPr lang="en-US" dirty="0"/>
          </a:p>
          <a:p>
            <a:endParaRPr lang="en-US" dirty="0"/>
          </a:p>
        </p:txBody>
      </p:sp>
    </p:spTree>
    <p:extLst>
      <p:ext uri="{BB962C8B-B14F-4D97-AF65-F5344CB8AC3E}">
        <p14:creationId xmlns:p14="http://schemas.microsoft.com/office/powerpoint/2010/main" val="970522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07076-0175-935F-8DE7-3F0345B82C29}"/>
              </a:ext>
            </a:extLst>
          </p:cNvPr>
          <p:cNvSpPr>
            <a:spLocks noGrp="1"/>
          </p:cNvSpPr>
          <p:nvPr>
            <p:ph type="title"/>
          </p:nvPr>
        </p:nvSpPr>
        <p:spPr/>
        <p:txBody>
          <a:bodyPr/>
          <a:lstStyle/>
          <a:p>
            <a:r>
              <a:rPr lang="en-US" dirty="0"/>
              <a:t>Interface </a:t>
            </a:r>
            <a:r>
              <a:rPr lang="fr-FR" dirty="0"/>
              <a:t>graphique</a:t>
            </a:r>
            <a:r>
              <a:rPr lang="en-US" dirty="0"/>
              <a:t>.</a:t>
            </a:r>
          </a:p>
        </p:txBody>
      </p:sp>
      <p:sp>
        <p:nvSpPr>
          <p:cNvPr id="3" name="Slide Number Placeholder 2">
            <a:extLst>
              <a:ext uri="{FF2B5EF4-FFF2-40B4-BE49-F238E27FC236}">
                <a16:creationId xmlns:a16="http://schemas.microsoft.com/office/drawing/2014/main" id="{BBBAA0B8-FB03-3AB5-1067-8852516FF7AF}"/>
              </a:ext>
            </a:extLst>
          </p:cNvPr>
          <p:cNvSpPr>
            <a:spLocks noGrp="1"/>
          </p:cNvSpPr>
          <p:nvPr>
            <p:ph type="sldNum" sz="quarter" idx="4"/>
          </p:nvPr>
        </p:nvSpPr>
        <p:spPr/>
        <p:txBody>
          <a:bodyPr/>
          <a:lstStyle/>
          <a:p>
            <a:pPr>
              <a:tabLst>
                <a:tab pos="1440000" algn="r"/>
              </a:tabLst>
            </a:pPr>
            <a:fld id="{52D49FE9-411A-421C-95F2-BCD663E375F5}" type="slidenum">
              <a:rPr lang="fr-FR" smtClean="0"/>
              <a:pPr>
                <a:tabLst>
                  <a:tab pos="1440000" algn="r"/>
                </a:tabLst>
              </a:pPr>
              <a:t>10</a:t>
            </a:fld>
            <a:endParaRPr lang="fr-FR" dirty="0"/>
          </a:p>
        </p:txBody>
      </p:sp>
      <p:pic>
        <p:nvPicPr>
          <p:cNvPr id="5" name="Picture 4">
            <a:extLst>
              <a:ext uri="{FF2B5EF4-FFF2-40B4-BE49-F238E27FC236}">
                <a16:creationId xmlns:a16="http://schemas.microsoft.com/office/drawing/2014/main" id="{FF50F330-77FA-0DAB-23F2-17CDB2403D20}"/>
              </a:ext>
            </a:extLst>
          </p:cNvPr>
          <p:cNvPicPr>
            <a:picLocks noChangeAspect="1"/>
          </p:cNvPicPr>
          <p:nvPr/>
        </p:nvPicPr>
        <p:blipFill>
          <a:blip r:embed="rId3"/>
          <a:stretch>
            <a:fillRect/>
          </a:stretch>
        </p:blipFill>
        <p:spPr>
          <a:xfrm>
            <a:off x="1454120" y="1783985"/>
            <a:ext cx="6067304" cy="4592117"/>
          </a:xfrm>
          <a:prstGeom prst="rect">
            <a:avLst/>
          </a:prstGeom>
          <a:ln>
            <a:solidFill>
              <a:schemeClr val="accent6">
                <a:lumMod val="10000"/>
              </a:schemeClr>
            </a:solidFill>
          </a:ln>
        </p:spPr>
      </p:pic>
      <p:sp>
        <p:nvSpPr>
          <p:cNvPr id="6" name="Espace réservé du texte 1">
            <a:extLst>
              <a:ext uri="{FF2B5EF4-FFF2-40B4-BE49-F238E27FC236}">
                <a16:creationId xmlns:a16="http://schemas.microsoft.com/office/drawing/2014/main" id="{0EA5453B-CD1C-2AEE-40E5-3698285C04EB}"/>
              </a:ext>
            </a:extLst>
          </p:cNvPr>
          <p:cNvSpPr txBox="1">
            <a:spLocks/>
          </p:cNvSpPr>
          <p:nvPr/>
        </p:nvSpPr>
        <p:spPr>
          <a:xfrm>
            <a:off x="11058" y="1431601"/>
            <a:ext cx="8953429" cy="413223"/>
          </a:xfrm>
          <a:prstGeom prst="rect">
            <a:avLst/>
          </a:prstGeom>
        </p:spPr>
        <p:txBody>
          <a:bodyPr vert="horz" lIns="0" tIns="0" rIns="0" bIns="0" rtlCol="0">
            <a:normAutofit/>
          </a:bodyPr>
          <a:lstStyle>
            <a:lvl1pPr marL="252000" indent="-252000" algn="l" defTabSz="914400" rtl="0" eaLnBrk="1" latinLnBrk="0" hangingPunct="1">
              <a:spcBef>
                <a:spcPts val="1200"/>
              </a:spcBef>
              <a:buClr>
                <a:srgbClr val="5BB4E5"/>
              </a:buClr>
              <a:buFont typeface="Trebuchet MS" panose="020B0603020202020204" pitchFamily="34" charset="0"/>
              <a:buChar char="□"/>
              <a:defRPr sz="2000" b="1" kern="1200" baseline="0">
                <a:solidFill>
                  <a:schemeClr val="tx1"/>
                </a:solidFill>
                <a:latin typeface="+mn-lt"/>
                <a:ea typeface="+mn-ea"/>
                <a:cs typeface="Arial" pitchFamily="34" charset="0"/>
              </a:defRPr>
            </a:lvl1pPr>
            <a:lvl2pPr marL="432000" indent="-180000" algn="l" defTabSz="914400" rtl="0" eaLnBrk="1" latinLnBrk="0" hangingPunct="1">
              <a:lnSpc>
                <a:spcPct val="100000"/>
              </a:lnSpc>
              <a:spcBef>
                <a:spcPts val="600"/>
              </a:spcBef>
              <a:buClr>
                <a:srgbClr val="5BB4E5"/>
              </a:buClr>
              <a:buFont typeface="Wingdings" panose="05000000000000000000" pitchFamily="2" charset="2"/>
              <a:buChar char="§"/>
              <a:defRPr sz="1800" kern="1200" baseline="0">
                <a:solidFill>
                  <a:schemeClr val="tx1"/>
                </a:solidFill>
                <a:latin typeface="+mn-lt"/>
                <a:ea typeface="+mn-ea"/>
                <a:cs typeface="Arial" pitchFamily="34" charset="0"/>
              </a:defRPr>
            </a:lvl2pPr>
            <a:lvl3pPr marL="648000" indent="-216000" algn="l" defTabSz="914400" rtl="0" eaLnBrk="1" latinLnBrk="0" hangingPunct="1">
              <a:spcBef>
                <a:spcPts val="300"/>
              </a:spcBef>
              <a:buClr>
                <a:schemeClr val="tx2"/>
              </a:buClr>
              <a:buSzPct val="100000"/>
              <a:buFont typeface="Trebuchet MS" panose="020B0603020202020204" pitchFamily="34" charset="0"/>
              <a:buChar char="□"/>
              <a:defRPr sz="1800" kern="1200" baseline="0">
                <a:solidFill>
                  <a:schemeClr val="tx1"/>
                </a:solidFill>
                <a:latin typeface="+mn-lt"/>
                <a:ea typeface="+mn-ea"/>
                <a:cs typeface="+mn-cs"/>
              </a:defRPr>
            </a:lvl3pPr>
            <a:lvl4pPr marL="828000" indent="-180000" algn="l" defTabSz="914400" rtl="0" eaLnBrk="1" latinLnBrk="0" hangingPunct="1">
              <a:spcBef>
                <a:spcPts val="300"/>
              </a:spcBef>
              <a:buClr>
                <a:schemeClr val="tx2"/>
              </a:buClr>
              <a:buFont typeface="Wingdings" panose="05000000000000000000" pitchFamily="2" charset="2"/>
              <a:buChar char="§"/>
              <a:defRPr sz="1800" kern="1200" baseline="0">
                <a:solidFill>
                  <a:schemeClr val="tx1"/>
                </a:solidFill>
                <a:latin typeface="+mn-lt"/>
                <a:ea typeface="+mn-ea"/>
                <a:cs typeface="+mn-cs"/>
              </a:defRPr>
            </a:lvl4pPr>
            <a:lvl5pPr marL="1044000" indent="-216000" algn="l" defTabSz="914400" rtl="0" eaLnBrk="1" latinLnBrk="0" hangingPunct="1">
              <a:spcBef>
                <a:spcPts val="3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a:buNone/>
            </a:pPr>
            <a:r>
              <a:rPr lang="fr-FR" dirty="0"/>
              <a:t>Exécution de l’interface graphique </a:t>
            </a:r>
          </a:p>
        </p:txBody>
      </p:sp>
    </p:spTree>
    <p:extLst>
      <p:ext uri="{BB962C8B-B14F-4D97-AF65-F5344CB8AC3E}">
        <p14:creationId xmlns:p14="http://schemas.microsoft.com/office/powerpoint/2010/main" val="3272621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Conclusion</a:t>
            </a:r>
          </a:p>
        </p:txBody>
      </p:sp>
      <p:sp>
        <p:nvSpPr>
          <p:cNvPr id="4" name="Slide Number Placeholder 3"/>
          <p:cNvSpPr>
            <a:spLocks noGrp="1"/>
          </p:cNvSpPr>
          <p:nvPr>
            <p:ph type="sldNum" sz="quarter" idx="4"/>
          </p:nvPr>
        </p:nvSpPr>
        <p:spPr/>
        <p:txBody>
          <a:bodyPr/>
          <a:lstStyle/>
          <a:p>
            <a:pPr>
              <a:tabLst>
                <a:tab pos="1440000" algn="r"/>
              </a:tabLst>
            </a:pPr>
            <a:fld id="{52D49FE9-411A-421C-95F2-BCD663E375F5}" type="slidenum">
              <a:rPr lang="fr-FR" smtClean="0"/>
              <a:pPr>
                <a:tabLst>
                  <a:tab pos="1440000" algn="r"/>
                </a:tabLst>
              </a:pPr>
              <a:t>11</a:t>
            </a:fld>
            <a:endParaRPr lang="fr-FR" dirty="0"/>
          </a:p>
        </p:txBody>
      </p:sp>
      <p:sp>
        <p:nvSpPr>
          <p:cNvPr id="2" name="Espace réservé du texte 1"/>
          <p:cNvSpPr>
            <a:spLocks noGrp="1"/>
          </p:cNvSpPr>
          <p:nvPr>
            <p:ph type="body" sz="quarter" idx="11"/>
          </p:nvPr>
        </p:nvSpPr>
        <p:spPr/>
        <p:txBody>
          <a:bodyPr>
            <a:normAutofit lnSpcReduction="10000"/>
          </a:bodyPr>
          <a:lstStyle/>
          <a:p>
            <a:r>
              <a:rPr lang="en-US" dirty="0"/>
              <a:t>temps de </a:t>
            </a:r>
            <a:r>
              <a:rPr lang="fr-FR" dirty="0"/>
              <a:t>calcul</a:t>
            </a:r>
            <a:r>
              <a:rPr lang="en-US" dirty="0"/>
              <a:t> :</a:t>
            </a:r>
          </a:p>
          <a:p>
            <a:pPr marL="0" indent="0">
              <a:buNone/>
            </a:pPr>
            <a:r>
              <a:rPr lang="en-US" dirty="0"/>
              <a:t> </a:t>
            </a:r>
            <a:endParaRPr lang="fr-FR" dirty="0"/>
          </a:p>
          <a:p>
            <a:pPr lvl="1"/>
            <a:r>
              <a:rPr lang="fr-FR" dirty="0"/>
              <a:t>Filtre</a:t>
            </a:r>
            <a:r>
              <a:rPr lang="en-US" dirty="0"/>
              <a:t> </a:t>
            </a:r>
            <a:r>
              <a:rPr lang="fr-FR" dirty="0"/>
              <a:t>gaussienne, l’ordre de 1.2 s</a:t>
            </a:r>
          </a:p>
          <a:p>
            <a:pPr lvl="1"/>
            <a:r>
              <a:rPr lang="fr-FR" dirty="0"/>
              <a:t>Filtre Moyenneur</a:t>
            </a:r>
            <a:r>
              <a:rPr lang="en-US" dirty="0"/>
              <a:t>, </a:t>
            </a:r>
            <a:r>
              <a:rPr lang="fr-FR" dirty="0"/>
              <a:t>l’ordre</a:t>
            </a:r>
            <a:r>
              <a:rPr lang="en-US" dirty="0"/>
              <a:t> de 2.1 s</a:t>
            </a:r>
            <a:endParaRPr lang="fr-FR" dirty="0"/>
          </a:p>
          <a:p>
            <a:pPr lvl="1"/>
            <a:r>
              <a:rPr lang="fr-FR" dirty="0"/>
              <a:t>Filtre morphologiques,  l’ordre de 13.7 s</a:t>
            </a:r>
          </a:p>
          <a:p>
            <a:pPr marL="1885950" lvl="1" indent="0">
              <a:buNone/>
            </a:pPr>
            <a:endParaRPr lang="fr-FR" dirty="0"/>
          </a:p>
          <a:p>
            <a:r>
              <a:rPr lang="fr-FR" dirty="0"/>
              <a:t>Perspectives :</a:t>
            </a:r>
          </a:p>
          <a:p>
            <a:endParaRPr lang="fr-FR" sz="900" dirty="0"/>
          </a:p>
          <a:p>
            <a:pPr lvl="1"/>
            <a:r>
              <a:rPr lang="fr-FR" dirty="0"/>
              <a:t>Remplacement des boucles for par des calculs matriciels.</a:t>
            </a:r>
          </a:p>
          <a:p>
            <a:pPr lvl="1"/>
            <a:r>
              <a:rPr lang="fr-FR" dirty="0"/>
              <a:t>Ajout d’une fonctionnalité pour modifier les dimensions du filtre </a:t>
            </a:r>
          </a:p>
          <a:p>
            <a:endParaRPr lang="fr-FR" dirty="0"/>
          </a:p>
        </p:txBody>
      </p:sp>
    </p:spTree>
    <p:extLst>
      <p:ext uri="{BB962C8B-B14F-4D97-AF65-F5344CB8AC3E}">
        <p14:creationId xmlns:p14="http://schemas.microsoft.com/office/powerpoint/2010/main" val="957499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D1990FB0-1968-F0FF-7EA9-7077F51FA094}"/>
              </a:ext>
            </a:extLst>
          </p:cNvPr>
          <p:cNvSpPr>
            <a:spLocks noGrp="1"/>
          </p:cNvSpPr>
          <p:nvPr>
            <p:ph type="title"/>
          </p:nvPr>
        </p:nvSpPr>
        <p:spPr>
          <a:xfrm>
            <a:off x="809899" y="3115542"/>
            <a:ext cx="7512053" cy="972000"/>
          </a:xfrm>
        </p:spPr>
        <p:txBody>
          <a:bodyPr spcFirstLastPara="1" wrap="square" lIns="0" tIns="0" rIns="0" bIns="0" anchor="t" anchorCtr="0">
            <a:noAutofit/>
          </a:bodyPr>
          <a:lstStyle/>
          <a:p>
            <a:pPr algn="ctr">
              <a:spcBef>
                <a:spcPts val="1200"/>
              </a:spcBef>
            </a:pPr>
            <a:r>
              <a:rPr lang="fr-FR" sz="3600"/>
              <a:t>Merci pour votre attention</a:t>
            </a:r>
            <a:endParaRPr lang="en-US" sz="3600" b="0"/>
          </a:p>
        </p:txBody>
      </p:sp>
    </p:spTree>
    <p:extLst>
      <p:ext uri="{BB962C8B-B14F-4D97-AF65-F5344CB8AC3E}">
        <p14:creationId xmlns:p14="http://schemas.microsoft.com/office/powerpoint/2010/main" val="617397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a:t>
            </a:r>
          </a:p>
        </p:txBody>
      </p:sp>
      <p:sp>
        <p:nvSpPr>
          <p:cNvPr id="4" name="Slide Number Placeholder 3"/>
          <p:cNvSpPr>
            <a:spLocks noGrp="1"/>
          </p:cNvSpPr>
          <p:nvPr>
            <p:ph type="sldNum" sz="quarter" idx="4"/>
          </p:nvPr>
        </p:nvSpPr>
        <p:spPr/>
        <p:txBody>
          <a:bodyPr/>
          <a:lstStyle/>
          <a:p>
            <a:pPr>
              <a:tabLst>
                <a:tab pos="1440000" algn="r"/>
              </a:tabLst>
            </a:pPr>
            <a:fld id="{52D49FE9-411A-421C-95F2-BCD663E375F5}" type="slidenum">
              <a:rPr lang="fr-FR" smtClean="0"/>
              <a:pPr>
                <a:tabLst>
                  <a:tab pos="1440000" algn="r"/>
                </a:tabLst>
              </a:pPr>
              <a:t>2</a:t>
            </a:fld>
            <a:endParaRPr lang="fr-FR" dirty="0"/>
          </a:p>
        </p:txBody>
      </p:sp>
      <p:sp>
        <p:nvSpPr>
          <p:cNvPr id="2" name="Google Shape;152;p3">
            <a:extLst>
              <a:ext uri="{FF2B5EF4-FFF2-40B4-BE49-F238E27FC236}">
                <a16:creationId xmlns:a16="http://schemas.microsoft.com/office/drawing/2014/main" id="{9B4230EC-4596-8FF9-C3BD-5DE0E72E7FA9}"/>
              </a:ext>
            </a:extLst>
          </p:cNvPr>
          <p:cNvSpPr txBox="1">
            <a:spLocks/>
          </p:cNvSpPr>
          <p:nvPr/>
        </p:nvSpPr>
        <p:spPr>
          <a:xfrm>
            <a:off x="399354" y="1628800"/>
            <a:ext cx="8345292" cy="4630522"/>
          </a:xfrm>
          <a:prstGeom prst="rect">
            <a:avLst/>
          </a:prstGeom>
          <a:noFill/>
          <a:ln>
            <a:noFill/>
          </a:ln>
        </p:spPr>
        <p:txBody>
          <a:bodyPr spcFirstLastPara="1" wrap="square" lIns="0" tIns="0" rIns="0" bIns="0" anchor="t" anchorCtr="0">
            <a:normAutofit/>
          </a:bodyPr>
          <a:lstStyle>
            <a:lvl1pPr marL="252000" indent="-252000" algn="l" defTabSz="914400" rtl="0" eaLnBrk="1" latinLnBrk="0" hangingPunct="1">
              <a:spcBef>
                <a:spcPts val="1200"/>
              </a:spcBef>
              <a:buClr>
                <a:srgbClr val="5BB4E5"/>
              </a:buClr>
              <a:buFont typeface="Trebuchet MS" panose="020B0603020202020204" pitchFamily="34" charset="0"/>
              <a:buChar char="□"/>
              <a:defRPr sz="2400" b="1" kern="1200" baseline="0">
                <a:solidFill>
                  <a:schemeClr val="tx1"/>
                </a:solidFill>
                <a:latin typeface="+mn-lt"/>
                <a:ea typeface="+mn-ea"/>
                <a:cs typeface="Arial" pitchFamily="34" charset="0"/>
              </a:defRPr>
            </a:lvl1pPr>
            <a:lvl2pPr marL="432000" indent="-180000" algn="l" defTabSz="914400" rtl="0" eaLnBrk="1" latinLnBrk="0" hangingPunct="1">
              <a:lnSpc>
                <a:spcPct val="100000"/>
              </a:lnSpc>
              <a:spcBef>
                <a:spcPts val="600"/>
              </a:spcBef>
              <a:buClr>
                <a:srgbClr val="5BB4E5"/>
              </a:buClr>
              <a:buFont typeface="Wingdings" panose="05000000000000000000" pitchFamily="2" charset="2"/>
              <a:buChar char="§"/>
              <a:defRPr sz="2000" kern="1200" baseline="0">
                <a:solidFill>
                  <a:schemeClr val="tx1"/>
                </a:solidFill>
                <a:latin typeface="+mn-lt"/>
                <a:ea typeface="+mn-ea"/>
                <a:cs typeface="Arial" pitchFamily="34" charset="0"/>
              </a:defRPr>
            </a:lvl2pPr>
            <a:lvl3pPr marL="648000" indent="-216000" algn="l" defTabSz="914400" rtl="0" eaLnBrk="1" latinLnBrk="0" hangingPunct="1">
              <a:spcBef>
                <a:spcPts val="300"/>
              </a:spcBef>
              <a:buClr>
                <a:schemeClr val="tx2"/>
              </a:buClr>
              <a:buSzPct val="100000"/>
              <a:buFont typeface="Trebuchet MS" panose="020B0603020202020204" pitchFamily="34" charset="0"/>
              <a:buChar char="□"/>
              <a:defRPr sz="2000" kern="1200" baseline="0">
                <a:solidFill>
                  <a:schemeClr val="tx1"/>
                </a:solidFill>
                <a:latin typeface="+mn-lt"/>
                <a:ea typeface="+mn-ea"/>
                <a:cs typeface="+mn-cs"/>
              </a:defRPr>
            </a:lvl3pPr>
            <a:lvl4pPr marL="828000" indent="-180000" algn="l" defTabSz="914400" rtl="0" eaLnBrk="1" latinLnBrk="0" hangingPunct="1">
              <a:spcBef>
                <a:spcPts val="300"/>
              </a:spcBef>
              <a:buClr>
                <a:schemeClr val="tx2"/>
              </a:buClr>
              <a:buFont typeface="Wingdings" panose="05000000000000000000" pitchFamily="2" charset="2"/>
              <a:buChar char="§"/>
              <a:defRPr sz="2000" kern="1200" baseline="0">
                <a:solidFill>
                  <a:schemeClr val="tx1"/>
                </a:solidFill>
                <a:latin typeface="+mn-lt"/>
                <a:ea typeface="+mn-ea"/>
                <a:cs typeface="+mn-cs"/>
              </a:defRPr>
            </a:lvl4pPr>
            <a:lvl5pPr marL="1044000" indent="-216000" algn="l" defTabSz="914400" rtl="0" eaLnBrk="1" latinLnBrk="0" hangingPunct="1">
              <a:spcBef>
                <a:spcPts val="300"/>
              </a:spcBef>
              <a:buClr>
                <a:schemeClr val="tx2"/>
              </a:buClr>
              <a:buFont typeface="Arial" panose="020B0604020202020204" pitchFamily="34" charset="0"/>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1460" indent="-241935">
              <a:spcBef>
                <a:spcPts val="0"/>
              </a:spcBef>
              <a:buSzPct val="100000"/>
              <a:buFont typeface="Noto Sans Symbols"/>
              <a:buChar char="❑"/>
            </a:pPr>
            <a:r>
              <a:rPr lang="fr-FR" sz="1800" dirty="0"/>
              <a:t>Objectif général :</a:t>
            </a:r>
          </a:p>
          <a:p>
            <a:pPr lvl="1">
              <a:buSzPct val="100000"/>
            </a:pPr>
            <a:endParaRPr lang="fr-FR" sz="1800" dirty="0"/>
          </a:p>
          <a:p>
            <a:pPr lvl="1">
              <a:buSzPct val="100000"/>
            </a:pPr>
            <a:r>
              <a:rPr lang="fr-FR" sz="1800" b="1" dirty="0"/>
              <a:t>Mesurer la rugosité de surface d’une pièce obtenue en fabrication additive SLS, en respectant la norme (</a:t>
            </a:r>
            <a:r>
              <a:rPr lang="fr-FR" sz="1800" b="1" dirty="0">
                <a:hlinkClick r:id="rId3">
                  <a:extLst>
                    <a:ext uri="{A12FA001-AC4F-418D-AE19-62706E023703}">
                      <ahyp:hlinkClr xmlns:ahyp="http://schemas.microsoft.com/office/drawing/2018/hyperlinkcolor" val="tx"/>
                    </a:ext>
                  </a:extLst>
                </a:hlinkClick>
              </a:rPr>
              <a:t>ISO 25178) </a:t>
            </a:r>
            <a:endParaRPr lang="fr-FR" sz="1800" b="1" dirty="0"/>
          </a:p>
          <a:p>
            <a:pPr marL="252000" lvl="1" indent="0">
              <a:buSzPct val="100000"/>
              <a:buNone/>
            </a:pPr>
            <a:endParaRPr lang="fr-FR" sz="1800" dirty="0"/>
          </a:p>
          <a:p>
            <a:pPr marL="251460" indent="-241935">
              <a:lnSpc>
                <a:spcPct val="150000"/>
              </a:lnSpc>
              <a:spcBef>
                <a:spcPts val="0"/>
              </a:spcBef>
              <a:buSzPct val="100000"/>
              <a:buFont typeface="Noto Sans Symbols,Sans-Serif"/>
              <a:buChar char="❑"/>
            </a:pPr>
            <a:r>
              <a:rPr lang="fr-FR" sz="1800" dirty="0">
                <a:ea typeface="Cambria Math"/>
              </a:rPr>
              <a:t>Objectifs opérationnels :</a:t>
            </a:r>
            <a:endParaRPr lang="en-US" sz="1800" b="0" dirty="0">
              <a:ea typeface="Cambria Math"/>
            </a:endParaRPr>
          </a:p>
          <a:p>
            <a:pPr lvl="1">
              <a:lnSpc>
                <a:spcPct val="150000"/>
              </a:lnSpc>
            </a:pPr>
            <a:r>
              <a:rPr lang="fr-FR" sz="1800" dirty="0">
                <a:ea typeface="Cambria Math"/>
              </a:rPr>
              <a:t>Lecture et affichage des données issues d’une mesure de l’</a:t>
            </a:r>
            <a:r>
              <a:rPr lang="fr-FR" sz="1800" dirty="0" err="1">
                <a:ea typeface="Cambria Math"/>
              </a:rPr>
              <a:t>Alicona</a:t>
            </a:r>
            <a:r>
              <a:rPr lang="fr-FR" sz="1800" dirty="0">
                <a:ea typeface="Cambria Math"/>
              </a:rPr>
              <a:t>.</a:t>
            </a:r>
          </a:p>
          <a:p>
            <a:pPr lvl="1">
              <a:lnSpc>
                <a:spcPct val="150000"/>
              </a:lnSpc>
            </a:pPr>
            <a:r>
              <a:rPr lang="fr-FR" sz="1800" dirty="0">
                <a:ea typeface="Cambria Math"/>
              </a:rPr>
              <a:t>Dégauchissage du nuage de points</a:t>
            </a:r>
          </a:p>
          <a:p>
            <a:pPr lvl="1">
              <a:lnSpc>
                <a:spcPct val="150000"/>
              </a:lnSpc>
            </a:pPr>
            <a:r>
              <a:rPr lang="fr-FR" sz="1800" dirty="0">
                <a:ea typeface="Cambria Math"/>
              </a:rPr>
              <a:t>Calculer les différents critères de rugosité surfacique.</a:t>
            </a:r>
          </a:p>
          <a:p>
            <a:pPr lvl="1">
              <a:lnSpc>
                <a:spcPct val="150000"/>
              </a:lnSpc>
            </a:pPr>
            <a:r>
              <a:rPr lang="fr-FR" sz="1800" dirty="0">
                <a:ea typeface="Cambria Math"/>
              </a:rPr>
              <a:t>Ajouter des fonctionnalités de filtrage du nuage de point.</a:t>
            </a:r>
          </a:p>
          <a:p>
            <a:pPr lvl="1">
              <a:lnSpc>
                <a:spcPct val="150000"/>
              </a:lnSpc>
            </a:pPr>
            <a:r>
              <a:rPr lang="fr-FR" sz="1800" dirty="0">
                <a:ea typeface="Cambria Math"/>
              </a:rPr>
              <a:t>Mise en place d’une interface graphique.</a:t>
            </a:r>
          </a:p>
        </p:txBody>
      </p:sp>
    </p:spTree>
    <p:extLst>
      <p:ext uri="{BB962C8B-B14F-4D97-AF65-F5344CB8AC3E}">
        <p14:creationId xmlns:p14="http://schemas.microsoft.com/office/powerpoint/2010/main" val="2554483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a:t>Lecture et analyse des données brutes issue de l’</a:t>
            </a:r>
            <a:r>
              <a:rPr lang="fr-FR" dirty="0" err="1"/>
              <a:t>Alicona</a:t>
            </a:r>
            <a:endParaRPr lang="fr-FR" dirty="0"/>
          </a:p>
        </p:txBody>
      </p:sp>
      <p:sp>
        <p:nvSpPr>
          <p:cNvPr id="4" name="Slide Number Placeholder 3"/>
          <p:cNvSpPr>
            <a:spLocks noGrp="1"/>
          </p:cNvSpPr>
          <p:nvPr>
            <p:ph type="sldNum" sz="quarter" idx="4"/>
          </p:nvPr>
        </p:nvSpPr>
        <p:spPr/>
        <p:txBody>
          <a:bodyPr/>
          <a:lstStyle/>
          <a:p>
            <a:pPr>
              <a:tabLst>
                <a:tab pos="1440000" algn="r"/>
              </a:tabLst>
            </a:pPr>
            <a:fld id="{52D49FE9-411A-421C-95F2-BCD663E375F5}" type="slidenum">
              <a:rPr lang="fr-FR" smtClean="0"/>
              <a:pPr>
                <a:tabLst>
                  <a:tab pos="1440000" algn="r"/>
                </a:tabLst>
              </a:pPr>
              <a:t>3</a:t>
            </a:fld>
            <a:endParaRPr lang="fr-FR" dirty="0"/>
          </a:p>
        </p:txBody>
      </p:sp>
      <p:sp>
        <p:nvSpPr>
          <p:cNvPr id="2" name="Espace réservé du texte 1"/>
          <p:cNvSpPr>
            <a:spLocks noGrp="1"/>
          </p:cNvSpPr>
          <p:nvPr>
            <p:ph type="body" sz="quarter" idx="14"/>
          </p:nvPr>
        </p:nvSpPr>
        <p:spPr>
          <a:xfrm>
            <a:off x="179512" y="1700809"/>
            <a:ext cx="2582320" cy="507914"/>
          </a:xfrm>
        </p:spPr>
        <p:txBody>
          <a:bodyPr>
            <a:normAutofit/>
          </a:bodyPr>
          <a:lstStyle/>
          <a:p>
            <a:r>
              <a:rPr lang="fr-FR" dirty="0"/>
              <a:t>Les fonctions :</a:t>
            </a:r>
          </a:p>
          <a:p>
            <a:pPr marL="252000" lvl="1" indent="0">
              <a:buNone/>
            </a:pPr>
            <a:endParaRPr lang="fr-FR" dirty="0"/>
          </a:p>
          <a:p>
            <a:endParaRPr lang="fr-FR" dirty="0"/>
          </a:p>
        </p:txBody>
      </p:sp>
      <p:sp>
        <p:nvSpPr>
          <p:cNvPr id="12" name="Espace réservé du texte 1">
            <a:extLst>
              <a:ext uri="{FF2B5EF4-FFF2-40B4-BE49-F238E27FC236}">
                <a16:creationId xmlns:a16="http://schemas.microsoft.com/office/drawing/2014/main" id="{A752E977-AF7A-C663-7A18-6E099558D451}"/>
              </a:ext>
            </a:extLst>
          </p:cNvPr>
          <p:cNvSpPr txBox="1">
            <a:spLocks/>
          </p:cNvSpPr>
          <p:nvPr/>
        </p:nvSpPr>
        <p:spPr>
          <a:xfrm>
            <a:off x="3348327" y="1698942"/>
            <a:ext cx="2726334" cy="507914"/>
          </a:xfrm>
          <a:prstGeom prst="rect">
            <a:avLst/>
          </a:prstGeom>
        </p:spPr>
        <p:txBody>
          <a:bodyPr vert="horz" lIns="0" tIns="0" rIns="0" bIns="0" rtlCol="0">
            <a:normAutofit/>
          </a:bodyPr>
          <a:lstStyle>
            <a:lvl1pPr marL="252000" indent="-252000" algn="l" defTabSz="914400" rtl="0" eaLnBrk="1" latinLnBrk="0" hangingPunct="1">
              <a:spcBef>
                <a:spcPts val="1200"/>
              </a:spcBef>
              <a:buClr>
                <a:srgbClr val="5BB4E5"/>
              </a:buClr>
              <a:buFont typeface="Trebuchet MS" panose="020B0603020202020204" pitchFamily="34" charset="0"/>
              <a:buChar char="□"/>
              <a:defRPr sz="2000" b="1" kern="1200" baseline="0">
                <a:solidFill>
                  <a:schemeClr val="tx1"/>
                </a:solidFill>
                <a:latin typeface="+mn-lt"/>
                <a:ea typeface="+mn-ea"/>
                <a:cs typeface="Arial" pitchFamily="34" charset="0"/>
              </a:defRPr>
            </a:lvl1pPr>
            <a:lvl2pPr marL="432000" indent="-180000" algn="l" defTabSz="914400" rtl="0" eaLnBrk="1" latinLnBrk="0" hangingPunct="1">
              <a:lnSpc>
                <a:spcPct val="100000"/>
              </a:lnSpc>
              <a:spcBef>
                <a:spcPts val="600"/>
              </a:spcBef>
              <a:buClr>
                <a:srgbClr val="5BB4E5"/>
              </a:buClr>
              <a:buFont typeface="Wingdings" panose="05000000000000000000" pitchFamily="2" charset="2"/>
              <a:buChar char="§"/>
              <a:defRPr sz="1800" kern="1200" baseline="0">
                <a:solidFill>
                  <a:schemeClr val="tx1"/>
                </a:solidFill>
                <a:latin typeface="+mn-lt"/>
                <a:ea typeface="+mn-ea"/>
                <a:cs typeface="Arial" pitchFamily="34" charset="0"/>
              </a:defRPr>
            </a:lvl2pPr>
            <a:lvl3pPr marL="648000" indent="-216000" algn="l" defTabSz="914400" rtl="0" eaLnBrk="1" latinLnBrk="0" hangingPunct="1">
              <a:spcBef>
                <a:spcPts val="300"/>
              </a:spcBef>
              <a:buClr>
                <a:schemeClr val="tx2"/>
              </a:buClr>
              <a:buSzPct val="100000"/>
              <a:buFont typeface="Trebuchet MS" panose="020B0603020202020204" pitchFamily="34" charset="0"/>
              <a:buChar char="□"/>
              <a:defRPr sz="1800" kern="1200" baseline="0">
                <a:solidFill>
                  <a:schemeClr val="tx1"/>
                </a:solidFill>
                <a:latin typeface="+mn-lt"/>
                <a:ea typeface="+mn-ea"/>
                <a:cs typeface="+mn-cs"/>
              </a:defRPr>
            </a:lvl3pPr>
            <a:lvl4pPr marL="828000" indent="-180000" algn="l" defTabSz="914400" rtl="0" eaLnBrk="1" latinLnBrk="0" hangingPunct="1">
              <a:spcBef>
                <a:spcPts val="300"/>
              </a:spcBef>
              <a:buClr>
                <a:schemeClr val="tx2"/>
              </a:buClr>
              <a:buFont typeface="Wingdings" panose="05000000000000000000" pitchFamily="2" charset="2"/>
              <a:buChar char="§"/>
              <a:defRPr sz="1800" kern="1200" baseline="0">
                <a:solidFill>
                  <a:schemeClr val="tx1"/>
                </a:solidFill>
                <a:latin typeface="+mn-lt"/>
                <a:ea typeface="+mn-ea"/>
                <a:cs typeface="+mn-cs"/>
              </a:defRPr>
            </a:lvl4pPr>
            <a:lvl5pPr marL="1044000" indent="-216000" algn="l" defTabSz="914400" rtl="0" eaLnBrk="1" latinLnBrk="0" hangingPunct="1">
              <a:spcBef>
                <a:spcPts val="3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Résultat :</a:t>
            </a:r>
          </a:p>
          <a:p>
            <a:pPr marL="252000" lvl="1" indent="0">
              <a:buFont typeface="Wingdings" panose="05000000000000000000" pitchFamily="2" charset="2"/>
              <a:buNone/>
            </a:pPr>
            <a:endParaRPr lang="fr-FR" dirty="0"/>
          </a:p>
          <a:p>
            <a:endParaRPr lang="fr-FR" dirty="0"/>
          </a:p>
        </p:txBody>
      </p:sp>
      <p:pic>
        <p:nvPicPr>
          <p:cNvPr id="14" name="Picture 13">
            <a:extLst>
              <a:ext uri="{FF2B5EF4-FFF2-40B4-BE49-F238E27FC236}">
                <a16:creationId xmlns:a16="http://schemas.microsoft.com/office/drawing/2014/main" id="{3077B726-8AFC-B516-B5EE-AF18F47DF0A9}"/>
              </a:ext>
            </a:extLst>
          </p:cNvPr>
          <p:cNvPicPr>
            <a:picLocks noChangeAspect="1"/>
          </p:cNvPicPr>
          <p:nvPr/>
        </p:nvPicPr>
        <p:blipFill>
          <a:blip r:embed="rId3"/>
          <a:stretch>
            <a:fillRect/>
          </a:stretch>
        </p:blipFill>
        <p:spPr>
          <a:xfrm>
            <a:off x="3348327" y="2102453"/>
            <a:ext cx="5795673" cy="3106259"/>
          </a:xfrm>
          <a:prstGeom prst="rect">
            <a:avLst/>
          </a:prstGeom>
          <a:ln>
            <a:solidFill>
              <a:srgbClr val="000000"/>
            </a:solidFill>
          </a:ln>
        </p:spPr>
      </p:pic>
      <p:sp>
        <p:nvSpPr>
          <p:cNvPr id="3" name="Google Shape;152;p3">
            <a:extLst>
              <a:ext uri="{FF2B5EF4-FFF2-40B4-BE49-F238E27FC236}">
                <a16:creationId xmlns:a16="http://schemas.microsoft.com/office/drawing/2014/main" id="{E6BDCBC5-FC18-8400-69CA-8028ED62B044}"/>
              </a:ext>
            </a:extLst>
          </p:cNvPr>
          <p:cNvSpPr txBox="1">
            <a:spLocks/>
          </p:cNvSpPr>
          <p:nvPr/>
        </p:nvSpPr>
        <p:spPr>
          <a:xfrm>
            <a:off x="179512" y="2071837"/>
            <a:ext cx="3024336" cy="3634089"/>
          </a:xfrm>
          <a:prstGeom prst="rect">
            <a:avLst/>
          </a:prstGeom>
          <a:noFill/>
          <a:ln>
            <a:noFill/>
          </a:ln>
        </p:spPr>
        <p:txBody>
          <a:bodyPr spcFirstLastPara="1" wrap="square" lIns="0" tIns="0" rIns="0" bIns="0" anchor="t" anchorCtr="0">
            <a:normAutofit fontScale="92500" lnSpcReduction="20000"/>
          </a:bodyPr>
          <a:lstStyle>
            <a:lvl1pPr marL="252000" indent="-252000" algn="l" defTabSz="914400" rtl="0" eaLnBrk="1" latinLnBrk="0" hangingPunct="1">
              <a:spcBef>
                <a:spcPts val="1200"/>
              </a:spcBef>
              <a:buClr>
                <a:srgbClr val="5BB4E5"/>
              </a:buClr>
              <a:buFont typeface="Trebuchet MS" panose="020B0603020202020204" pitchFamily="34" charset="0"/>
              <a:buChar char="□"/>
              <a:defRPr sz="2400" b="1" kern="1200" baseline="0">
                <a:solidFill>
                  <a:schemeClr val="tx1"/>
                </a:solidFill>
                <a:latin typeface="+mn-lt"/>
                <a:ea typeface="+mn-ea"/>
                <a:cs typeface="Arial" pitchFamily="34" charset="0"/>
              </a:defRPr>
            </a:lvl1pPr>
            <a:lvl2pPr marL="432000" indent="-180000" algn="l" defTabSz="914400" rtl="0" eaLnBrk="1" latinLnBrk="0" hangingPunct="1">
              <a:lnSpc>
                <a:spcPct val="100000"/>
              </a:lnSpc>
              <a:spcBef>
                <a:spcPts val="600"/>
              </a:spcBef>
              <a:buClr>
                <a:srgbClr val="5BB4E5"/>
              </a:buClr>
              <a:buFont typeface="Wingdings" panose="05000000000000000000" pitchFamily="2" charset="2"/>
              <a:buChar char="§"/>
              <a:defRPr sz="2000" kern="1200" baseline="0">
                <a:solidFill>
                  <a:schemeClr val="tx1"/>
                </a:solidFill>
                <a:latin typeface="+mn-lt"/>
                <a:ea typeface="+mn-ea"/>
                <a:cs typeface="Arial" pitchFamily="34" charset="0"/>
              </a:defRPr>
            </a:lvl2pPr>
            <a:lvl3pPr marL="648000" indent="-216000" algn="l" defTabSz="914400" rtl="0" eaLnBrk="1" latinLnBrk="0" hangingPunct="1">
              <a:spcBef>
                <a:spcPts val="300"/>
              </a:spcBef>
              <a:buClr>
                <a:schemeClr val="tx2"/>
              </a:buClr>
              <a:buSzPct val="100000"/>
              <a:buFont typeface="Trebuchet MS" panose="020B0603020202020204" pitchFamily="34" charset="0"/>
              <a:buChar char="□"/>
              <a:defRPr sz="2000" kern="1200" baseline="0">
                <a:solidFill>
                  <a:schemeClr val="tx1"/>
                </a:solidFill>
                <a:latin typeface="+mn-lt"/>
                <a:ea typeface="+mn-ea"/>
                <a:cs typeface="+mn-cs"/>
              </a:defRPr>
            </a:lvl3pPr>
            <a:lvl4pPr marL="828000" indent="-180000" algn="l" defTabSz="914400" rtl="0" eaLnBrk="1" latinLnBrk="0" hangingPunct="1">
              <a:spcBef>
                <a:spcPts val="300"/>
              </a:spcBef>
              <a:buClr>
                <a:schemeClr val="tx2"/>
              </a:buClr>
              <a:buFont typeface="Wingdings" panose="05000000000000000000" pitchFamily="2" charset="2"/>
              <a:buChar char="§"/>
              <a:defRPr sz="2000" kern="1200" baseline="0">
                <a:solidFill>
                  <a:schemeClr val="tx1"/>
                </a:solidFill>
                <a:latin typeface="+mn-lt"/>
                <a:ea typeface="+mn-ea"/>
                <a:cs typeface="+mn-cs"/>
              </a:defRPr>
            </a:lvl4pPr>
            <a:lvl5pPr marL="1044000" indent="-216000" algn="l" defTabSz="914400" rtl="0" eaLnBrk="1" latinLnBrk="0" hangingPunct="1">
              <a:spcBef>
                <a:spcPts val="300"/>
              </a:spcBef>
              <a:buClr>
                <a:schemeClr val="tx2"/>
              </a:buClr>
              <a:buFont typeface="Arial" panose="020B0604020202020204" pitchFamily="34" charset="0"/>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200" b="0" dirty="0"/>
              <a:t>Lire les données (.al3d)</a:t>
            </a:r>
          </a:p>
          <a:p>
            <a:pPr>
              <a:buFont typeface="Wingdings" panose="05000000000000000000" pitchFamily="2" charset="2"/>
              <a:buChar char="Ø"/>
            </a:pPr>
            <a:r>
              <a:rPr lang="en-US" sz="1800" b="0" i="0" dirty="0" err="1">
                <a:solidFill>
                  <a:schemeClr val="tx1">
                    <a:lumMod val="75000"/>
                  </a:schemeClr>
                </a:solidFill>
                <a:effectLst/>
                <a:latin typeface="Menlo"/>
              </a:rPr>
              <a:t>AliconaReader</a:t>
            </a:r>
            <a:r>
              <a:rPr lang="en-US" sz="1800" b="0" i="0" dirty="0">
                <a:solidFill>
                  <a:schemeClr val="tx1">
                    <a:lumMod val="75000"/>
                  </a:schemeClr>
                </a:solidFill>
                <a:effectLst/>
                <a:latin typeface="Menlo"/>
              </a:rPr>
              <a:t>()</a:t>
            </a:r>
            <a:endParaRPr lang="fr-FR" sz="1800" b="0" dirty="0">
              <a:solidFill>
                <a:schemeClr val="tx1">
                  <a:lumMod val="75000"/>
                </a:schemeClr>
              </a:solidFill>
              <a:ea typeface="Cambria Math"/>
            </a:endParaRPr>
          </a:p>
          <a:p>
            <a:pPr marL="0" indent="0">
              <a:buNone/>
            </a:pPr>
            <a:r>
              <a:rPr lang="fr-FR" sz="2200" b="0" dirty="0"/>
              <a:t>Détecter et remplacer les données aberrantes</a:t>
            </a:r>
          </a:p>
          <a:p>
            <a:pPr>
              <a:buFont typeface="Wingdings" panose="05000000000000000000" pitchFamily="2" charset="2"/>
              <a:buChar char="Ø"/>
            </a:pPr>
            <a:r>
              <a:rPr lang="en-US" sz="1800" b="0" i="0" dirty="0" err="1">
                <a:solidFill>
                  <a:schemeClr val="tx1">
                    <a:lumMod val="75000"/>
                  </a:schemeClr>
                </a:solidFill>
                <a:effectLst/>
                <a:latin typeface="Menlo"/>
              </a:rPr>
              <a:t>filloutliers</a:t>
            </a:r>
            <a:r>
              <a:rPr lang="en-US" sz="1800" b="0" i="0" dirty="0">
                <a:effectLst/>
                <a:latin typeface="Menlo"/>
              </a:rPr>
              <a:t>()</a:t>
            </a:r>
            <a:endParaRPr lang="fr-FR" sz="1800" b="0" dirty="0">
              <a:ea typeface="Cambria Math"/>
            </a:endParaRPr>
          </a:p>
          <a:p>
            <a:pPr marL="0" indent="0">
              <a:buNone/>
            </a:pPr>
            <a:r>
              <a:rPr lang="fr-FR" sz="2200" b="0" dirty="0"/>
              <a:t>Utilisation d’un plan des moindres carrés           </a:t>
            </a:r>
          </a:p>
          <a:p>
            <a:pPr>
              <a:buFont typeface="Wingdings" panose="05000000000000000000" pitchFamily="2" charset="2"/>
              <a:buChar char="Ø"/>
            </a:pPr>
            <a:r>
              <a:rPr lang="en-US" sz="1800" b="0" i="0" dirty="0">
                <a:solidFill>
                  <a:schemeClr val="tx1">
                    <a:lumMod val="75000"/>
                  </a:schemeClr>
                </a:solidFill>
                <a:effectLst/>
                <a:latin typeface="Menlo"/>
              </a:rPr>
              <a:t>fit()</a:t>
            </a:r>
          </a:p>
          <a:p>
            <a:pPr marL="0" indent="0">
              <a:buNone/>
            </a:pPr>
            <a:r>
              <a:rPr lang="fr-FR" sz="2200" b="0" dirty="0"/>
              <a:t>Affichage</a:t>
            </a:r>
            <a:r>
              <a:rPr lang="en-US" sz="2200" b="0" dirty="0"/>
              <a:t> des </a:t>
            </a:r>
            <a:r>
              <a:rPr lang="fr-FR" sz="2200" b="0" dirty="0"/>
              <a:t>résultats</a:t>
            </a:r>
            <a:endParaRPr lang="en-US" sz="2200" b="0" dirty="0"/>
          </a:p>
          <a:p>
            <a:pPr>
              <a:buFont typeface="Wingdings" panose="05000000000000000000" pitchFamily="2" charset="2"/>
              <a:buChar char="Ø"/>
            </a:pPr>
            <a:r>
              <a:rPr lang="en-US" sz="1800" b="0" i="0" dirty="0">
                <a:solidFill>
                  <a:schemeClr val="tx1">
                    <a:lumMod val="75000"/>
                  </a:schemeClr>
                </a:solidFill>
                <a:effectLst/>
                <a:latin typeface="Menlo"/>
              </a:rPr>
              <a:t>mesh()</a:t>
            </a:r>
          </a:p>
          <a:p>
            <a:pPr marL="0" indent="0">
              <a:buNone/>
            </a:pPr>
            <a:endParaRPr lang="en-US" sz="1800" b="0" i="0" dirty="0">
              <a:effectLst/>
              <a:latin typeface="Menlo"/>
            </a:endParaRPr>
          </a:p>
          <a:p>
            <a:pPr marL="342900" indent="-342900">
              <a:buFont typeface="+mj-lt"/>
              <a:buAutoNum type="arabicPeriod"/>
            </a:pPr>
            <a:endParaRPr lang="fr-FR" sz="1800" b="0" dirty="0">
              <a:ea typeface="Cambria Math"/>
            </a:endParaRPr>
          </a:p>
        </p:txBody>
      </p:sp>
      <p:sp>
        <p:nvSpPr>
          <p:cNvPr id="6" name="ZoneTexte 2">
            <a:extLst>
              <a:ext uri="{FF2B5EF4-FFF2-40B4-BE49-F238E27FC236}">
                <a16:creationId xmlns:a16="http://schemas.microsoft.com/office/drawing/2014/main" id="{B24BDA21-4A7B-E02C-7929-69CC54917948}"/>
              </a:ext>
            </a:extLst>
          </p:cNvPr>
          <p:cNvSpPr txBox="1"/>
          <p:nvPr/>
        </p:nvSpPr>
        <p:spPr>
          <a:xfrm>
            <a:off x="4331213" y="5336594"/>
            <a:ext cx="42732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dirty="0"/>
              <a:t>Figure: Ajustement du nuage de points</a:t>
            </a:r>
          </a:p>
        </p:txBody>
      </p:sp>
    </p:spTree>
    <p:extLst>
      <p:ext uri="{BB962C8B-B14F-4D97-AF65-F5344CB8AC3E}">
        <p14:creationId xmlns:p14="http://schemas.microsoft.com/office/powerpoint/2010/main" val="306964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a:t>Dégauchissage du nuage de points</a:t>
            </a:r>
          </a:p>
        </p:txBody>
      </p:sp>
      <p:sp>
        <p:nvSpPr>
          <p:cNvPr id="4" name="Slide Number Placeholder 3"/>
          <p:cNvSpPr>
            <a:spLocks noGrp="1"/>
          </p:cNvSpPr>
          <p:nvPr>
            <p:ph type="sldNum" sz="quarter" idx="4"/>
          </p:nvPr>
        </p:nvSpPr>
        <p:spPr/>
        <p:txBody>
          <a:bodyPr/>
          <a:lstStyle/>
          <a:p>
            <a:pPr>
              <a:tabLst>
                <a:tab pos="1440000" algn="r"/>
              </a:tabLst>
            </a:pPr>
            <a:fld id="{52D49FE9-411A-421C-95F2-BCD663E375F5}" type="slidenum">
              <a:rPr lang="fr-FR" smtClean="0"/>
              <a:pPr>
                <a:tabLst>
                  <a:tab pos="1440000" algn="r"/>
                </a:tabLst>
              </a:pPr>
              <a:t>4</a:t>
            </a:fld>
            <a:endParaRPr lang="fr-FR" dirty="0"/>
          </a:p>
        </p:txBody>
      </p:sp>
      <p:sp>
        <p:nvSpPr>
          <p:cNvPr id="2" name="Espace réservé du texte 1"/>
          <p:cNvSpPr>
            <a:spLocks noGrp="1"/>
          </p:cNvSpPr>
          <p:nvPr>
            <p:ph type="body" sz="quarter" idx="14"/>
          </p:nvPr>
        </p:nvSpPr>
        <p:spPr>
          <a:xfrm>
            <a:off x="346148" y="4236872"/>
            <a:ext cx="2962598" cy="363107"/>
          </a:xfrm>
        </p:spPr>
        <p:txBody>
          <a:bodyPr/>
          <a:lstStyle/>
          <a:p>
            <a:r>
              <a:rPr lang="fr-FR" dirty="0"/>
              <a:t>Dégauchissage</a:t>
            </a:r>
          </a:p>
        </p:txBody>
      </p:sp>
      <p:sp>
        <p:nvSpPr>
          <p:cNvPr id="6" name="Freeform: Shape 5">
            <a:extLst>
              <a:ext uri="{FF2B5EF4-FFF2-40B4-BE49-F238E27FC236}">
                <a16:creationId xmlns:a16="http://schemas.microsoft.com/office/drawing/2014/main" id="{24BC1E06-B5BD-758D-DF01-8C9C7730FA9A}"/>
              </a:ext>
            </a:extLst>
          </p:cNvPr>
          <p:cNvSpPr/>
          <p:nvPr/>
        </p:nvSpPr>
        <p:spPr>
          <a:xfrm rot="1383101">
            <a:off x="733062" y="2267018"/>
            <a:ext cx="2243841" cy="2232114"/>
          </a:xfrm>
          <a:custGeom>
            <a:avLst/>
            <a:gdLst>
              <a:gd name="connsiteX0" fmla="*/ 13160 w 3378582"/>
              <a:gd name="connsiteY0" fmla="*/ 3307983 h 3307983"/>
              <a:gd name="connsiteX1" fmla="*/ 180800 w 3378582"/>
              <a:gd name="connsiteY1" fmla="*/ 2713623 h 3307983"/>
              <a:gd name="connsiteX2" fmla="*/ 1278080 w 3378582"/>
              <a:gd name="connsiteY2" fmla="*/ 2667903 h 3307983"/>
              <a:gd name="connsiteX3" fmla="*/ 1521920 w 3378582"/>
              <a:gd name="connsiteY3" fmla="*/ 1829703 h 3307983"/>
              <a:gd name="connsiteX4" fmla="*/ 1994360 w 3378582"/>
              <a:gd name="connsiteY4" fmla="*/ 1723023 h 3307983"/>
              <a:gd name="connsiteX5" fmla="*/ 1963880 w 3378582"/>
              <a:gd name="connsiteY5" fmla="*/ 839103 h 3307983"/>
              <a:gd name="connsiteX6" fmla="*/ 2939240 w 3378582"/>
              <a:gd name="connsiteY6" fmla="*/ 854343 h 3307983"/>
              <a:gd name="connsiteX7" fmla="*/ 3061160 w 3378582"/>
              <a:gd name="connsiteY7" fmla="*/ 122823 h 3307983"/>
              <a:gd name="connsiteX8" fmla="*/ 3350720 w 3378582"/>
              <a:gd name="connsiteY8" fmla="*/ 903 h 3307983"/>
              <a:gd name="connsiteX9" fmla="*/ 3350720 w 3378582"/>
              <a:gd name="connsiteY9" fmla="*/ 77103 h 3307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78582" h="3307983">
                <a:moveTo>
                  <a:pt x="13160" y="3307983"/>
                </a:moveTo>
                <a:cubicBezTo>
                  <a:pt x="-8430" y="3064143"/>
                  <a:pt x="-30020" y="2820303"/>
                  <a:pt x="180800" y="2713623"/>
                </a:cubicBezTo>
                <a:cubicBezTo>
                  <a:pt x="391620" y="2606943"/>
                  <a:pt x="1054560" y="2815223"/>
                  <a:pt x="1278080" y="2667903"/>
                </a:cubicBezTo>
                <a:cubicBezTo>
                  <a:pt x="1501600" y="2520583"/>
                  <a:pt x="1402540" y="1987183"/>
                  <a:pt x="1521920" y="1829703"/>
                </a:cubicBezTo>
                <a:cubicBezTo>
                  <a:pt x="1641300" y="1672223"/>
                  <a:pt x="1920700" y="1888123"/>
                  <a:pt x="1994360" y="1723023"/>
                </a:cubicBezTo>
                <a:cubicBezTo>
                  <a:pt x="2068020" y="1557923"/>
                  <a:pt x="1806400" y="983883"/>
                  <a:pt x="1963880" y="839103"/>
                </a:cubicBezTo>
                <a:cubicBezTo>
                  <a:pt x="2121360" y="694323"/>
                  <a:pt x="2756360" y="973723"/>
                  <a:pt x="2939240" y="854343"/>
                </a:cubicBezTo>
                <a:cubicBezTo>
                  <a:pt x="3122120" y="734963"/>
                  <a:pt x="2992580" y="265063"/>
                  <a:pt x="3061160" y="122823"/>
                </a:cubicBezTo>
                <a:cubicBezTo>
                  <a:pt x="3129740" y="-19417"/>
                  <a:pt x="3302460" y="8523"/>
                  <a:pt x="3350720" y="903"/>
                </a:cubicBezTo>
                <a:cubicBezTo>
                  <a:pt x="3398980" y="-6717"/>
                  <a:pt x="3374850" y="35193"/>
                  <a:pt x="3350720" y="77103"/>
                </a:cubicBezTo>
              </a:path>
            </a:pathLst>
          </a:custGeom>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fr-FR"/>
          </a:p>
        </p:txBody>
      </p:sp>
      <p:cxnSp>
        <p:nvCxnSpPr>
          <p:cNvPr id="20" name="Straight Arrow Connector 19">
            <a:extLst>
              <a:ext uri="{FF2B5EF4-FFF2-40B4-BE49-F238E27FC236}">
                <a16:creationId xmlns:a16="http://schemas.microsoft.com/office/drawing/2014/main" id="{CB650375-6F29-DF21-9BFB-E9257BB69E49}"/>
              </a:ext>
            </a:extLst>
          </p:cNvPr>
          <p:cNvCxnSpPr>
            <a:cxnSpLocks/>
          </p:cNvCxnSpPr>
          <p:nvPr/>
        </p:nvCxnSpPr>
        <p:spPr>
          <a:xfrm flipV="1">
            <a:off x="544608" y="3690509"/>
            <a:ext cx="0" cy="297445"/>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a:extLst>
              <a:ext uri="{FF2B5EF4-FFF2-40B4-BE49-F238E27FC236}">
                <a16:creationId xmlns:a16="http://schemas.microsoft.com/office/drawing/2014/main" id="{4574D716-B8C4-08CC-D872-5AC3A7844257}"/>
              </a:ext>
            </a:extLst>
          </p:cNvPr>
          <p:cNvCxnSpPr>
            <a:cxnSpLocks/>
          </p:cNvCxnSpPr>
          <p:nvPr/>
        </p:nvCxnSpPr>
        <p:spPr>
          <a:xfrm flipV="1">
            <a:off x="734506" y="3680520"/>
            <a:ext cx="0" cy="264117"/>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36" name="Straight Arrow Connector 35">
            <a:extLst>
              <a:ext uri="{FF2B5EF4-FFF2-40B4-BE49-F238E27FC236}">
                <a16:creationId xmlns:a16="http://schemas.microsoft.com/office/drawing/2014/main" id="{95B7012B-7961-9473-B321-999B435E77B8}"/>
              </a:ext>
            </a:extLst>
          </p:cNvPr>
          <p:cNvCxnSpPr>
            <a:cxnSpLocks/>
          </p:cNvCxnSpPr>
          <p:nvPr/>
        </p:nvCxnSpPr>
        <p:spPr>
          <a:xfrm flipV="1">
            <a:off x="1310570" y="3646025"/>
            <a:ext cx="0" cy="297445"/>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42" name="Straight Connector 41">
            <a:extLst>
              <a:ext uri="{FF2B5EF4-FFF2-40B4-BE49-F238E27FC236}">
                <a16:creationId xmlns:a16="http://schemas.microsoft.com/office/drawing/2014/main" id="{A33F2A0D-B64E-656E-890C-C7A7B72E396A}"/>
              </a:ext>
            </a:extLst>
          </p:cNvPr>
          <p:cNvCxnSpPr/>
          <p:nvPr/>
        </p:nvCxnSpPr>
        <p:spPr>
          <a:xfrm flipV="1">
            <a:off x="385640" y="2757702"/>
            <a:ext cx="3085170" cy="129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721F807-3E01-EBC6-4F73-E761E1AA73C4}"/>
              </a:ext>
            </a:extLst>
          </p:cNvPr>
          <p:cNvCxnSpPr>
            <a:cxnSpLocks/>
          </p:cNvCxnSpPr>
          <p:nvPr/>
        </p:nvCxnSpPr>
        <p:spPr>
          <a:xfrm flipV="1">
            <a:off x="2246674" y="2973726"/>
            <a:ext cx="0" cy="297445"/>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44" name="Straight Arrow Connector 43">
            <a:extLst>
              <a:ext uri="{FF2B5EF4-FFF2-40B4-BE49-F238E27FC236}">
                <a16:creationId xmlns:a16="http://schemas.microsoft.com/office/drawing/2014/main" id="{866A7CDA-4AE8-40C9-D67B-C1916DF71C8E}"/>
              </a:ext>
            </a:extLst>
          </p:cNvPr>
          <p:cNvCxnSpPr>
            <a:cxnSpLocks/>
            <a:stCxn id="6" idx="6"/>
          </p:cNvCxnSpPr>
          <p:nvPr/>
        </p:nvCxnSpPr>
        <p:spPr>
          <a:xfrm flipH="1" flipV="1">
            <a:off x="2822738" y="2995038"/>
            <a:ext cx="7374" cy="216595"/>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59" name="Freeform: Shape 58">
            <a:extLst>
              <a:ext uri="{FF2B5EF4-FFF2-40B4-BE49-F238E27FC236}">
                <a16:creationId xmlns:a16="http://schemas.microsoft.com/office/drawing/2014/main" id="{9AA7A156-C7BD-6D70-D156-3A7D5AF1E7CC}"/>
              </a:ext>
            </a:extLst>
          </p:cNvPr>
          <p:cNvSpPr/>
          <p:nvPr/>
        </p:nvSpPr>
        <p:spPr>
          <a:xfrm rot="2706643">
            <a:off x="935539" y="4130313"/>
            <a:ext cx="2243841" cy="2232114"/>
          </a:xfrm>
          <a:custGeom>
            <a:avLst/>
            <a:gdLst>
              <a:gd name="connsiteX0" fmla="*/ 13160 w 3378582"/>
              <a:gd name="connsiteY0" fmla="*/ 3307983 h 3307983"/>
              <a:gd name="connsiteX1" fmla="*/ 180800 w 3378582"/>
              <a:gd name="connsiteY1" fmla="*/ 2713623 h 3307983"/>
              <a:gd name="connsiteX2" fmla="*/ 1278080 w 3378582"/>
              <a:gd name="connsiteY2" fmla="*/ 2667903 h 3307983"/>
              <a:gd name="connsiteX3" fmla="*/ 1521920 w 3378582"/>
              <a:gd name="connsiteY3" fmla="*/ 1829703 h 3307983"/>
              <a:gd name="connsiteX4" fmla="*/ 1994360 w 3378582"/>
              <a:gd name="connsiteY4" fmla="*/ 1723023 h 3307983"/>
              <a:gd name="connsiteX5" fmla="*/ 1963880 w 3378582"/>
              <a:gd name="connsiteY5" fmla="*/ 839103 h 3307983"/>
              <a:gd name="connsiteX6" fmla="*/ 2939240 w 3378582"/>
              <a:gd name="connsiteY6" fmla="*/ 854343 h 3307983"/>
              <a:gd name="connsiteX7" fmla="*/ 3061160 w 3378582"/>
              <a:gd name="connsiteY7" fmla="*/ 122823 h 3307983"/>
              <a:gd name="connsiteX8" fmla="*/ 3350720 w 3378582"/>
              <a:gd name="connsiteY8" fmla="*/ 903 h 3307983"/>
              <a:gd name="connsiteX9" fmla="*/ 3350720 w 3378582"/>
              <a:gd name="connsiteY9" fmla="*/ 77103 h 3307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78582" h="3307983">
                <a:moveTo>
                  <a:pt x="13160" y="3307983"/>
                </a:moveTo>
                <a:cubicBezTo>
                  <a:pt x="-8430" y="3064143"/>
                  <a:pt x="-30020" y="2820303"/>
                  <a:pt x="180800" y="2713623"/>
                </a:cubicBezTo>
                <a:cubicBezTo>
                  <a:pt x="391620" y="2606943"/>
                  <a:pt x="1054560" y="2815223"/>
                  <a:pt x="1278080" y="2667903"/>
                </a:cubicBezTo>
                <a:cubicBezTo>
                  <a:pt x="1501600" y="2520583"/>
                  <a:pt x="1402540" y="1987183"/>
                  <a:pt x="1521920" y="1829703"/>
                </a:cubicBezTo>
                <a:cubicBezTo>
                  <a:pt x="1641300" y="1672223"/>
                  <a:pt x="1920700" y="1888123"/>
                  <a:pt x="1994360" y="1723023"/>
                </a:cubicBezTo>
                <a:cubicBezTo>
                  <a:pt x="2068020" y="1557923"/>
                  <a:pt x="1806400" y="983883"/>
                  <a:pt x="1963880" y="839103"/>
                </a:cubicBezTo>
                <a:cubicBezTo>
                  <a:pt x="2121360" y="694323"/>
                  <a:pt x="2756360" y="973723"/>
                  <a:pt x="2939240" y="854343"/>
                </a:cubicBezTo>
                <a:cubicBezTo>
                  <a:pt x="3122120" y="734963"/>
                  <a:pt x="2992580" y="265063"/>
                  <a:pt x="3061160" y="122823"/>
                </a:cubicBezTo>
                <a:cubicBezTo>
                  <a:pt x="3129740" y="-19417"/>
                  <a:pt x="3302460" y="8523"/>
                  <a:pt x="3350720" y="903"/>
                </a:cubicBezTo>
                <a:cubicBezTo>
                  <a:pt x="3398980" y="-6717"/>
                  <a:pt x="3374850" y="35193"/>
                  <a:pt x="3350720" y="77103"/>
                </a:cubicBezTo>
              </a:path>
            </a:pathLst>
          </a:custGeom>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fr-FR"/>
          </a:p>
        </p:txBody>
      </p:sp>
      <p:cxnSp>
        <p:nvCxnSpPr>
          <p:cNvPr id="63" name="Straight Connector 62">
            <a:extLst>
              <a:ext uri="{FF2B5EF4-FFF2-40B4-BE49-F238E27FC236}">
                <a16:creationId xmlns:a16="http://schemas.microsoft.com/office/drawing/2014/main" id="{C104E311-C308-069E-0AFA-02BD78183016}"/>
              </a:ext>
            </a:extLst>
          </p:cNvPr>
          <p:cNvCxnSpPr>
            <a:cxnSpLocks/>
          </p:cNvCxnSpPr>
          <p:nvPr/>
        </p:nvCxnSpPr>
        <p:spPr>
          <a:xfrm rot="1323542" flipV="1">
            <a:off x="588117" y="4620997"/>
            <a:ext cx="3085170" cy="129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E1F8D65-20FC-3BE4-3379-20CA760537F9}"/>
              </a:ext>
            </a:extLst>
          </p:cNvPr>
          <p:cNvCxnSpPr>
            <a:cxnSpLocks/>
          </p:cNvCxnSpPr>
          <p:nvPr/>
        </p:nvCxnSpPr>
        <p:spPr>
          <a:xfrm flipV="1">
            <a:off x="2578215" y="4975754"/>
            <a:ext cx="0" cy="297445"/>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65" name="Straight Arrow Connector 64">
            <a:extLst>
              <a:ext uri="{FF2B5EF4-FFF2-40B4-BE49-F238E27FC236}">
                <a16:creationId xmlns:a16="http://schemas.microsoft.com/office/drawing/2014/main" id="{9E4DBE6C-ACF0-36F8-1903-9370C9BB286D}"/>
              </a:ext>
            </a:extLst>
          </p:cNvPr>
          <p:cNvCxnSpPr>
            <a:cxnSpLocks/>
          </p:cNvCxnSpPr>
          <p:nvPr/>
        </p:nvCxnSpPr>
        <p:spPr>
          <a:xfrm flipV="1">
            <a:off x="3049936" y="5260594"/>
            <a:ext cx="0" cy="18463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76" name="Arrow: Down 75">
            <a:extLst>
              <a:ext uri="{FF2B5EF4-FFF2-40B4-BE49-F238E27FC236}">
                <a16:creationId xmlns:a16="http://schemas.microsoft.com/office/drawing/2014/main" id="{B8A8A75C-5349-4343-3EC1-78463A9ABE42}"/>
              </a:ext>
            </a:extLst>
          </p:cNvPr>
          <p:cNvSpPr/>
          <p:nvPr/>
        </p:nvSpPr>
        <p:spPr>
          <a:xfrm>
            <a:off x="2578215" y="4201981"/>
            <a:ext cx="423800" cy="470006"/>
          </a:xfrm>
          <a:prstGeom prst="down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solidFill>
                <a:schemeClr val="accent2"/>
              </a:solidFill>
            </a:endParaRPr>
          </a:p>
        </p:txBody>
      </p:sp>
      <p:sp>
        <p:nvSpPr>
          <p:cNvPr id="87" name="Espace réservé du texte 1">
            <a:extLst>
              <a:ext uri="{FF2B5EF4-FFF2-40B4-BE49-F238E27FC236}">
                <a16:creationId xmlns:a16="http://schemas.microsoft.com/office/drawing/2014/main" id="{710850D0-2A0F-D479-68A2-A944208F9AAD}"/>
              </a:ext>
            </a:extLst>
          </p:cNvPr>
          <p:cNvSpPr txBox="1">
            <a:spLocks/>
          </p:cNvSpPr>
          <p:nvPr/>
        </p:nvSpPr>
        <p:spPr>
          <a:xfrm>
            <a:off x="4233676" y="2403723"/>
            <a:ext cx="2582320" cy="507915"/>
          </a:xfrm>
          <a:prstGeom prst="rect">
            <a:avLst/>
          </a:prstGeom>
        </p:spPr>
        <p:txBody>
          <a:bodyPr vert="horz" lIns="0" tIns="0" rIns="0" bIns="0" rtlCol="0">
            <a:normAutofit/>
          </a:bodyPr>
          <a:lstStyle>
            <a:lvl1pPr marL="252000" indent="-252000" algn="l" defTabSz="914400" rtl="0" eaLnBrk="1" latinLnBrk="0" hangingPunct="1">
              <a:spcBef>
                <a:spcPts val="1200"/>
              </a:spcBef>
              <a:buClr>
                <a:srgbClr val="5BB4E5"/>
              </a:buClr>
              <a:buFont typeface="Trebuchet MS" panose="020B0603020202020204" pitchFamily="34" charset="0"/>
              <a:buChar char="□"/>
              <a:defRPr sz="2000" b="1" kern="1200" baseline="0">
                <a:solidFill>
                  <a:schemeClr val="tx1"/>
                </a:solidFill>
                <a:latin typeface="+mn-lt"/>
                <a:ea typeface="+mn-ea"/>
                <a:cs typeface="Arial" pitchFamily="34" charset="0"/>
              </a:defRPr>
            </a:lvl1pPr>
            <a:lvl2pPr marL="432000" indent="-180000" algn="l" defTabSz="914400" rtl="0" eaLnBrk="1" latinLnBrk="0" hangingPunct="1">
              <a:lnSpc>
                <a:spcPct val="100000"/>
              </a:lnSpc>
              <a:spcBef>
                <a:spcPts val="600"/>
              </a:spcBef>
              <a:buClr>
                <a:srgbClr val="5BB4E5"/>
              </a:buClr>
              <a:buFont typeface="Wingdings" panose="05000000000000000000" pitchFamily="2" charset="2"/>
              <a:buChar char="§"/>
              <a:defRPr sz="1800" kern="1200" baseline="0">
                <a:solidFill>
                  <a:schemeClr val="tx1"/>
                </a:solidFill>
                <a:latin typeface="+mn-lt"/>
                <a:ea typeface="+mn-ea"/>
                <a:cs typeface="Arial" pitchFamily="34" charset="0"/>
              </a:defRPr>
            </a:lvl2pPr>
            <a:lvl3pPr marL="648000" indent="-216000" algn="l" defTabSz="914400" rtl="0" eaLnBrk="1" latinLnBrk="0" hangingPunct="1">
              <a:spcBef>
                <a:spcPts val="300"/>
              </a:spcBef>
              <a:buClr>
                <a:schemeClr val="tx2"/>
              </a:buClr>
              <a:buSzPct val="100000"/>
              <a:buFont typeface="Trebuchet MS" panose="020B0603020202020204" pitchFamily="34" charset="0"/>
              <a:buChar char="□"/>
              <a:defRPr sz="1800" kern="1200" baseline="0">
                <a:solidFill>
                  <a:schemeClr val="tx1"/>
                </a:solidFill>
                <a:latin typeface="+mn-lt"/>
                <a:ea typeface="+mn-ea"/>
                <a:cs typeface="+mn-cs"/>
              </a:defRPr>
            </a:lvl3pPr>
            <a:lvl4pPr marL="828000" indent="-180000" algn="l" defTabSz="914400" rtl="0" eaLnBrk="1" latinLnBrk="0" hangingPunct="1">
              <a:spcBef>
                <a:spcPts val="300"/>
              </a:spcBef>
              <a:buClr>
                <a:schemeClr val="tx2"/>
              </a:buClr>
              <a:buFont typeface="Wingdings" panose="05000000000000000000" pitchFamily="2" charset="2"/>
              <a:buChar char="§"/>
              <a:defRPr sz="1800" kern="1200" baseline="0">
                <a:solidFill>
                  <a:schemeClr val="tx1"/>
                </a:solidFill>
                <a:latin typeface="+mn-lt"/>
                <a:ea typeface="+mn-ea"/>
                <a:cs typeface="+mn-cs"/>
              </a:defRPr>
            </a:lvl4pPr>
            <a:lvl5pPr marL="1044000" indent="-216000" algn="l" defTabSz="914400" rtl="0" eaLnBrk="1" latinLnBrk="0" hangingPunct="1">
              <a:spcBef>
                <a:spcPts val="3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Résultat :</a:t>
            </a:r>
          </a:p>
          <a:p>
            <a:pPr marL="252000" lvl="1" indent="0">
              <a:buFont typeface="Wingdings" panose="05000000000000000000" pitchFamily="2" charset="2"/>
              <a:buNone/>
            </a:pPr>
            <a:endParaRPr lang="fr-FR" dirty="0"/>
          </a:p>
          <a:p>
            <a:endParaRPr lang="fr-FR" dirty="0"/>
          </a:p>
        </p:txBody>
      </p:sp>
      <p:sp>
        <p:nvSpPr>
          <p:cNvPr id="3" name="ZoneTexte 2">
            <a:extLst>
              <a:ext uri="{FF2B5EF4-FFF2-40B4-BE49-F238E27FC236}">
                <a16:creationId xmlns:a16="http://schemas.microsoft.com/office/drawing/2014/main" id="{3CE64950-E509-0DD8-813F-2FBE65DC4680}"/>
              </a:ext>
            </a:extLst>
          </p:cNvPr>
          <p:cNvSpPr txBox="1"/>
          <p:nvPr/>
        </p:nvSpPr>
        <p:spPr>
          <a:xfrm>
            <a:off x="4558709" y="5441943"/>
            <a:ext cx="427323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dirty="0"/>
              <a:t>Figure: Dégauchissage des données</a:t>
            </a:r>
          </a:p>
        </p:txBody>
      </p:sp>
      <p:cxnSp>
        <p:nvCxnSpPr>
          <p:cNvPr id="10" name="Straight Arrow Connector 9">
            <a:extLst>
              <a:ext uri="{FF2B5EF4-FFF2-40B4-BE49-F238E27FC236}">
                <a16:creationId xmlns:a16="http://schemas.microsoft.com/office/drawing/2014/main" id="{29A5AF13-9D49-E8AE-9098-7B569280883C}"/>
              </a:ext>
            </a:extLst>
          </p:cNvPr>
          <p:cNvCxnSpPr>
            <a:cxnSpLocks/>
          </p:cNvCxnSpPr>
          <p:nvPr/>
        </p:nvCxnSpPr>
        <p:spPr>
          <a:xfrm flipV="1">
            <a:off x="673672" y="5085184"/>
            <a:ext cx="0" cy="198004"/>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11" name="Straight Arrow Connector 10">
            <a:extLst>
              <a:ext uri="{FF2B5EF4-FFF2-40B4-BE49-F238E27FC236}">
                <a16:creationId xmlns:a16="http://schemas.microsoft.com/office/drawing/2014/main" id="{7F5F1558-C7EC-6170-9AEE-0B649C2B9192}"/>
              </a:ext>
            </a:extLst>
          </p:cNvPr>
          <p:cNvCxnSpPr>
            <a:cxnSpLocks/>
          </p:cNvCxnSpPr>
          <p:nvPr/>
        </p:nvCxnSpPr>
        <p:spPr>
          <a:xfrm flipV="1">
            <a:off x="817688" y="5037091"/>
            <a:ext cx="0" cy="264117"/>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a:extLst>
              <a:ext uri="{FF2B5EF4-FFF2-40B4-BE49-F238E27FC236}">
                <a16:creationId xmlns:a16="http://schemas.microsoft.com/office/drawing/2014/main" id="{C818F789-F9C8-F9D9-2BD9-0FBF53794EB7}"/>
              </a:ext>
            </a:extLst>
          </p:cNvPr>
          <p:cNvCxnSpPr>
            <a:cxnSpLocks/>
          </p:cNvCxnSpPr>
          <p:nvPr/>
        </p:nvCxnSpPr>
        <p:spPr>
          <a:xfrm flipV="1">
            <a:off x="1393752" y="5269069"/>
            <a:ext cx="0" cy="24816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pic>
        <p:nvPicPr>
          <p:cNvPr id="18" name="Picture 17">
            <a:extLst>
              <a:ext uri="{FF2B5EF4-FFF2-40B4-BE49-F238E27FC236}">
                <a16:creationId xmlns:a16="http://schemas.microsoft.com/office/drawing/2014/main" id="{EB9BF457-145A-A544-F694-1C5A2D345E6C}"/>
              </a:ext>
            </a:extLst>
          </p:cNvPr>
          <p:cNvPicPr>
            <a:picLocks noChangeAspect="1"/>
          </p:cNvPicPr>
          <p:nvPr/>
        </p:nvPicPr>
        <p:blipFill>
          <a:blip r:embed="rId3"/>
          <a:stretch>
            <a:fillRect/>
          </a:stretch>
        </p:blipFill>
        <p:spPr>
          <a:xfrm>
            <a:off x="4233676" y="2870411"/>
            <a:ext cx="4826732" cy="2513057"/>
          </a:xfrm>
          <a:prstGeom prst="rect">
            <a:avLst/>
          </a:prstGeom>
          <a:ln>
            <a:solidFill>
              <a:srgbClr val="000000"/>
            </a:solidFill>
          </a:ln>
        </p:spPr>
      </p:pic>
      <p:sp>
        <p:nvSpPr>
          <p:cNvPr id="19" name="Espace réservé du texte 1">
            <a:extLst>
              <a:ext uri="{FF2B5EF4-FFF2-40B4-BE49-F238E27FC236}">
                <a16:creationId xmlns:a16="http://schemas.microsoft.com/office/drawing/2014/main" id="{917C3B7E-412A-0AFD-6214-5D9B66B9349F}"/>
              </a:ext>
            </a:extLst>
          </p:cNvPr>
          <p:cNvSpPr txBox="1">
            <a:spLocks/>
          </p:cNvSpPr>
          <p:nvPr/>
        </p:nvSpPr>
        <p:spPr>
          <a:xfrm>
            <a:off x="263482" y="2272645"/>
            <a:ext cx="2582320" cy="507915"/>
          </a:xfrm>
          <a:prstGeom prst="rect">
            <a:avLst/>
          </a:prstGeom>
        </p:spPr>
        <p:txBody>
          <a:bodyPr vert="horz" lIns="0" tIns="0" rIns="0" bIns="0" rtlCol="0">
            <a:normAutofit/>
          </a:bodyPr>
          <a:lstStyle>
            <a:lvl1pPr marL="252000" indent="-252000" algn="l" defTabSz="914400" rtl="0" eaLnBrk="1" latinLnBrk="0" hangingPunct="1">
              <a:spcBef>
                <a:spcPts val="1200"/>
              </a:spcBef>
              <a:buClr>
                <a:srgbClr val="5BB4E5"/>
              </a:buClr>
              <a:buFont typeface="Trebuchet MS" panose="020B0603020202020204" pitchFamily="34" charset="0"/>
              <a:buChar char="□"/>
              <a:defRPr sz="2000" b="1" kern="1200" baseline="0">
                <a:solidFill>
                  <a:schemeClr val="tx1"/>
                </a:solidFill>
                <a:latin typeface="+mn-lt"/>
                <a:ea typeface="+mn-ea"/>
                <a:cs typeface="Arial" pitchFamily="34" charset="0"/>
              </a:defRPr>
            </a:lvl1pPr>
            <a:lvl2pPr marL="432000" indent="-180000" algn="l" defTabSz="914400" rtl="0" eaLnBrk="1" latinLnBrk="0" hangingPunct="1">
              <a:lnSpc>
                <a:spcPct val="100000"/>
              </a:lnSpc>
              <a:spcBef>
                <a:spcPts val="600"/>
              </a:spcBef>
              <a:buClr>
                <a:srgbClr val="5BB4E5"/>
              </a:buClr>
              <a:buFont typeface="Wingdings" panose="05000000000000000000" pitchFamily="2" charset="2"/>
              <a:buChar char="§"/>
              <a:defRPr sz="1800" kern="1200" baseline="0">
                <a:solidFill>
                  <a:schemeClr val="tx1"/>
                </a:solidFill>
                <a:latin typeface="+mn-lt"/>
                <a:ea typeface="+mn-ea"/>
                <a:cs typeface="Arial" pitchFamily="34" charset="0"/>
              </a:defRPr>
            </a:lvl2pPr>
            <a:lvl3pPr marL="648000" indent="-216000" algn="l" defTabSz="914400" rtl="0" eaLnBrk="1" latinLnBrk="0" hangingPunct="1">
              <a:spcBef>
                <a:spcPts val="300"/>
              </a:spcBef>
              <a:buClr>
                <a:schemeClr val="tx2"/>
              </a:buClr>
              <a:buSzPct val="100000"/>
              <a:buFont typeface="Trebuchet MS" panose="020B0603020202020204" pitchFamily="34" charset="0"/>
              <a:buChar char="□"/>
              <a:defRPr sz="1800" kern="1200" baseline="0">
                <a:solidFill>
                  <a:schemeClr val="tx1"/>
                </a:solidFill>
                <a:latin typeface="+mn-lt"/>
                <a:ea typeface="+mn-ea"/>
                <a:cs typeface="+mn-cs"/>
              </a:defRPr>
            </a:lvl3pPr>
            <a:lvl4pPr marL="828000" indent="-180000" algn="l" defTabSz="914400" rtl="0" eaLnBrk="1" latinLnBrk="0" hangingPunct="1">
              <a:spcBef>
                <a:spcPts val="300"/>
              </a:spcBef>
              <a:buClr>
                <a:schemeClr val="tx2"/>
              </a:buClr>
              <a:buFont typeface="Wingdings" panose="05000000000000000000" pitchFamily="2" charset="2"/>
              <a:buChar char="§"/>
              <a:defRPr sz="1800" kern="1200" baseline="0">
                <a:solidFill>
                  <a:schemeClr val="tx1"/>
                </a:solidFill>
                <a:latin typeface="+mn-lt"/>
                <a:ea typeface="+mn-ea"/>
                <a:cs typeface="+mn-cs"/>
              </a:defRPr>
            </a:lvl4pPr>
            <a:lvl5pPr marL="1044000" indent="-216000" algn="l" defTabSz="914400" rtl="0" eaLnBrk="1" latinLnBrk="0" hangingPunct="1">
              <a:spcBef>
                <a:spcPts val="3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Départ :</a:t>
            </a:r>
          </a:p>
          <a:p>
            <a:pPr marL="252000" lvl="1" indent="0">
              <a:buFont typeface="Wingdings" panose="05000000000000000000" pitchFamily="2" charset="2"/>
              <a:buNone/>
            </a:pPr>
            <a:endParaRPr lang="fr-FR" dirty="0"/>
          </a:p>
          <a:p>
            <a:endParaRPr lang="fr-FR" dirty="0"/>
          </a:p>
        </p:txBody>
      </p:sp>
      <p:sp>
        <p:nvSpPr>
          <p:cNvPr id="21" name="Espace réservé du texte 1">
            <a:extLst>
              <a:ext uri="{FF2B5EF4-FFF2-40B4-BE49-F238E27FC236}">
                <a16:creationId xmlns:a16="http://schemas.microsoft.com/office/drawing/2014/main" id="{E168B77D-1339-CD45-FD63-C833B64DE659}"/>
              </a:ext>
            </a:extLst>
          </p:cNvPr>
          <p:cNvSpPr txBox="1">
            <a:spLocks/>
          </p:cNvSpPr>
          <p:nvPr/>
        </p:nvSpPr>
        <p:spPr>
          <a:xfrm>
            <a:off x="179511" y="1709051"/>
            <a:ext cx="8913579" cy="507915"/>
          </a:xfrm>
          <a:prstGeom prst="rect">
            <a:avLst/>
          </a:prstGeom>
        </p:spPr>
        <p:txBody>
          <a:bodyPr vert="horz" lIns="0" tIns="0" rIns="0" bIns="0" rtlCol="0">
            <a:normAutofit/>
          </a:bodyPr>
          <a:lstStyle>
            <a:lvl1pPr marL="252000" indent="-252000" algn="l" defTabSz="914400" rtl="0" eaLnBrk="1" latinLnBrk="0" hangingPunct="1">
              <a:spcBef>
                <a:spcPts val="1200"/>
              </a:spcBef>
              <a:buClr>
                <a:srgbClr val="5BB4E5"/>
              </a:buClr>
              <a:buFont typeface="Trebuchet MS" panose="020B0603020202020204" pitchFamily="34" charset="0"/>
              <a:buChar char="□"/>
              <a:defRPr sz="2000" b="1" kern="1200" baseline="0">
                <a:solidFill>
                  <a:schemeClr val="tx1"/>
                </a:solidFill>
                <a:latin typeface="+mn-lt"/>
                <a:ea typeface="+mn-ea"/>
                <a:cs typeface="Arial" pitchFamily="34" charset="0"/>
              </a:defRPr>
            </a:lvl1pPr>
            <a:lvl2pPr marL="432000" indent="-180000" algn="l" defTabSz="914400" rtl="0" eaLnBrk="1" latinLnBrk="0" hangingPunct="1">
              <a:lnSpc>
                <a:spcPct val="100000"/>
              </a:lnSpc>
              <a:spcBef>
                <a:spcPts val="600"/>
              </a:spcBef>
              <a:buClr>
                <a:srgbClr val="5BB4E5"/>
              </a:buClr>
              <a:buFont typeface="Wingdings" panose="05000000000000000000" pitchFamily="2" charset="2"/>
              <a:buChar char="§"/>
              <a:defRPr sz="1800" kern="1200" baseline="0">
                <a:solidFill>
                  <a:schemeClr val="tx1"/>
                </a:solidFill>
                <a:latin typeface="+mn-lt"/>
                <a:ea typeface="+mn-ea"/>
                <a:cs typeface="Arial" pitchFamily="34" charset="0"/>
              </a:defRPr>
            </a:lvl2pPr>
            <a:lvl3pPr marL="648000" indent="-216000" algn="l" defTabSz="914400" rtl="0" eaLnBrk="1" latinLnBrk="0" hangingPunct="1">
              <a:spcBef>
                <a:spcPts val="300"/>
              </a:spcBef>
              <a:buClr>
                <a:schemeClr val="tx2"/>
              </a:buClr>
              <a:buSzPct val="100000"/>
              <a:buFont typeface="Trebuchet MS" panose="020B0603020202020204" pitchFamily="34" charset="0"/>
              <a:buChar char="□"/>
              <a:defRPr sz="1800" kern="1200" baseline="0">
                <a:solidFill>
                  <a:schemeClr val="tx1"/>
                </a:solidFill>
                <a:latin typeface="+mn-lt"/>
                <a:ea typeface="+mn-ea"/>
                <a:cs typeface="+mn-cs"/>
              </a:defRPr>
            </a:lvl3pPr>
            <a:lvl4pPr marL="828000" indent="-180000" algn="l" defTabSz="914400" rtl="0" eaLnBrk="1" latinLnBrk="0" hangingPunct="1">
              <a:spcBef>
                <a:spcPts val="300"/>
              </a:spcBef>
              <a:buClr>
                <a:schemeClr val="tx2"/>
              </a:buClr>
              <a:buFont typeface="Wingdings" panose="05000000000000000000" pitchFamily="2" charset="2"/>
              <a:buChar char="§"/>
              <a:defRPr sz="1800" kern="1200" baseline="0">
                <a:solidFill>
                  <a:schemeClr val="tx1"/>
                </a:solidFill>
                <a:latin typeface="+mn-lt"/>
                <a:ea typeface="+mn-ea"/>
                <a:cs typeface="+mn-cs"/>
              </a:defRPr>
            </a:lvl4pPr>
            <a:lvl5pPr marL="1044000" indent="-216000" algn="l" defTabSz="914400" rtl="0" eaLnBrk="1" latinLnBrk="0" hangingPunct="1">
              <a:spcBef>
                <a:spcPts val="3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dirty="0"/>
              <a:t>Rendre le plan moyen du nuage de point horizontal </a:t>
            </a:r>
          </a:p>
        </p:txBody>
      </p:sp>
      <p:sp>
        <p:nvSpPr>
          <p:cNvPr id="7" name="Rectangle 6">
            <a:extLst>
              <a:ext uri="{FF2B5EF4-FFF2-40B4-BE49-F238E27FC236}">
                <a16:creationId xmlns:a16="http://schemas.microsoft.com/office/drawing/2014/main" id="{4EDA950F-A3E3-C020-0030-A22E0B30AA37}"/>
              </a:ext>
            </a:extLst>
          </p:cNvPr>
          <p:cNvSpPr/>
          <p:nvPr/>
        </p:nvSpPr>
        <p:spPr>
          <a:xfrm>
            <a:off x="294052" y="2657681"/>
            <a:ext cx="3557868" cy="301333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solidFill>
                <a:schemeClr val="accent2"/>
              </a:solidFill>
            </a:endParaRPr>
          </a:p>
        </p:txBody>
      </p:sp>
      <p:sp>
        <p:nvSpPr>
          <p:cNvPr id="8" name="ZoneTexte 2">
            <a:extLst>
              <a:ext uri="{FF2B5EF4-FFF2-40B4-BE49-F238E27FC236}">
                <a16:creationId xmlns:a16="http://schemas.microsoft.com/office/drawing/2014/main" id="{F18A8BF3-8DEF-B5EF-4CB2-5C55EEA79C0C}"/>
              </a:ext>
            </a:extLst>
          </p:cNvPr>
          <p:cNvSpPr txBox="1"/>
          <p:nvPr/>
        </p:nvSpPr>
        <p:spPr>
          <a:xfrm>
            <a:off x="-79159" y="5660540"/>
            <a:ext cx="4273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dirty="0"/>
              <a:t>Figure: Démarche de processus de dégauchissage </a:t>
            </a:r>
          </a:p>
        </p:txBody>
      </p:sp>
    </p:spTree>
    <p:extLst>
      <p:ext uri="{BB962C8B-B14F-4D97-AF65-F5344CB8AC3E}">
        <p14:creationId xmlns:p14="http://schemas.microsoft.com/office/powerpoint/2010/main" val="135673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500"/>
                                        <p:tgtEl>
                                          <p:spTgt spid="64"/>
                                        </p:tgtEl>
                                      </p:cBhvr>
                                    </p:animEffect>
                                  </p:childTnLst>
                                </p:cTn>
                              </p:par>
                              <p:par>
                                <p:cTn id="30" presetID="10" presetClass="entr" presetSubtype="0" fill="hold" nodeType="with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fade">
                                      <p:cBhvr>
                                        <p:cTn id="32" dur="500"/>
                                        <p:tgtEl>
                                          <p:spTgt spid="6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7"/>
                                        </p:tgtEl>
                                        <p:attrNameLst>
                                          <p:attrName>style.visibility</p:attrName>
                                        </p:attrNameLst>
                                      </p:cBhvr>
                                      <p:to>
                                        <p:strVal val="visible"/>
                                      </p:to>
                                    </p:set>
                                    <p:animEffect transition="in" filter="fade">
                                      <p:cBhvr>
                                        <p:cTn id="42" dur="500"/>
                                        <p:tgtEl>
                                          <p:spTgt spid="8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par>
                                <p:cTn id="46" presetID="10" presetClass="entr" presetSubtype="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9" grpId="0" animBg="1"/>
      <p:bldP spid="76" grpId="0" animBg="1"/>
      <p:bldP spid="87" grpId="0"/>
      <p:bldP spid="3"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a:t>Calcul des différents critères de rugosité surfacique.</a:t>
            </a:r>
            <a:endParaRPr lang="en-US" dirty="0"/>
          </a:p>
        </p:txBody>
      </p:sp>
      <p:sp>
        <p:nvSpPr>
          <p:cNvPr id="4" name="Slide Number Placeholder 3"/>
          <p:cNvSpPr>
            <a:spLocks noGrp="1"/>
          </p:cNvSpPr>
          <p:nvPr>
            <p:ph type="sldNum" sz="quarter" idx="4"/>
          </p:nvPr>
        </p:nvSpPr>
        <p:spPr>
          <a:xfrm>
            <a:off x="8362690" y="6263369"/>
            <a:ext cx="576064" cy="268139"/>
          </a:xfrm>
        </p:spPr>
        <p:txBody>
          <a:bodyPr/>
          <a:lstStyle/>
          <a:p>
            <a:pPr>
              <a:tabLst>
                <a:tab pos="1440000" algn="r"/>
              </a:tabLst>
            </a:pPr>
            <a:fld id="{52D49FE9-411A-421C-95F2-BCD663E375F5}" type="slidenum">
              <a:rPr lang="fr-FR" smtClean="0"/>
              <a:pPr>
                <a:tabLst>
                  <a:tab pos="1440000" algn="r"/>
                </a:tabLst>
              </a:pPr>
              <a:t>5</a:t>
            </a:fld>
            <a:endParaRPr lang="fr-FR"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4D3F924-CE8D-ED60-A2BB-5ED7D365E70F}"/>
                  </a:ext>
                </a:extLst>
              </p:cNvPr>
              <p:cNvSpPr txBox="1"/>
              <p:nvPr/>
            </p:nvSpPr>
            <p:spPr>
              <a:xfrm>
                <a:off x="5501588" y="2636912"/>
                <a:ext cx="2494016" cy="7265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𝑆</m:t>
                          </m:r>
                        </m:e>
                        <m:sub>
                          <m:r>
                            <a:rPr lang="fr-FR" b="0" i="1" smtClean="0">
                              <a:latin typeface="Cambria Math" panose="02040503050406030204" pitchFamily="18" charset="0"/>
                            </a:rPr>
                            <m:t>𝑎</m:t>
                          </m:r>
                        </m:sub>
                      </m:sSub>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1</m:t>
                          </m:r>
                        </m:num>
                        <m:den>
                          <m:r>
                            <a:rPr lang="fr-FR" b="0" i="1" smtClean="0">
                              <a:latin typeface="Cambria Math" panose="02040503050406030204" pitchFamily="18" charset="0"/>
                            </a:rPr>
                            <m:t>𝐴</m:t>
                          </m:r>
                        </m:den>
                      </m:f>
                      <m:nary>
                        <m:naryPr>
                          <m:chr m:val="∬"/>
                          <m:limLoc m:val="undOvr"/>
                          <m:subHide m:val="on"/>
                          <m:supHide m:val="on"/>
                          <m:ctrlPr>
                            <a:rPr lang="fr-FR" b="0" i="1" smtClean="0">
                              <a:latin typeface="Cambria Math" panose="02040503050406030204" pitchFamily="18" charset="0"/>
                            </a:rPr>
                          </m:ctrlPr>
                        </m:naryPr>
                        <m:sub/>
                        <m:sup/>
                        <m:e>
                          <m:r>
                            <a:rPr lang="fr-FR" b="0" i="1" smtClean="0">
                              <a:latin typeface="Cambria Math" panose="02040503050406030204" pitchFamily="18" charset="0"/>
                            </a:rPr>
                            <m:t>|</m:t>
                          </m:r>
                        </m:e>
                      </m:nary>
                      <m:r>
                        <a:rPr lang="fr-FR" b="0" i="1" smtClean="0">
                          <a:latin typeface="Cambria Math" panose="02040503050406030204" pitchFamily="18" charset="0"/>
                        </a:rPr>
                        <m:t>𝑍</m:t>
                      </m:r>
                      <m:r>
                        <a:rPr lang="fr-FR" b="0" i="1" smtClean="0">
                          <a:latin typeface="Cambria Math" panose="02040503050406030204" pitchFamily="18" charset="0"/>
                        </a:rPr>
                        <m:t>(</m:t>
                      </m:r>
                      <m:r>
                        <a:rPr lang="fr-FR" b="0" i="1" smtClean="0">
                          <a:latin typeface="Cambria Math" panose="02040503050406030204" pitchFamily="18" charset="0"/>
                        </a:rPr>
                        <m:t>𝑥</m:t>
                      </m:r>
                      <m:r>
                        <a:rPr lang="fr-FR" b="0" i="1" smtClean="0">
                          <a:latin typeface="Cambria Math" panose="02040503050406030204" pitchFamily="18" charset="0"/>
                        </a:rPr>
                        <m:t>,</m:t>
                      </m:r>
                      <m:r>
                        <a:rPr lang="fr-FR" b="0" i="1" smtClean="0">
                          <a:latin typeface="Cambria Math" panose="02040503050406030204" pitchFamily="18" charset="0"/>
                        </a:rPr>
                        <m:t>𝑦</m:t>
                      </m:r>
                      <m:r>
                        <a:rPr lang="fr-FR" b="0" i="1" smtClean="0">
                          <a:latin typeface="Cambria Math" panose="02040503050406030204" pitchFamily="18" charset="0"/>
                        </a:rPr>
                        <m:t>)|</m:t>
                      </m:r>
                      <m:r>
                        <a:rPr lang="fr-FR" b="0" i="1" smtClean="0">
                          <a:latin typeface="Cambria Math" panose="02040503050406030204" pitchFamily="18" charset="0"/>
                        </a:rPr>
                        <m:t>𝑑𝑥𝑑𝑦</m:t>
                      </m:r>
                    </m:oMath>
                  </m:oMathPara>
                </a14:m>
                <a:endParaRPr lang="fr-FR" dirty="0"/>
              </a:p>
            </p:txBody>
          </p:sp>
        </mc:Choice>
        <mc:Fallback xmlns="">
          <p:sp>
            <p:nvSpPr>
              <p:cNvPr id="9" name="TextBox 8">
                <a:extLst>
                  <a:ext uri="{FF2B5EF4-FFF2-40B4-BE49-F238E27FC236}">
                    <a16:creationId xmlns:a16="http://schemas.microsoft.com/office/drawing/2014/main" id="{34D3F924-CE8D-ED60-A2BB-5ED7D365E70F}"/>
                  </a:ext>
                </a:extLst>
              </p:cNvPr>
              <p:cNvSpPr txBox="1">
                <a:spLocks noRot="1" noChangeAspect="1" noMove="1" noResize="1" noEditPoints="1" noAdjustHandles="1" noChangeArrowheads="1" noChangeShapeType="1" noTextEdit="1"/>
              </p:cNvSpPr>
              <p:nvPr/>
            </p:nvSpPr>
            <p:spPr>
              <a:xfrm>
                <a:off x="5501588" y="2636912"/>
                <a:ext cx="2494016" cy="726546"/>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CDFFD57-1806-3972-A21B-115719D220DC}"/>
                  </a:ext>
                </a:extLst>
              </p:cNvPr>
              <p:cNvSpPr txBox="1"/>
              <p:nvPr/>
            </p:nvSpPr>
            <p:spPr>
              <a:xfrm>
                <a:off x="760601" y="5452821"/>
                <a:ext cx="2657292" cy="81836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𝑆</m:t>
                          </m:r>
                        </m:e>
                        <m:sub>
                          <m:r>
                            <a:rPr lang="fr-FR" b="0" i="1" smtClean="0">
                              <a:latin typeface="Cambria Math" panose="02040503050406030204" pitchFamily="18" charset="0"/>
                            </a:rPr>
                            <m:t>𝑞</m:t>
                          </m:r>
                        </m:sub>
                      </m:sSub>
                      <m:r>
                        <a:rPr lang="fr-FR" b="0" i="1" smtClean="0">
                          <a:latin typeface="Cambria Math" panose="02040503050406030204" pitchFamily="18" charset="0"/>
                        </a:rPr>
                        <m:t>=</m:t>
                      </m:r>
                      <m:rad>
                        <m:radPr>
                          <m:degHide m:val="on"/>
                          <m:ctrlPr>
                            <a:rPr lang="fr-FR" b="0" i="1" smtClean="0">
                              <a:latin typeface="Cambria Math" panose="02040503050406030204" pitchFamily="18" charset="0"/>
                            </a:rPr>
                          </m:ctrlPr>
                        </m:radPr>
                        <m:deg/>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𝐴</m:t>
                              </m:r>
                            </m:den>
                          </m:f>
                          <m:nary>
                            <m:naryPr>
                              <m:chr m:val="∬"/>
                              <m:limLoc m:val="undOvr"/>
                              <m:subHide m:val="on"/>
                              <m:supHide m:val="on"/>
                              <m:ctrlPr>
                                <a:rPr lang="fr-FR" i="1">
                                  <a:latin typeface="Cambria Math" panose="02040503050406030204" pitchFamily="18" charset="0"/>
                                </a:rPr>
                              </m:ctrlPr>
                            </m:naryPr>
                            <m:sub/>
                            <m:sup/>
                            <m:e>
                              <m:sSup>
                                <m:sSupPr>
                                  <m:ctrlPr>
                                    <a:rPr lang="fr-FR" i="1">
                                      <a:latin typeface="Cambria Math" panose="02040503050406030204" pitchFamily="18" charset="0"/>
                                    </a:rPr>
                                  </m:ctrlPr>
                                </m:sSupPr>
                                <m:e>
                                  <m:r>
                                    <a:rPr lang="fr-FR" i="1">
                                      <a:latin typeface="Cambria Math" panose="02040503050406030204" pitchFamily="18" charset="0"/>
                                    </a:rPr>
                                    <m:t>𝑍</m:t>
                                  </m:r>
                                  <m:r>
                                    <a:rPr lang="fr-FR" i="1">
                                      <a:latin typeface="Cambria Math" panose="02040503050406030204" pitchFamily="18" charset="0"/>
                                    </a:rPr>
                                    <m:t>(</m:t>
                                  </m:r>
                                  <m:r>
                                    <a:rPr lang="fr-FR" i="1">
                                      <a:latin typeface="Cambria Math" panose="02040503050406030204" pitchFamily="18" charset="0"/>
                                    </a:rPr>
                                    <m:t>𝑥</m:t>
                                  </m:r>
                                  <m:r>
                                    <a:rPr lang="fr-FR" i="1">
                                      <a:latin typeface="Cambria Math" panose="02040503050406030204" pitchFamily="18" charset="0"/>
                                    </a:rPr>
                                    <m:t>,</m:t>
                                  </m:r>
                                  <m:r>
                                    <a:rPr lang="fr-FR" i="1">
                                      <a:latin typeface="Cambria Math" panose="02040503050406030204" pitchFamily="18" charset="0"/>
                                    </a:rPr>
                                    <m:t>𝑦</m:t>
                                  </m:r>
                                  <m:r>
                                    <a:rPr lang="fr-FR" i="1">
                                      <a:latin typeface="Cambria Math" panose="02040503050406030204" pitchFamily="18" charset="0"/>
                                    </a:rPr>
                                    <m:t>)</m:t>
                                  </m:r>
                                </m:e>
                                <m:sup>
                                  <m:r>
                                    <a:rPr lang="fr-FR" i="1">
                                      <a:latin typeface="Cambria Math" panose="02040503050406030204" pitchFamily="18" charset="0"/>
                                    </a:rPr>
                                    <m:t>2</m:t>
                                  </m:r>
                                </m:sup>
                              </m:sSup>
                              <m:r>
                                <a:rPr lang="fr-FR" i="1">
                                  <a:latin typeface="Cambria Math" panose="02040503050406030204" pitchFamily="18" charset="0"/>
                                </a:rPr>
                                <m:t>𝑑𝑥𝑑𝑦</m:t>
                              </m:r>
                            </m:e>
                          </m:nary>
                        </m:e>
                      </m:rad>
                    </m:oMath>
                  </m:oMathPara>
                </a14:m>
                <a:endParaRPr lang="fr-FR" dirty="0"/>
              </a:p>
            </p:txBody>
          </p:sp>
        </mc:Choice>
        <mc:Fallback xmlns="">
          <p:sp>
            <p:nvSpPr>
              <p:cNvPr id="10" name="TextBox 9">
                <a:extLst>
                  <a:ext uri="{FF2B5EF4-FFF2-40B4-BE49-F238E27FC236}">
                    <a16:creationId xmlns:a16="http://schemas.microsoft.com/office/drawing/2014/main" id="{1CDFFD57-1806-3972-A21B-115719D220DC}"/>
                  </a:ext>
                </a:extLst>
              </p:cNvPr>
              <p:cNvSpPr txBox="1">
                <a:spLocks noRot="1" noChangeAspect="1" noMove="1" noResize="1" noEditPoints="1" noAdjustHandles="1" noChangeArrowheads="1" noChangeShapeType="1" noTextEdit="1"/>
              </p:cNvSpPr>
              <p:nvPr/>
            </p:nvSpPr>
            <p:spPr>
              <a:xfrm>
                <a:off x="760601" y="5452821"/>
                <a:ext cx="2657292" cy="818366"/>
              </a:xfrm>
              <a:prstGeom prst="rect">
                <a:avLst/>
              </a:prstGeom>
              <a:blipFill>
                <a:blip r:embed="rId4"/>
                <a:stretch>
                  <a:fillRect b="-74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2D2486C-C241-160F-529B-70015CF5B8BC}"/>
                  </a:ext>
                </a:extLst>
              </p:cNvPr>
              <p:cNvSpPr txBox="1"/>
              <p:nvPr/>
            </p:nvSpPr>
            <p:spPr>
              <a:xfrm>
                <a:off x="779040" y="2755528"/>
                <a:ext cx="2163380" cy="2984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𝑆</m:t>
                          </m:r>
                        </m:e>
                        <m:sub>
                          <m:r>
                            <a:rPr lang="fr-FR" b="0" i="1" smtClean="0">
                              <a:latin typeface="Cambria Math" panose="02040503050406030204" pitchFamily="18" charset="0"/>
                            </a:rPr>
                            <m:t>𝑝</m:t>
                          </m:r>
                        </m:sub>
                      </m:sSub>
                      <m:r>
                        <a:rPr lang="fr-FR" b="0" i="1" smtClean="0">
                          <a:latin typeface="Cambria Math" panose="02040503050406030204" pitchFamily="18" charset="0"/>
                        </a:rPr>
                        <m:t>=</m:t>
                      </m:r>
                      <m:r>
                        <m:rPr>
                          <m:sty m:val="p"/>
                        </m:rPr>
                        <a:rPr lang="fr-FR" b="0" i="0" smtClean="0">
                          <a:latin typeface="Cambria Math" panose="02040503050406030204" pitchFamily="18" charset="0"/>
                        </a:rPr>
                        <m:t>max</m:t>
                      </m:r>
                      <m:r>
                        <a:rPr lang="fr-FR" b="0" i="1" smtClean="0">
                          <a:latin typeface="Cambria Math" panose="02040503050406030204" pitchFamily="18" charset="0"/>
                        </a:rPr>
                        <m:t>⁡(</m:t>
                      </m:r>
                      <m:r>
                        <a:rPr lang="fr-FR" b="0" i="1" smtClean="0">
                          <a:latin typeface="Cambria Math" panose="02040503050406030204" pitchFamily="18" charset="0"/>
                        </a:rPr>
                        <m:t>𝑍</m:t>
                      </m:r>
                      <m:d>
                        <m:dPr>
                          <m:ctrlPr>
                            <a:rPr lang="fr-FR" b="0" i="1" smtClean="0">
                              <a:latin typeface="Cambria Math" panose="02040503050406030204" pitchFamily="18" charset="0"/>
                            </a:rPr>
                          </m:ctrlPr>
                        </m:dPr>
                        <m:e>
                          <m:r>
                            <a:rPr lang="fr-FR" b="0" i="1" smtClean="0">
                              <a:latin typeface="Cambria Math" panose="02040503050406030204" pitchFamily="18" charset="0"/>
                            </a:rPr>
                            <m:t>𝑥</m:t>
                          </m:r>
                          <m:r>
                            <a:rPr lang="fr-FR" b="0" i="1" smtClean="0">
                              <a:latin typeface="Cambria Math" panose="02040503050406030204" pitchFamily="18" charset="0"/>
                            </a:rPr>
                            <m:t>,</m:t>
                          </m:r>
                          <m:r>
                            <a:rPr lang="fr-FR" b="0" i="1" smtClean="0">
                              <a:latin typeface="Cambria Math" panose="02040503050406030204" pitchFamily="18" charset="0"/>
                            </a:rPr>
                            <m:t>𝑦</m:t>
                          </m:r>
                        </m:e>
                      </m:d>
                      <m:r>
                        <a:rPr lang="fr-FR" b="0" i="1" smtClean="0">
                          <a:latin typeface="Cambria Math" panose="02040503050406030204" pitchFamily="18" charset="0"/>
                        </a:rPr>
                        <m:t>)</m:t>
                      </m:r>
                    </m:oMath>
                  </m:oMathPara>
                </a14:m>
                <a:endParaRPr lang="fr-FR" dirty="0"/>
              </a:p>
            </p:txBody>
          </p:sp>
        </mc:Choice>
        <mc:Fallback xmlns="">
          <p:sp>
            <p:nvSpPr>
              <p:cNvPr id="20" name="TextBox 19">
                <a:extLst>
                  <a:ext uri="{FF2B5EF4-FFF2-40B4-BE49-F238E27FC236}">
                    <a16:creationId xmlns:a16="http://schemas.microsoft.com/office/drawing/2014/main" id="{02D2486C-C241-160F-529B-70015CF5B8BC}"/>
                  </a:ext>
                </a:extLst>
              </p:cNvPr>
              <p:cNvSpPr txBox="1">
                <a:spLocks noRot="1" noChangeAspect="1" noMove="1" noResize="1" noEditPoints="1" noAdjustHandles="1" noChangeArrowheads="1" noChangeShapeType="1" noTextEdit="1"/>
              </p:cNvSpPr>
              <p:nvPr/>
            </p:nvSpPr>
            <p:spPr>
              <a:xfrm>
                <a:off x="779040" y="2755528"/>
                <a:ext cx="2163380" cy="298415"/>
              </a:xfrm>
              <a:prstGeom prst="rect">
                <a:avLst/>
              </a:prstGeom>
              <a:blipFill>
                <a:blip r:embed="rId5"/>
                <a:stretch>
                  <a:fillRect b="-2653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A6A77EF-A4D1-B4F1-6184-0D3CE932BF63}"/>
                  </a:ext>
                </a:extLst>
              </p:cNvPr>
              <p:cNvSpPr txBox="1"/>
              <p:nvPr/>
            </p:nvSpPr>
            <p:spPr>
              <a:xfrm>
                <a:off x="929558" y="3645024"/>
                <a:ext cx="20128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𝑆</m:t>
                          </m:r>
                        </m:e>
                        <m:sub>
                          <m:r>
                            <a:rPr lang="fr-FR" b="0" i="1" smtClean="0">
                              <a:latin typeface="Cambria Math" panose="02040503050406030204" pitchFamily="18" charset="0"/>
                            </a:rPr>
                            <m:t>𝑣</m:t>
                          </m:r>
                        </m:sub>
                      </m:sSub>
                      <m:r>
                        <a:rPr lang="fr-FR" b="0" i="1" smtClean="0">
                          <a:latin typeface="Cambria Math" panose="02040503050406030204" pitchFamily="18" charset="0"/>
                        </a:rPr>
                        <m:t>=</m:t>
                      </m:r>
                      <m:r>
                        <a:rPr lang="fr-FR" b="0" i="0" smtClean="0">
                          <a:latin typeface="Cambria Math" panose="02040503050406030204" pitchFamily="18" charset="0"/>
                        </a:rPr>
                        <m:t>|</m:t>
                      </m:r>
                      <m:r>
                        <m:rPr>
                          <m:sty m:val="p"/>
                        </m:rPr>
                        <a:rPr lang="fr-FR" b="0" i="0" smtClean="0">
                          <a:latin typeface="Cambria Math" panose="02040503050406030204" pitchFamily="18" charset="0"/>
                        </a:rPr>
                        <m:t>m</m:t>
                      </m:r>
                      <m:r>
                        <a:rPr lang="fr-FR" b="0" i="1" smtClean="0">
                          <a:latin typeface="Cambria Math" panose="02040503050406030204" pitchFamily="18" charset="0"/>
                        </a:rPr>
                        <m:t>𝑖𝑛</m:t>
                      </m:r>
                      <m:r>
                        <a:rPr lang="fr-FR" b="0" i="1" smtClean="0">
                          <a:latin typeface="Cambria Math" panose="02040503050406030204" pitchFamily="18" charset="0"/>
                        </a:rPr>
                        <m:t>⁡(</m:t>
                      </m:r>
                      <m:r>
                        <a:rPr lang="fr-FR" b="0" i="1" smtClean="0">
                          <a:latin typeface="Cambria Math" panose="02040503050406030204" pitchFamily="18" charset="0"/>
                        </a:rPr>
                        <m:t>𝑍</m:t>
                      </m:r>
                      <m:d>
                        <m:dPr>
                          <m:ctrlPr>
                            <a:rPr lang="fr-FR" b="0" i="1" smtClean="0">
                              <a:latin typeface="Cambria Math" panose="02040503050406030204" pitchFamily="18" charset="0"/>
                            </a:rPr>
                          </m:ctrlPr>
                        </m:dPr>
                        <m:e>
                          <m:r>
                            <a:rPr lang="fr-FR" b="0" i="1" smtClean="0">
                              <a:latin typeface="Cambria Math" panose="02040503050406030204" pitchFamily="18" charset="0"/>
                            </a:rPr>
                            <m:t>𝑥</m:t>
                          </m:r>
                          <m:r>
                            <a:rPr lang="fr-FR" b="0" i="1" smtClean="0">
                              <a:latin typeface="Cambria Math" panose="02040503050406030204" pitchFamily="18" charset="0"/>
                            </a:rPr>
                            <m:t>,</m:t>
                          </m:r>
                          <m:r>
                            <a:rPr lang="fr-FR" b="0" i="1" smtClean="0">
                              <a:latin typeface="Cambria Math" panose="02040503050406030204" pitchFamily="18" charset="0"/>
                            </a:rPr>
                            <m:t>𝑦</m:t>
                          </m:r>
                        </m:e>
                      </m:d>
                      <m:r>
                        <a:rPr lang="fr-FR" b="0" i="1" smtClean="0">
                          <a:latin typeface="Cambria Math" panose="02040503050406030204" pitchFamily="18" charset="0"/>
                        </a:rPr>
                        <m:t>)|</m:t>
                      </m:r>
                    </m:oMath>
                  </m:oMathPara>
                </a14:m>
                <a:endParaRPr lang="fr-FR" dirty="0"/>
              </a:p>
            </p:txBody>
          </p:sp>
        </mc:Choice>
        <mc:Fallback xmlns="">
          <p:sp>
            <p:nvSpPr>
              <p:cNvPr id="21" name="TextBox 20">
                <a:extLst>
                  <a:ext uri="{FF2B5EF4-FFF2-40B4-BE49-F238E27FC236}">
                    <a16:creationId xmlns:a16="http://schemas.microsoft.com/office/drawing/2014/main" id="{DA6A77EF-A4D1-B4F1-6184-0D3CE932BF63}"/>
                  </a:ext>
                </a:extLst>
              </p:cNvPr>
              <p:cNvSpPr txBox="1">
                <a:spLocks noRot="1" noChangeAspect="1" noMove="1" noResize="1" noEditPoints="1" noAdjustHandles="1" noChangeArrowheads="1" noChangeShapeType="1" noTextEdit="1"/>
              </p:cNvSpPr>
              <p:nvPr/>
            </p:nvSpPr>
            <p:spPr>
              <a:xfrm>
                <a:off x="929558" y="3645024"/>
                <a:ext cx="2012859" cy="276999"/>
              </a:xfrm>
              <a:prstGeom prst="rect">
                <a:avLst/>
              </a:prstGeom>
              <a:blipFill>
                <a:blip r:embed="rId6"/>
                <a:stretch>
                  <a:fillRect l="-1813" r="-3323" b="-3777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5E313A3-397A-FF0D-4A00-6A8274FE0A32}"/>
                  </a:ext>
                </a:extLst>
              </p:cNvPr>
              <p:cNvSpPr txBox="1"/>
              <p:nvPr/>
            </p:nvSpPr>
            <p:spPr>
              <a:xfrm>
                <a:off x="5361143" y="3789040"/>
                <a:ext cx="2987506" cy="423065"/>
              </a:xfrm>
              <a:prstGeom prst="rect">
                <a:avLst/>
              </a:prstGeom>
              <a:noFill/>
            </p:spPr>
            <p:txBody>
              <a:bodyPr wrap="square" lIns="0" tIns="0" rIns="0" bIns="0" rtlCol="0">
                <a:spAutoFit/>
              </a:bodyPr>
              <a:lstStyle/>
              <a:p>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𝑆</m:t>
                        </m:r>
                      </m:e>
                      <m:sub>
                        <m:r>
                          <a:rPr lang="fr-FR" b="0" i="1" smtClean="0">
                            <a:latin typeface="Cambria Math" panose="02040503050406030204" pitchFamily="18" charset="0"/>
                          </a:rPr>
                          <m:t>𝑠𝑘</m:t>
                        </m:r>
                      </m:sub>
                    </m:sSub>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1</m:t>
                        </m:r>
                      </m:num>
                      <m:den>
                        <m:sSup>
                          <m:sSupPr>
                            <m:ctrlPr>
                              <a:rPr lang="fr-FR" b="0" i="1" smtClean="0">
                                <a:latin typeface="Cambria Math" panose="02040503050406030204" pitchFamily="18" charset="0"/>
                              </a:rPr>
                            </m:ctrlPr>
                          </m:sSupPr>
                          <m:e>
                            <m:r>
                              <a:rPr lang="fr-FR" b="0" i="1" smtClean="0">
                                <a:latin typeface="Cambria Math" panose="02040503050406030204" pitchFamily="18" charset="0"/>
                              </a:rPr>
                              <m:t>𝑠𝑞</m:t>
                            </m:r>
                          </m:e>
                          <m:sup>
                            <m:r>
                              <a:rPr lang="fr-FR" b="0" i="1" smtClean="0">
                                <a:latin typeface="Cambria Math" panose="02040503050406030204" pitchFamily="18" charset="0"/>
                              </a:rPr>
                              <m:t>3</m:t>
                            </m:r>
                          </m:sup>
                        </m:sSup>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1</m:t>
                        </m:r>
                      </m:num>
                      <m:den>
                        <m:r>
                          <a:rPr lang="fr-FR" b="0" i="1" smtClean="0">
                            <a:latin typeface="Cambria Math" panose="02040503050406030204" pitchFamily="18" charset="0"/>
                          </a:rPr>
                          <m:t>𝐴</m:t>
                        </m:r>
                      </m:den>
                    </m:f>
                    <m:nary>
                      <m:naryPr>
                        <m:chr m:val="∬"/>
                        <m:limLoc m:val="undOvr"/>
                        <m:subHide m:val="on"/>
                        <m:supHide m:val="on"/>
                        <m:ctrlPr>
                          <a:rPr lang="fr-FR" b="0" i="1" smtClean="0">
                            <a:latin typeface="Cambria Math" panose="02040503050406030204" pitchFamily="18" charset="0"/>
                          </a:rPr>
                        </m:ctrlPr>
                      </m:naryPr>
                      <m:sub/>
                      <m:sup/>
                      <m:e>
                        <m:sSup>
                          <m:sSupPr>
                            <m:ctrlPr>
                              <a:rPr lang="fr-FR" i="1">
                                <a:latin typeface="Cambria Math" panose="02040503050406030204" pitchFamily="18" charset="0"/>
                              </a:rPr>
                            </m:ctrlPr>
                          </m:sSupPr>
                          <m:e>
                            <m:r>
                              <a:rPr lang="fr-FR" i="1">
                                <a:latin typeface="Cambria Math" panose="02040503050406030204" pitchFamily="18" charset="0"/>
                              </a:rPr>
                              <m:t>𝑍</m:t>
                            </m:r>
                            <m:r>
                              <a:rPr lang="fr-FR" i="1">
                                <a:latin typeface="Cambria Math" panose="02040503050406030204" pitchFamily="18" charset="0"/>
                              </a:rPr>
                              <m:t>(</m:t>
                            </m:r>
                            <m:r>
                              <a:rPr lang="fr-FR" i="1">
                                <a:latin typeface="Cambria Math" panose="02040503050406030204" pitchFamily="18" charset="0"/>
                              </a:rPr>
                              <m:t>𝑥</m:t>
                            </m:r>
                            <m:r>
                              <a:rPr lang="fr-FR" i="1">
                                <a:latin typeface="Cambria Math" panose="02040503050406030204" pitchFamily="18" charset="0"/>
                              </a:rPr>
                              <m:t>,</m:t>
                            </m:r>
                            <m:r>
                              <a:rPr lang="fr-FR" i="1">
                                <a:latin typeface="Cambria Math" panose="02040503050406030204" pitchFamily="18" charset="0"/>
                              </a:rPr>
                              <m:t>𝑦</m:t>
                            </m:r>
                            <m:r>
                              <a:rPr lang="fr-FR" i="1">
                                <a:latin typeface="Cambria Math" panose="02040503050406030204" pitchFamily="18" charset="0"/>
                              </a:rPr>
                              <m:t>)</m:t>
                            </m:r>
                          </m:e>
                          <m:sup>
                            <m:r>
                              <a:rPr lang="fr-FR" b="0" i="1" smtClean="0">
                                <a:latin typeface="Cambria Math" panose="02040503050406030204" pitchFamily="18" charset="0"/>
                              </a:rPr>
                              <m:t>3</m:t>
                            </m:r>
                          </m:sup>
                        </m:sSup>
                      </m:e>
                    </m:nary>
                    <m:r>
                      <a:rPr lang="fr-FR" b="0" i="1" smtClean="0">
                        <a:latin typeface="Cambria Math" panose="02040503050406030204" pitchFamily="18" charset="0"/>
                      </a:rPr>
                      <m:t>𝑑𝑥𝑑𝑦</m:t>
                    </m:r>
                  </m:oMath>
                </a14:m>
                <a:r>
                  <a:rPr lang="fr-FR" dirty="0"/>
                  <a:t>]</a:t>
                </a:r>
              </a:p>
            </p:txBody>
          </p:sp>
        </mc:Choice>
        <mc:Fallback xmlns="">
          <p:sp>
            <p:nvSpPr>
              <p:cNvPr id="24" name="TextBox 23">
                <a:extLst>
                  <a:ext uri="{FF2B5EF4-FFF2-40B4-BE49-F238E27FC236}">
                    <a16:creationId xmlns:a16="http://schemas.microsoft.com/office/drawing/2014/main" id="{15E313A3-397A-FF0D-4A00-6A8274FE0A32}"/>
                  </a:ext>
                </a:extLst>
              </p:cNvPr>
              <p:cNvSpPr txBox="1">
                <a:spLocks noRot="1" noChangeAspect="1" noMove="1" noResize="1" noEditPoints="1" noAdjustHandles="1" noChangeArrowheads="1" noChangeShapeType="1" noTextEdit="1"/>
              </p:cNvSpPr>
              <p:nvPr/>
            </p:nvSpPr>
            <p:spPr>
              <a:xfrm>
                <a:off x="5361143" y="3789040"/>
                <a:ext cx="2987506" cy="423065"/>
              </a:xfrm>
              <a:prstGeom prst="rect">
                <a:avLst/>
              </a:prstGeom>
              <a:blipFill>
                <a:blip r:embed="rId7"/>
                <a:stretch>
                  <a:fillRect l="-2648" t="-128986" b="-18840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AC619E5-BA5B-5465-ECD5-E8D38CC96570}"/>
                  </a:ext>
                </a:extLst>
              </p:cNvPr>
              <p:cNvSpPr txBox="1"/>
              <p:nvPr/>
            </p:nvSpPr>
            <p:spPr>
              <a:xfrm>
                <a:off x="5356280" y="4806135"/>
                <a:ext cx="2854564" cy="423065"/>
              </a:xfrm>
              <a:prstGeom prst="rect">
                <a:avLst/>
              </a:prstGeom>
              <a:noFill/>
            </p:spPr>
            <p:txBody>
              <a:bodyPr wrap="none" lIns="0" tIns="0" rIns="0" bIns="0" rtlCol="0">
                <a:spAutoFit/>
              </a:bodyPr>
              <a:lstStyle/>
              <a:p>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𝑆</m:t>
                        </m:r>
                      </m:e>
                      <m:sub>
                        <m:r>
                          <a:rPr lang="fr-FR" b="0" i="1" smtClean="0">
                            <a:latin typeface="Cambria Math" panose="02040503050406030204" pitchFamily="18" charset="0"/>
                          </a:rPr>
                          <m:t>𝑘𝑢</m:t>
                        </m:r>
                      </m:sub>
                    </m:sSub>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1</m:t>
                        </m:r>
                      </m:num>
                      <m:den>
                        <m:sSup>
                          <m:sSupPr>
                            <m:ctrlPr>
                              <a:rPr lang="fr-FR" b="0" i="1" smtClean="0">
                                <a:latin typeface="Cambria Math" panose="02040503050406030204" pitchFamily="18" charset="0"/>
                              </a:rPr>
                            </m:ctrlPr>
                          </m:sSupPr>
                          <m:e>
                            <m:r>
                              <a:rPr lang="fr-FR" b="0" i="1" smtClean="0">
                                <a:latin typeface="Cambria Math" panose="02040503050406030204" pitchFamily="18" charset="0"/>
                              </a:rPr>
                              <m:t>𝑠𝑞</m:t>
                            </m:r>
                          </m:e>
                          <m:sup>
                            <m:r>
                              <a:rPr lang="fr-FR" b="0" i="1" smtClean="0">
                                <a:latin typeface="Cambria Math" panose="02040503050406030204" pitchFamily="18" charset="0"/>
                              </a:rPr>
                              <m:t>4</m:t>
                            </m:r>
                          </m:sup>
                        </m:sSup>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1</m:t>
                        </m:r>
                      </m:num>
                      <m:den>
                        <m:r>
                          <a:rPr lang="fr-FR" b="0" i="1" smtClean="0">
                            <a:latin typeface="Cambria Math" panose="02040503050406030204" pitchFamily="18" charset="0"/>
                          </a:rPr>
                          <m:t>𝐴</m:t>
                        </m:r>
                      </m:den>
                    </m:f>
                    <m:nary>
                      <m:naryPr>
                        <m:chr m:val="∬"/>
                        <m:limLoc m:val="undOvr"/>
                        <m:subHide m:val="on"/>
                        <m:supHide m:val="on"/>
                        <m:ctrlPr>
                          <a:rPr lang="fr-FR" b="0" i="1" smtClean="0">
                            <a:latin typeface="Cambria Math" panose="02040503050406030204" pitchFamily="18" charset="0"/>
                          </a:rPr>
                        </m:ctrlPr>
                      </m:naryPr>
                      <m:sub/>
                      <m:sup/>
                      <m:e>
                        <m:sSup>
                          <m:sSupPr>
                            <m:ctrlPr>
                              <a:rPr lang="fr-FR" i="1">
                                <a:latin typeface="Cambria Math" panose="02040503050406030204" pitchFamily="18" charset="0"/>
                              </a:rPr>
                            </m:ctrlPr>
                          </m:sSupPr>
                          <m:e>
                            <m:r>
                              <a:rPr lang="fr-FR" i="1">
                                <a:latin typeface="Cambria Math" panose="02040503050406030204" pitchFamily="18" charset="0"/>
                              </a:rPr>
                              <m:t>𝑍</m:t>
                            </m:r>
                            <m:r>
                              <a:rPr lang="fr-FR" i="1">
                                <a:latin typeface="Cambria Math" panose="02040503050406030204" pitchFamily="18" charset="0"/>
                              </a:rPr>
                              <m:t>(</m:t>
                            </m:r>
                            <m:r>
                              <a:rPr lang="fr-FR" i="1">
                                <a:latin typeface="Cambria Math" panose="02040503050406030204" pitchFamily="18" charset="0"/>
                              </a:rPr>
                              <m:t>𝑥</m:t>
                            </m:r>
                            <m:r>
                              <a:rPr lang="fr-FR" i="1">
                                <a:latin typeface="Cambria Math" panose="02040503050406030204" pitchFamily="18" charset="0"/>
                              </a:rPr>
                              <m:t>,</m:t>
                            </m:r>
                            <m:r>
                              <a:rPr lang="fr-FR" i="1">
                                <a:latin typeface="Cambria Math" panose="02040503050406030204" pitchFamily="18" charset="0"/>
                              </a:rPr>
                              <m:t>𝑦</m:t>
                            </m:r>
                            <m:r>
                              <a:rPr lang="fr-FR" i="1">
                                <a:latin typeface="Cambria Math" panose="02040503050406030204" pitchFamily="18" charset="0"/>
                              </a:rPr>
                              <m:t>)</m:t>
                            </m:r>
                          </m:e>
                          <m:sup>
                            <m:r>
                              <a:rPr lang="fr-FR" b="0" i="1" smtClean="0">
                                <a:latin typeface="Cambria Math" panose="02040503050406030204" pitchFamily="18" charset="0"/>
                              </a:rPr>
                              <m:t>4</m:t>
                            </m:r>
                          </m:sup>
                        </m:sSup>
                      </m:e>
                    </m:nary>
                    <m:r>
                      <a:rPr lang="fr-FR" b="0" i="1" smtClean="0">
                        <a:latin typeface="Cambria Math" panose="02040503050406030204" pitchFamily="18" charset="0"/>
                      </a:rPr>
                      <m:t>𝑑𝑥𝑑𝑦</m:t>
                    </m:r>
                  </m:oMath>
                </a14:m>
                <a:r>
                  <a:rPr lang="fr-FR" dirty="0"/>
                  <a:t>]</a:t>
                </a:r>
              </a:p>
            </p:txBody>
          </p:sp>
        </mc:Choice>
        <mc:Fallback xmlns="">
          <p:sp>
            <p:nvSpPr>
              <p:cNvPr id="27" name="TextBox 26">
                <a:extLst>
                  <a:ext uri="{FF2B5EF4-FFF2-40B4-BE49-F238E27FC236}">
                    <a16:creationId xmlns:a16="http://schemas.microsoft.com/office/drawing/2014/main" id="{8AC619E5-BA5B-5465-ECD5-E8D38CC96570}"/>
                  </a:ext>
                </a:extLst>
              </p:cNvPr>
              <p:cNvSpPr txBox="1">
                <a:spLocks noRot="1" noChangeAspect="1" noMove="1" noResize="1" noEditPoints="1" noAdjustHandles="1" noChangeArrowheads="1" noChangeShapeType="1" noTextEdit="1"/>
              </p:cNvSpPr>
              <p:nvPr/>
            </p:nvSpPr>
            <p:spPr>
              <a:xfrm>
                <a:off x="5356280" y="4806135"/>
                <a:ext cx="2854564" cy="423065"/>
              </a:xfrm>
              <a:prstGeom prst="rect">
                <a:avLst/>
              </a:prstGeom>
              <a:blipFill>
                <a:blip r:embed="rId8"/>
                <a:stretch>
                  <a:fillRect l="-2991" t="-125714" r="-4060" b="-185714"/>
                </a:stretch>
              </a:blipFill>
            </p:spPr>
            <p:txBody>
              <a:bodyPr/>
              <a:lstStyle/>
              <a:p>
                <a:r>
                  <a:rPr lang="fr-FR">
                    <a:noFill/>
                  </a:rPr>
                  <a:t> </a:t>
                </a:r>
              </a:p>
            </p:txBody>
          </p:sp>
        </mc:Fallback>
      </mc:AlternateContent>
      <p:sp>
        <p:nvSpPr>
          <p:cNvPr id="28" name="Espace réservé du texte 1">
            <a:extLst>
              <a:ext uri="{FF2B5EF4-FFF2-40B4-BE49-F238E27FC236}">
                <a16:creationId xmlns:a16="http://schemas.microsoft.com/office/drawing/2014/main" id="{24FE3D9A-45E2-82D6-FFEA-738CC720425A}"/>
              </a:ext>
            </a:extLst>
          </p:cNvPr>
          <p:cNvSpPr>
            <a:spLocks noGrp="1"/>
          </p:cNvSpPr>
          <p:nvPr>
            <p:ph type="body" sz="quarter" idx="14"/>
          </p:nvPr>
        </p:nvSpPr>
        <p:spPr>
          <a:xfrm>
            <a:off x="4785553" y="4365104"/>
            <a:ext cx="3382811" cy="370004"/>
          </a:xfrm>
        </p:spPr>
        <p:txBody>
          <a:bodyPr/>
          <a:lstStyle/>
          <a:p>
            <a:pPr lvl="1"/>
            <a:r>
              <a:rPr lang="fr-FR" sz="1600" dirty="0">
                <a:solidFill>
                  <a:schemeClr val="accent6">
                    <a:lumMod val="10000"/>
                  </a:schemeClr>
                </a:solidFill>
              </a:rPr>
              <a:t>Aplatissement</a:t>
            </a:r>
            <a:r>
              <a:rPr lang="en-US" sz="1600" dirty="0">
                <a:solidFill>
                  <a:schemeClr val="accent6">
                    <a:lumMod val="10000"/>
                  </a:schemeClr>
                </a:solidFill>
              </a:rPr>
              <a:t> :</a:t>
            </a:r>
            <a:endParaRPr lang="fr-FR" dirty="0"/>
          </a:p>
        </p:txBody>
      </p:sp>
      <p:sp>
        <p:nvSpPr>
          <p:cNvPr id="29" name="Espace réservé du texte 1">
            <a:extLst>
              <a:ext uri="{FF2B5EF4-FFF2-40B4-BE49-F238E27FC236}">
                <a16:creationId xmlns:a16="http://schemas.microsoft.com/office/drawing/2014/main" id="{60A1FC3E-BBBC-7EFB-F07D-FCBBCC67E009}"/>
              </a:ext>
            </a:extLst>
          </p:cNvPr>
          <p:cNvSpPr txBox="1">
            <a:spLocks/>
          </p:cNvSpPr>
          <p:nvPr/>
        </p:nvSpPr>
        <p:spPr>
          <a:xfrm>
            <a:off x="4785554" y="3356992"/>
            <a:ext cx="3382810" cy="370004"/>
          </a:xfrm>
          <a:prstGeom prst="rect">
            <a:avLst/>
          </a:prstGeom>
        </p:spPr>
        <p:txBody>
          <a:bodyPr vert="horz" lIns="0" tIns="0" rIns="0" bIns="0" rtlCol="0">
            <a:normAutofit/>
          </a:bodyPr>
          <a:lstStyle>
            <a:lvl1pPr marL="252000" indent="-252000" algn="l" defTabSz="914400" rtl="0" eaLnBrk="1" latinLnBrk="0" hangingPunct="1">
              <a:spcBef>
                <a:spcPts val="1200"/>
              </a:spcBef>
              <a:buClr>
                <a:srgbClr val="5BB4E5"/>
              </a:buClr>
              <a:buFont typeface="Trebuchet MS" panose="020B0603020202020204" pitchFamily="34" charset="0"/>
              <a:buChar char="□"/>
              <a:defRPr sz="2000" b="1" kern="1200" baseline="0">
                <a:solidFill>
                  <a:schemeClr val="tx1"/>
                </a:solidFill>
                <a:latin typeface="+mn-lt"/>
                <a:ea typeface="+mn-ea"/>
                <a:cs typeface="Arial" pitchFamily="34" charset="0"/>
              </a:defRPr>
            </a:lvl1pPr>
            <a:lvl2pPr marL="432000" indent="-180000" algn="l" defTabSz="914400" rtl="0" eaLnBrk="1" latinLnBrk="0" hangingPunct="1">
              <a:lnSpc>
                <a:spcPct val="100000"/>
              </a:lnSpc>
              <a:spcBef>
                <a:spcPts val="600"/>
              </a:spcBef>
              <a:buClr>
                <a:srgbClr val="5BB4E5"/>
              </a:buClr>
              <a:buFont typeface="Wingdings" panose="05000000000000000000" pitchFamily="2" charset="2"/>
              <a:buChar char="§"/>
              <a:defRPr sz="1800" kern="1200" baseline="0">
                <a:solidFill>
                  <a:schemeClr val="tx1"/>
                </a:solidFill>
                <a:latin typeface="+mn-lt"/>
                <a:ea typeface="+mn-ea"/>
                <a:cs typeface="Arial" pitchFamily="34" charset="0"/>
              </a:defRPr>
            </a:lvl2pPr>
            <a:lvl3pPr marL="648000" indent="-216000" algn="l" defTabSz="914400" rtl="0" eaLnBrk="1" latinLnBrk="0" hangingPunct="1">
              <a:spcBef>
                <a:spcPts val="300"/>
              </a:spcBef>
              <a:buClr>
                <a:schemeClr val="tx2"/>
              </a:buClr>
              <a:buSzPct val="100000"/>
              <a:buFont typeface="Trebuchet MS" panose="020B0603020202020204" pitchFamily="34" charset="0"/>
              <a:buChar char="□"/>
              <a:defRPr sz="1800" kern="1200" baseline="0">
                <a:solidFill>
                  <a:schemeClr val="tx1"/>
                </a:solidFill>
                <a:latin typeface="+mn-lt"/>
                <a:ea typeface="+mn-ea"/>
                <a:cs typeface="+mn-cs"/>
              </a:defRPr>
            </a:lvl3pPr>
            <a:lvl4pPr marL="828000" indent="-180000" algn="l" defTabSz="914400" rtl="0" eaLnBrk="1" latinLnBrk="0" hangingPunct="1">
              <a:spcBef>
                <a:spcPts val="300"/>
              </a:spcBef>
              <a:buClr>
                <a:schemeClr val="tx2"/>
              </a:buClr>
              <a:buFont typeface="Wingdings" panose="05000000000000000000" pitchFamily="2" charset="2"/>
              <a:buChar char="§"/>
              <a:defRPr sz="1800" kern="1200" baseline="0">
                <a:solidFill>
                  <a:schemeClr val="tx1"/>
                </a:solidFill>
                <a:latin typeface="+mn-lt"/>
                <a:ea typeface="+mn-ea"/>
                <a:cs typeface="+mn-cs"/>
              </a:defRPr>
            </a:lvl4pPr>
            <a:lvl5pPr marL="1044000" indent="-216000" algn="l" defTabSz="914400" rtl="0" eaLnBrk="1" latinLnBrk="0" hangingPunct="1">
              <a:spcBef>
                <a:spcPts val="3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fr-FR" sz="1600" dirty="0">
                <a:solidFill>
                  <a:schemeClr val="accent6">
                    <a:lumMod val="10000"/>
                  </a:schemeClr>
                </a:solidFill>
              </a:rPr>
              <a:t>Asymétrie :</a:t>
            </a:r>
          </a:p>
        </p:txBody>
      </p:sp>
      <p:sp>
        <p:nvSpPr>
          <p:cNvPr id="30" name="Espace réservé du texte 1">
            <a:extLst>
              <a:ext uri="{FF2B5EF4-FFF2-40B4-BE49-F238E27FC236}">
                <a16:creationId xmlns:a16="http://schemas.microsoft.com/office/drawing/2014/main" id="{A996DC10-F474-00CD-FBA6-06432BA5B497}"/>
              </a:ext>
            </a:extLst>
          </p:cNvPr>
          <p:cNvSpPr txBox="1">
            <a:spLocks/>
          </p:cNvSpPr>
          <p:nvPr/>
        </p:nvSpPr>
        <p:spPr>
          <a:xfrm>
            <a:off x="237608" y="5088707"/>
            <a:ext cx="3703278" cy="370004"/>
          </a:xfrm>
          <a:prstGeom prst="rect">
            <a:avLst/>
          </a:prstGeom>
        </p:spPr>
        <p:txBody>
          <a:bodyPr vert="horz" lIns="0" tIns="0" rIns="0" bIns="0" rtlCol="0">
            <a:normAutofit/>
          </a:bodyPr>
          <a:lstStyle>
            <a:lvl1pPr marL="252000" indent="-252000" algn="l" defTabSz="914400" rtl="0" eaLnBrk="1" latinLnBrk="0" hangingPunct="1">
              <a:spcBef>
                <a:spcPts val="1200"/>
              </a:spcBef>
              <a:buClr>
                <a:srgbClr val="5BB4E5"/>
              </a:buClr>
              <a:buFont typeface="Trebuchet MS" panose="020B0603020202020204" pitchFamily="34" charset="0"/>
              <a:buChar char="□"/>
              <a:defRPr sz="2000" b="1" kern="1200" baseline="0">
                <a:solidFill>
                  <a:schemeClr val="tx1"/>
                </a:solidFill>
                <a:latin typeface="+mn-lt"/>
                <a:ea typeface="+mn-ea"/>
                <a:cs typeface="Arial" pitchFamily="34" charset="0"/>
              </a:defRPr>
            </a:lvl1pPr>
            <a:lvl2pPr marL="432000" indent="-180000" algn="l" defTabSz="914400" rtl="0" eaLnBrk="1" latinLnBrk="0" hangingPunct="1">
              <a:lnSpc>
                <a:spcPct val="100000"/>
              </a:lnSpc>
              <a:spcBef>
                <a:spcPts val="600"/>
              </a:spcBef>
              <a:buClr>
                <a:srgbClr val="5BB4E5"/>
              </a:buClr>
              <a:buFont typeface="Wingdings" panose="05000000000000000000" pitchFamily="2" charset="2"/>
              <a:buChar char="§"/>
              <a:defRPr sz="1800" kern="1200" baseline="0">
                <a:solidFill>
                  <a:schemeClr val="tx1"/>
                </a:solidFill>
                <a:latin typeface="+mn-lt"/>
                <a:ea typeface="+mn-ea"/>
                <a:cs typeface="Arial" pitchFamily="34" charset="0"/>
              </a:defRPr>
            </a:lvl2pPr>
            <a:lvl3pPr marL="648000" indent="-216000" algn="l" defTabSz="914400" rtl="0" eaLnBrk="1" latinLnBrk="0" hangingPunct="1">
              <a:spcBef>
                <a:spcPts val="300"/>
              </a:spcBef>
              <a:buClr>
                <a:schemeClr val="tx2"/>
              </a:buClr>
              <a:buSzPct val="100000"/>
              <a:buFont typeface="Trebuchet MS" panose="020B0603020202020204" pitchFamily="34" charset="0"/>
              <a:buChar char="□"/>
              <a:defRPr sz="1800" kern="1200" baseline="0">
                <a:solidFill>
                  <a:schemeClr val="tx1"/>
                </a:solidFill>
                <a:latin typeface="+mn-lt"/>
                <a:ea typeface="+mn-ea"/>
                <a:cs typeface="+mn-cs"/>
              </a:defRPr>
            </a:lvl3pPr>
            <a:lvl4pPr marL="828000" indent="-180000" algn="l" defTabSz="914400" rtl="0" eaLnBrk="1" latinLnBrk="0" hangingPunct="1">
              <a:spcBef>
                <a:spcPts val="300"/>
              </a:spcBef>
              <a:buClr>
                <a:schemeClr val="tx2"/>
              </a:buClr>
              <a:buFont typeface="Wingdings" panose="05000000000000000000" pitchFamily="2" charset="2"/>
              <a:buChar char="§"/>
              <a:defRPr sz="1800" kern="1200" baseline="0">
                <a:solidFill>
                  <a:schemeClr val="tx1"/>
                </a:solidFill>
                <a:latin typeface="+mn-lt"/>
                <a:ea typeface="+mn-ea"/>
                <a:cs typeface="+mn-cs"/>
              </a:defRPr>
            </a:lvl4pPr>
            <a:lvl5pPr marL="1044000" indent="-216000" algn="l" defTabSz="914400" rtl="0" eaLnBrk="1" latinLnBrk="0" hangingPunct="1">
              <a:spcBef>
                <a:spcPts val="3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fr-FR" sz="1600" dirty="0">
                <a:solidFill>
                  <a:schemeClr val="accent6">
                    <a:lumMod val="10000"/>
                  </a:schemeClr>
                </a:solidFill>
              </a:rPr>
              <a:t>Moyenne quadratique hauteur :</a:t>
            </a:r>
          </a:p>
        </p:txBody>
      </p:sp>
      <p:sp>
        <p:nvSpPr>
          <p:cNvPr id="31" name="Espace réservé du texte 1">
            <a:extLst>
              <a:ext uri="{FF2B5EF4-FFF2-40B4-BE49-F238E27FC236}">
                <a16:creationId xmlns:a16="http://schemas.microsoft.com/office/drawing/2014/main" id="{53C1CCCF-37FC-E4B2-23CE-B6B85B640997}"/>
              </a:ext>
            </a:extLst>
          </p:cNvPr>
          <p:cNvSpPr txBox="1">
            <a:spLocks/>
          </p:cNvSpPr>
          <p:nvPr/>
        </p:nvSpPr>
        <p:spPr>
          <a:xfrm>
            <a:off x="4796073" y="2387509"/>
            <a:ext cx="3382810" cy="370004"/>
          </a:xfrm>
          <a:prstGeom prst="rect">
            <a:avLst/>
          </a:prstGeom>
        </p:spPr>
        <p:txBody>
          <a:bodyPr vert="horz" lIns="0" tIns="0" rIns="0" bIns="0" rtlCol="0">
            <a:normAutofit/>
          </a:bodyPr>
          <a:lstStyle>
            <a:lvl1pPr marL="252000" indent="-252000" algn="l" defTabSz="914400" rtl="0" eaLnBrk="1" latinLnBrk="0" hangingPunct="1">
              <a:spcBef>
                <a:spcPts val="1200"/>
              </a:spcBef>
              <a:buClr>
                <a:srgbClr val="5BB4E5"/>
              </a:buClr>
              <a:buFont typeface="Trebuchet MS" panose="020B0603020202020204" pitchFamily="34" charset="0"/>
              <a:buChar char="□"/>
              <a:defRPr sz="2000" b="1" kern="1200" baseline="0">
                <a:solidFill>
                  <a:schemeClr val="tx1"/>
                </a:solidFill>
                <a:latin typeface="+mn-lt"/>
                <a:ea typeface="+mn-ea"/>
                <a:cs typeface="Arial" pitchFamily="34" charset="0"/>
              </a:defRPr>
            </a:lvl1pPr>
            <a:lvl2pPr marL="432000" indent="-180000" algn="l" defTabSz="914400" rtl="0" eaLnBrk="1" latinLnBrk="0" hangingPunct="1">
              <a:lnSpc>
                <a:spcPct val="100000"/>
              </a:lnSpc>
              <a:spcBef>
                <a:spcPts val="600"/>
              </a:spcBef>
              <a:buClr>
                <a:srgbClr val="5BB4E5"/>
              </a:buClr>
              <a:buFont typeface="Wingdings" panose="05000000000000000000" pitchFamily="2" charset="2"/>
              <a:buChar char="§"/>
              <a:defRPr sz="1800" kern="1200" baseline="0">
                <a:solidFill>
                  <a:schemeClr val="tx1"/>
                </a:solidFill>
                <a:latin typeface="+mn-lt"/>
                <a:ea typeface="+mn-ea"/>
                <a:cs typeface="Arial" pitchFamily="34" charset="0"/>
              </a:defRPr>
            </a:lvl2pPr>
            <a:lvl3pPr marL="648000" indent="-216000" algn="l" defTabSz="914400" rtl="0" eaLnBrk="1" latinLnBrk="0" hangingPunct="1">
              <a:spcBef>
                <a:spcPts val="300"/>
              </a:spcBef>
              <a:buClr>
                <a:schemeClr val="tx2"/>
              </a:buClr>
              <a:buSzPct val="100000"/>
              <a:buFont typeface="Trebuchet MS" panose="020B0603020202020204" pitchFamily="34" charset="0"/>
              <a:buChar char="□"/>
              <a:defRPr sz="1800" kern="1200" baseline="0">
                <a:solidFill>
                  <a:schemeClr val="tx1"/>
                </a:solidFill>
                <a:latin typeface="+mn-lt"/>
                <a:ea typeface="+mn-ea"/>
                <a:cs typeface="+mn-cs"/>
              </a:defRPr>
            </a:lvl3pPr>
            <a:lvl4pPr marL="828000" indent="-180000" algn="l" defTabSz="914400" rtl="0" eaLnBrk="1" latinLnBrk="0" hangingPunct="1">
              <a:spcBef>
                <a:spcPts val="300"/>
              </a:spcBef>
              <a:buClr>
                <a:schemeClr val="tx2"/>
              </a:buClr>
              <a:buFont typeface="Wingdings" panose="05000000000000000000" pitchFamily="2" charset="2"/>
              <a:buChar char="§"/>
              <a:defRPr sz="1800" kern="1200" baseline="0">
                <a:solidFill>
                  <a:schemeClr val="tx1"/>
                </a:solidFill>
                <a:latin typeface="+mn-lt"/>
                <a:ea typeface="+mn-ea"/>
                <a:cs typeface="+mn-cs"/>
              </a:defRPr>
            </a:lvl4pPr>
            <a:lvl5pPr marL="1044000" indent="-216000" algn="l" defTabSz="914400" rtl="0" eaLnBrk="1" latinLnBrk="0" hangingPunct="1">
              <a:spcBef>
                <a:spcPts val="3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fr-FR" sz="1600" dirty="0">
                <a:solidFill>
                  <a:schemeClr val="accent6">
                    <a:lumMod val="10000"/>
                  </a:schemeClr>
                </a:solidFill>
              </a:rPr>
              <a:t>Hauteur moyenne arithmétique :</a:t>
            </a:r>
          </a:p>
        </p:txBody>
      </p:sp>
      <p:sp>
        <p:nvSpPr>
          <p:cNvPr id="32" name="Espace réservé du texte 1">
            <a:extLst>
              <a:ext uri="{FF2B5EF4-FFF2-40B4-BE49-F238E27FC236}">
                <a16:creationId xmlns:a16="http://schemas.microsoft.com/office/drawing/2014/main" id="{1B0E1C10-B2B4-4E8E-2312-E8D2ACE6C130}"/>
              </a:ext>
            </a:extLst>
          </p:cNvPr>
          <p:cNvSpPr txBox="1">
            <a:spLocks/>
          </p:cNvSpPr>
          <p:nvPr/>
        </p:nvSpPr>
        <p:spPr>
          <a:xfrm>
            <a:off x="244583" y="3203012"/>
            <a:ext cx="3382811" cy="370004"/>
          </a:xfrm>
          <a:prstGeom prst="rect">
            <a:avLst/>
          </a:prstGeom>
        </p:spPr>
        <p:txBody>
          <a:bodyPr vert="horz" lIns="0" tIns="0" rIns="0" bIns="0" rtlCol="0">
            <a:normAutofit/>
          </a:bodyPr>
          <a:lstStyle>
            <a:lvl1pPr marL="252000" indent="-252000" algn="l" defTabSz="914400" rtl="0" eaLnBrk="1" latinLnBrk="0" hangingPunct="1">
              <a:spcBef>
                <a:spcPts val="1200"/>
              </a:spcBef>
              <a:buClr>
                <a:srgbClr val="5BB4E5"/>
              </a:buClr>
              <a:buFont typeface="Trebuchet MS" panose="020B0603020202020204" pitchFamily="34" charset="0"/>
              <a:buChar char="□"/>
              <a:defRPr sz="2000" b="1" kern="1200" baseline="0">
                <a:solidFill>
                  <a:schemeClr val="tx1"/>
                </a:solidFill>
                <a:latin typeface="+mn-lt"/>
                <a:ea typeface="+mn-ea"/>
                <a:cs typeface="Arial" pitchFamily="34" charset="0"/>
              </a:defRPr>
            </a:lvl1pPr>
            <a:lvl2pPr marL="432000" indent="-180000" algn="l" defTabSz="914400" rtl="0" eaLnBrk="1" latinLnBrk="0" hangingPunct="1">
              <a:lnSpc>
                <a:spcPct val="100000"/>
              </a:lnSpc>
              <a:spcBef>
                <a:spcPts val="600"/>
              </a:spcBef>
              <a:buClr>
                <a:srgbClr val="5BB4E5"/>
              </a:buClr>
              <a:buFont typeface="Wingdings" panose="05000000000000000000" pitchFamily="2" charset="2"/>
              <a:buChar char="§"/>
              <a:defRPr sz="1800" kern="1200" baseline="0">
                <a:solidFill>
                  <a:schemeClr val="tx1"/>
                </a:solidFill>
                <a:latin typeface="+mn-lt"/>
                <a:ea typeface="+mn-ea"/>
                <a:cs typeface="Arial" pitchFamily="34" charset="0"/>
              </a:defRPr>
            </a:lvl2pPr>
            <a:lvl3pPr marL="648000" indent="-216000" algn="l" defTabSz="914400" rtl="0" eaLnBrk="1" latinLnBrk="0" hangingPunct="1">
              <a:spcBef>
                <a:spcPts val="300"/>
              </a:spcBef>
              <a:buClr>
                <a:schemeClr val="tx2"/>
              </a:buClr>
              <a:buSzPct val="100000"/>
              <a:buFont typeface="Trebuchet MS" panose="020B0603020202020204" pitchFamily="34" charset="0"/>
              <a:buChar char="□"/>
              <a:defRPr sz="1800" kern="1200" baseline="0">
                <a:solidFill>
                  <a:schemeClr val="tx1"/>
                </a:solidFill>
                <a:latin typeface="+mn-lt"/>
                <a:ea typeface="+mn-ea"/>
                <a:cs typeface="+mn-cs"/>
              </a:defRPr>
            </a:lvl3pPr>
            <a:lvl4pPr marL="828000" indent="-180000" algn="l" defTabSz="914400" rtl="0" eaLnBrk="1" latinLnBrk="0" hangingPunct="1">
              <a:spcBef>
                <a:spcPts val="300"/>
              </a:spcBef>
              <a:buClr>
                <a:schemeClr val="tx2"/>
              </a:buClr>
              <a:buFont typeface="Wingdings" panose="05000000000000000000" pitchFamily="2" charset="2"/>
              <a:buChar char="§"/>
              <a:defRPr sz="1800" kern="1200" baseline="0">
                <a:solidFill>
                  <a:schemeClr val="tx1"/>
                </a:solidFill>
                <a:latin typeface="+mn-lt"/>
                <a:ea typeface="+mn-ea"/>
                <a:cs typeface="+mn-cs"/>
              </a:defRPr>
            </a:lvl4pPr>
            <a:lvl5pPr marL="1044000" indent="-216000" algn="l" defTabSz="914400" rtl="0" eaLnBrk="1" latinLnBrk="0" hangingPunct="1">
              <a:spcBef>
                <a:spcPts val="3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fr-FR" sz="1600" dirty="0">
                <a:solidFill>
                  <a:schemeClr val="accent6">
                    <a:lumMod val="10000"/>
                  </a:schemeClr>
                </a:solidFill>
              </a:rPr>
              <a:t>Hauteur de puits maximale :</a:t>
            </a:r>
          </a:p>
        </p:txBody>
      </p:sp>
      <p:sp>
        <p:nvSpPr>
          <p:cNvPr id="33" name="Espace réservé du texte 1">
            <a:extLst>
              <a:ext uri="{FF2B5EF4-FFF2-40B4-BE49-F238E27FC236}">
                <a16:creationId xmlns:a16="http://schemas.microsoft.com/office/drawing/2014/main" id="{0FC7BA95-0FA2-3362-488B-36086935E774}"/>
              </a:ext>
            </a:extLst>
          </p:cNvPr>
          <p:cNvSpPr txBox="1">
            <a:spLocks/>
          </p:cNvSpPr>
          <p:nvPr/>
        </p:nvSpPr>
        <p:spPr>
          <a:xfrm>
            <a:off x="244587" y="2384077"/>
            <a:ext cx="3382809" cy="370004"/>
          </a:xfrm>
          <a:prstGeom prst="rect">
            <a:avLst/>
          </a:prstGeom>
        </p:spPr>
        <p:txBody>
          <a:bodyPr vert="horz" lIns="0" tIns="0" rIns="0" bIns="0" rtlCol="0">
            <a:normAutofit/>
          </a:bodyPr>
          <a:lstStyle>
            <a:lvl1pPr marL="252000" indent="-252000" algn="l" defTabSz="914400" rtl="0" eaLnBrk="1" latinLnBrk="0" hangingPunct="1">
              <a:spcBef>
                <a:spcPts val="1200"/>
              </a:spcBef>
              <a:buClr>
                <a:srgbClr val="5BB4E5"/>
              </a:buClr>
              <a:buFont typeface="Trebuchet MS" panose="020B0603020202020204" pitchFamily="34" charset="0"/>
              <a:buChar char="□"/>
              <a:defRPr sz="2000" b="1" kern="1200" baseline="0">
                <a:solidFill>
                  <a:schemeClr val="tx1"/>
                </a:solidFill>
                <a:latin typeface="+mn-lt"/>
                <a:ea typeface="+mn-ea"/>
                <a:cs typeface="Arial" pitchFamily="34" charset="0"/>
              </a:defRPr>
            </a:lvl1pPr>
            <a:lvl2pPr marL="432000" indent="-180000" algn="l" defTabSz="914400" rtl="0" eaLnBrk="1" latinLnBrk="0" hangingPunct="1">
              <a:lnSpc>
                <a:spcPct val="100000"/>
              </a:lnSpc>
              <a:spcBef>
                <a:spcPts val="600"/>
              </a:spcBef>
              <a:buClr>
                <a:srgbClr val="5BB4E5"/>
              </a:buClr>
              <a:buFont typeface="Wingdings" panose="05000000000000000000" pitchFamily="2" charset="2"/>
              <a:buChar char="§"/>
              <a:defRPr sz="1800" kern="1200" baseline="0">
                <a:solidFill>
                  <a:schemeClr val="tx1"/>
                </a:solidFill>
                <a:latin typeface="+mn-lt"/>
                <a:ea typeface="+mn-ea"/>
                <a:cs typeface="Arial" pitchFamily="34" charset="0"/>
              </a:defRPr>
            </a:lvl2pPr>
            <a:lvl3pPr marL="648000" indent="-216000" algn="l" defTabSz="914400" rtl="0" eaLnBrk="1" latinLnBrk="0" hangingPunct="1">
              <a:spcBef>
                <a:spcPts val="300"/>
              </a:spcBef>
              <a:buClr>
                <a:schemeClr val="tx2"/>
              </a:buClr>
              <a:buSzPct val="100000"/>
              <a:buFont typeface="Trebuchet MS" panose="020B0603020202020204" pitchFamily="34" charset="0"/>
              <a:buChar char="□"/>
              <a:defRPr sz="1800" kern="1200" baseline="0">
                <a:solidFill>
                  <a:schemeClr val="tx1"/>
                </a:solidFill>
                <a:latin typeface="+mn-lt"/>
                <a:ea typeface="+mn-ea"/>
                <a:cs typeface="+mn-cs"/>
              </a:defRPr>
            </a:lvl3pPr>
            <a:lvl4pPr marL="828000" indent="-180000" algn="l" defTabSz="914400" rtl="0" eaLnBrk="1" latinLnBrk="0" hangingPunct="1">
              <a:spcBef>
                <a:spcPts val="300"/>
              </a:spcBef>
              <a:buClr>
                <a:schemeClr val="tx2"/>
              </a:buClr>
              <a:buFont typeface="Wingdings" panose="05000000000000000000" pitchFamily="2" charset="2"/>
              <a:buChar char="§"/>
              <a:defRPr sz="1800" kern="1200" baseline="0">
                <a:solidFill>
                  <a:schemeClr val="tx1"/>
                </a:solidFill>
                <a:latin typeface="+mn-lt"/>
                <a:ea typeface="+mn-ea"/>
                <a:cs typeface="+mn-cs"/>
              </a:defRPr>
            </a:lvl4pPr>
            <a:lvl5pPr marL="1044000" indent="-216000" algn="l" defTabSz="914400" rtl="0" eaLnBrk="1" latinLnBrk="0" hangingPunct="1">
              <a:spcBef>
                <a:spcPts val="3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fr-FR" sz="1600" dirty="0">
                <a:solidFill>
                  <a:schemeClr val="accent6">
                    <a:lumMod val="10000"/>
                  </a:schemeClr>
                </a:solidFill>
              </a:rPr>
              <a:t>Hauteur de crête maximale :</a:t>
            </a:r>
          </a:p>
        </p:txBody>
      </p:sp>
      <p:sp>
        <p:nvSpPr>
          <p:cNvPr id="34" name="Espace réservé du texte 1">
            <a:extLst>
              <a:ext uri="{FF2B5EF4-FFF2-40B4-BE49-F238E27FC236}">
                <a16:creationId xmlns:a16="http://schemas.microsoft.com/office/drawing/2014/main" id="{5C60F60B-BF56-4F13-B6C6-2BC403DC41E8}"/>
              </a:ext>
            </a:extLst>
          </p:cNvPr>
          <p:cNvSpPr txBox="1">
            <a:spLocks/>
          </p:cNvSpPr>
          <p:nvPr/>
        </p:nvSpPr>
        <p:spPr>
          <a:xfrm>
            <a:off x="1722175" y="6541264"/>
            <a:ext cx="7202878" cy="370004"/>
          </a:xfrm>
          <a:prstGeom prst="rect">
            <a:avLst/>
          </a:prstGeom>
        </p:spPr>
        <p:txBody>
          <a:bodyPr vert="horz" lIns="0" tIns="0" rIns="0" bIns="0" rtlCol="0">
            <a:normAutofit/>
          </a:bodyPr>
          <a:lstStyle>
            <a:lvl1pPr marL="252000" indent="-252000" algn="l" defTabSz="914400" rtl="0" eaLnBrk="1" latinLnBrk="0" hangingPunct="1">
              <a:spcBef>
                <a:spcPts val="1200"/>
              </a:spcBef>
              <a:buClr>
                <a:srgbClr val="5BB4E5"/>
              </a:buClr>
              <a:buFont typeface="Trebuchet MS" panose="020B0603020202020204" pitchFamily="34" charset="0"/>
              <a:buChar char="□"/>
              <a:defRPr sz="2000" b="1" kern="1200" baseline="0">
                <a:solidFill>
                  <a:schemeClr val="tx1"/>
                </a:solidFill>
                <a:latin typeface="+mn-lt"/>
                <a:ea typeface="+mn-ea"/>
                <a:cs typeface="Arial" pitchFamily="34" charset="0"/>
              </a:defRPr>
            </a:lvl1pPr>
            <a:lvl2pPr marL="432000" indent="-180000" algn="l" defTabSz="914400" rtl="0" eaLnBrk="1" latinLnBrk="0" hangingPunct="1">
              <a:lnSpc>
                <a:spcPct val="100000"/>
              </a:lnSpc>
              <a:spcBef>
                <a:spcPts val="600"/>
              </a:spcBef>
              <a:buClr>
                <a:srgbClr val="5BB4E5"/>
              </a:buClr>
              <a:buFont typeface="Wingdings" panose="05000000000000000000" pitchFamily="2" charset="2"/>
              <a:buChar char="§"/>
              <a:defRPr sz="1800" kern="1200" baseline="0">
                <a:solidFill>
                  <a:schemeClr val="tx1"/>
                </a:solidFill>
                <a:latin typeface="+mn-lt"/>
                <a:ea typeface="+mn-ea"/>
                <a:cs typeface="Arial" pitchFamily="34" charset="0"/>
              </a:defRPr>
            </a:lvl2pPr>
            <a:lvl3pPr marL="648000" indent="-216000" algn="l" defTabSz="914400" rtl="0" eaLnBrk="1" latinLnBrk="0" hangingPunct="1">
              <a:spcBef>
                <a:spcPts val="300"/>
              </a:spcBef>
              <a:buClr>
                <a:schemeClr val="tx2"/>
              </a:buClr>
              <a:buSzPct val="100000"/>
              <a:buFont typeface="Trebuchet MS" panose="020B0603020202020204" pitchFamily="34" charset="0"/>
              <a:buChar char="□"/>
              <a:defRPr sz="1800" kern="1200" baseline="0">
                <a:solidFill>
                  <a:schemeClr val="tx1"/>
                </a:solidFill>
                <a:latin typeface="+mn-lt"/>
                <a:ea typeface="+mn-ea"/>
                <a:cs typeface="+mn-cs"/>
              </a:defRPr>
            </a:lvl3pPr>
            <a:lvl4pPr marL="828000" indent="-180000" algn="l" defTabSz="914400" rtl="0" eaLnBrk="1" latinLnBrk="0" hangingPunct="1">
              <a:spcBef>
                <a:spcPts val="300"/>
              </a:spcBef>
              <a:buClr>
                <a:schemeClr val="tx2"/>
              </a:buClr>
              <a:buFont typeface="Wingdings" panose="05000000000000000000" pitchFamily="2" charset="2"/>
              <a:buChar char="§"/>
              <a:defRPr sz="1800" kern="1200" baseline="0">
                <a:solidFill>
                  <a:schemeClr val="tx1"/>
                </a:solidFill>
                <a:latin typeface="+mn-lt"/>
                <a:ea typeface="+mn-ea"/>
                <a:cs typeface="+mn-cs"/>
              </a:defRPr>
            </a:lvl4pPr>
            <a:lvl5pPr marL="1044000" indent="-216000" algn="l" defTabSz="914400" rtl="0" eaLnBrk="1" latinLnBrk="0" hangingPunct="1">
              <a:spcBef>
                <a:spcPts val="3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r>
              <a:rPr lang="fr-FR" sz="1800" b="0" dirty="0">
                <a:latin typeface="Cambria Math" panose="02040503050406030204" pitchFamily="18" charset="0"/>
                <a:cs typeface="+mn-cs"/>
                <a:hlinkClick r:id="rId9">
                  <a:extLst>
                    <a:ext uri="{A12FA001-AC4F-418D-AE19-62706E023703}">
                      <ahyp:hlinkClr xmlns:ahyp="http://schemas.microsoft.com/office/drawing/2018/hyperlinkcolor" val="tx"/>
                    </a:ext>
                  </a:extLst>
                </a:hlinkClick>
              </a:rPr>
              <a:t>ISO</a:t>
            </a:r>
            <a:r>
              <a:rPr lang="fr-FR" sz="1400" b="0" dirty="0">
                <a:solidFill>
                  <a:schemeClr val="accent6">
                    <a:lumMod val="10000"/>
                  </a:schemeClr>
                </a:solidFill>
                <a:effectLst/>
                <a:latin typeface="helvetica" panose="020B0604020202020204" pitchFamily="34" charset="0"/>
                <a:hlinkClick r:id="rId9"/>
              </a:rPr>
              <a:t> </a:t>
            </a:r>
            <a:r>
              <a:rPr lang="fr-FR" sz="1800" b="0" dirty="0">
                <a:latin typeface="Cambria Math" panose="02040503050406030204" pitchFamily="18" charset="0"/>
                <a:cs typeface="+mn-cs"/>
                <a:hlinkClick r:id="rId9">
                  <a:extLst>
                    <a:ext uri="{A12FA001-AC4F-418D-AE19-62706E023703}">
                      <ahyp:hlinkClr xmlns:ahyp="http://schemas.microsoft.com/office/drawing/2018/hyperlinkcolor" val="tx"/>
                    </a:ext>
                  </a:extLst>
                </a:hlinkClick>
              </a:rPr>
              <a:t>25178 Explication des paramètres de texture de surface</a:t>
            </a:r>
            <a:endParaRPr lang="fr-FR" sz="1800" b="0" dirty="0">
              <a:latin typeface="Cambria Math" panose="02040503050406030204" pitchFamily="18" charset="0"/>
              <a:cs typeface="+mn-cs"/>
            </a:endParaRPr>
          </a:p>
          <a:p>
            <a:endParaRPr lang="fr-FR" dirty="0"/>
          </a:p>
        </p:txBody>
      </p:sp>
      <p:sp>
        <p:nvSpPr>
          <p:cNvPr id="2" name="Espace réservé du texte 1">
            <a:extLst>
              <a:ext uri="{FF2B5EF4-FFF2-40B4-BE49-F238E27FC236}">
                <a16:creationId xmlns:a16="http://schemas.microsoft.com/office/drawing/2014/main" id="{7BB320E1-D535-30C7-138E-6DFF1011D265}"/>
              </a:ext>
            </a:extLst>
          </p:cNvPr>
          <p:cNvSpPr txBox="1">
            <a:spLocks/>
          </p:cNvSpPr>
          <p:nvPr/>
        </p:nvSpPr>
        <p:spPr>
          <a:xfrm>
            <a:off x="179511" y="1709051"/>
            <a:ext cx="8913579" cy="507915"/>
          </a:xfrm>
          <a:prstGeom prst="rect">
            <a:avLst/>
          </a:prstGeom>
        </p:spPr>
        <p:txBody>
          <a:bodyPr vert="horz" lIns="0" tIns="0" rIns="0" bIns="0" rtlCol="0">
            <a:normAutofit/>
          </a:bodyPr>
          <a:lstStyle>
            <a:lvl1pPr marL="252000" indent="-252000" algn="l" defTabSz="914400" rtl="0" eaLnBrk="1" latinLnBrk="0" hangingPunct="1">
              <a:spcBef>
                <a:spcPts val="1200"/>
              </a:spcBef>
              <a:buClr>
                <a:srgbClr val="5BB4E5"/>
              </a:buClr>
              <a:buFont typeface="Trebuchet MS" panose="020B0603020202020204" pitchFamily="34" charset="0"/>
              <a:buChar char="□"/>
              <a:defRPr sz="2000" b="1" kern="1200" baseline="0">
                <a:solidFill>
                  <a:schemeClr val="tx1"/>
                </a:solidFill>
                <a:latin typeface="+mn-lt"/>
                <a:ea typeface="+mn-ea"/>
                <a:cs typeface="Arial" pitchFamily="34" charset="0"/>
              </a:defRPr>
            </a:lvl1pPr>
            <a:lvl2pPr marL="432000" indent="-180000" algn="l" defTabSz="914400" rtl="0" eaLnBrk="1" latinLnBrk="0" hangingPunct="1">
              <a:lnSpc>
                <a:spcPct val="100000"/>
              </a:lnSpc>
              <a:spcBef>
                <a:spcPts val="600"/>
              </a:spcBef>
              <a:buClr>
                <a:srgbClr val="5BB4E5"/>
              </a:buClr>
              <a:buFont typeface="Wingdings" panose="05000000000000000000" pitchFamily="2" charset="2"/>
              <a:buChar char="§"/>
              <a:defRPr sz="1800" kern="1200" baseline="0">
                <a:solidFill>
                  <a:schemeClr val="tx1"/>
                </a:solidFill>
                <a:latin typeface="+mn-lt"/>
                <a:ea typeface="+mn-ea"/>
                <a:cs typeface="Arial" pitchFamily="34" charset="0"/>
              </a:defRPr>
            </a:lvl2pPr>
            <a:lvl3pPr marL="648000" indent="-216000" algn="l" defTabSz="914400" rtl="0" eaLnBrk="1" latinLnBrk="0" hangingPunct="1">
              <a:spcBef>
                <a:spcPts val="300"/>
              </a:spcBef>
              <a:buClr>
                <a:schemeClr val="tx2"/>
              </a:buClr>
              <a:buSzPct val="100000"/>
              <a:buFont typeface="Trebuchet MS" panose="020B0603020202020204" pitchFamily="34" charset="0"/>
              <a:buChar char="□"/>
              <a:defRPr sz="1800" kern="1200" baseline="0">
                <a:solidFill>
                  <a:schemeClr val="tx1"/>
                </a:solidFill>
                <a:latin typeface="+mn-lt"/>
                <a:ea typeface="+mn-ea"/>
                <a:cs typeface="+mn-cs"/>
              </a:defRPr>
            </a:lvl3pPr>
            <a:lvl4pPr marL="828000" indent="-180000" algn="l" defTabSz="914400" rtl="0" eaLnBrk="1" latinLnBrk="0" hangingPunct="1">
              <a:spcBef>
                <a:spcPts val="300"/>
              </a:spcBef>
              <a:buClr>
                <a:schemeClr val="tx2"/>
              </a:buClr>
              <a:buFont typeface="Wingdings" panose="05000000000000000000" pitchFamily="2" charset="2"/>
              <a:buChar char="§"/>
              <a:defRPr sz="1800" kern="1200" baseline="0">
                <a:solidFill>
                  <a:schemeClr val="tx1"/>
                </a:solidFill>
                <a:latin typeface="+mn-lt"/>
                <a:ea typeface="+mn-ea"/>
                <a:cs typeface="+mn-cs"/>
              </a:defRPr>
            </a:lvl4pPr>
            <a:lvl5pPr marL="1044000" indent="-216000" algn="l" defTabSz="914400" rtl="0" eaLnBrk="1" latinLnBrk="0" hangingPunct="1">
              <a:spcBef>
                <a:spcPts val="3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dirty="0"/>
              <a:t>D’après ISO 25178</a:t>
            </a:r>
          </a:p>
        </p:txBody>
      </p:sp>
      <p:sp>
        <p:nvSpPr>
          <p:cNvPr id="6" name="Espace réservé du texte 1">
            <a:extLst>
              <a:ext uri="{FF2B5EF4-FFF2-40B4-BE49-F238E27FC236}">
                <a16:creationId xmlns:a16="http://schemas.microsoft.com/office/drawing/2014/main" id="{2918BC3B-D338-321A-0739-262657146AF2}"/>
              </a:ext>
            </a:extLst>
          </p:cNvPr>
          <p:cNvSpPr txBox="1">
            <a:spLocks/>
          </p:cNvSpPr>
          <p:nvPr/>
        </p:nvSpPr>
        <p:spPr>
          <a:xfrm>
            <a:off x="240171" y="4168063"/>
            <a:ext cx="3382810" cy="370004"/>
          </a:xfrm>
          <a:prstGeom prst="rect">
            <a:avLst/>
          </a:prstGeom>
        </p:spPr>
        <p:txBody>
          <a:bodyPr vert="horz" lIns="0" tIns="0" rIns="0" bIns="0" rtlCol="0">
            <a:normAutofit/>
          </a:bodyPr>
          <a:lstStyle>
            <a:lvl1pPr marL="252000" indent="-252000" algn="l" defTabSz="914400" rtl="0" eaLnBrk="1" latinLnBrk="0" hangingPunct="1">
              <a:spcBef>
                <a:spcPts val="1200"/>
              </a:spcBef>
              <a:buClr>
                <a:srgbClr val="5BB4E5"/>
              </a:buClr>
              <a:buFont typeface="Trebuchet MS" panose="020B0603020202020204" pitchFamily="34" charset="0"/>
              <a:buChar char="□"/>
              <a:defRPr sz="2000" b="1" kern="1200" baseline="0">
                <a:solidFill>
                  <a:schemeClr val="tx1"/>
                </a:solidFill>
                <a:latin typeface="+mn-lt"/>
                <a:ea typeface="+mn-ea"/>
                <a:cs typeface="Arial" pitchFamily="34" charset="0"/>
              </a:defRPr>
            </a:lvl1pPr>
            <a:lvl2pPr marL="432000" indent="-180000" algn="l" defTabSz="914400" rtl="0" eaLnBrk="1" latinLnBrk="0" hangingPunct="1">
              <a:lnSpc>
                <a:spcPct val="100000"/>
              </a:lnSpc>
              <a:spcBef>
                <a:spcPts val="600"/>
              </a:spcBef>
              <a:buClr>
                <a:srgbClr val="5BB4E5"/>
              </a:buClr>
              <a:buFont typeface="Wingdings" panose="05000000000000000000" pitchFamily="2" charset="2"/>
              <a:buChar char="§"/>
              <a:defRPr sz="1800" kern="1200" baseline="0">
                <a:solidFill>
                  <a:schemeClr val="tx1"/>
                </a:solidFill>
                <a:latin typeface="+mn-lt"/>
                <a:ea typeface="+mn-ea"/>
                <a:cs typeface="Arial" pitchFamily="34" charset="0"/>
              </a:defRPr>
            </a:lvl2pPr>
            <a:lvl3pPr marL="648000" indent="-216000" algn="l" defTabSz="914400" rtl="0" eaLnBrk="1" latinLnBrk="0" hangingPunct="1">
              <a:spcBef>
                <a:spcPts val="300"/>
              </a:spcBef>
              <a:buClr>
                <a:schemeClr val="tx2"/>
              </a:buClr>
              <a:buSzPct val="100000"/>
              <a:buFont typeface="Trebuchet MS" panose="020B0603020202020204" pitchFamily="34" charset="0"/>
              <a:buChar char="□"/>
              <a:defRPr sz="1800" kern="1200" baseline="0">
                <a:solidFill>
                  <a:schemeClr val="tx1"/>
                </a:solidFill>
                <a:latin typeface="+mn-lt"/>
                <a:ea typeface="+mn-ea"/>
                <a:cs typeface="+mn-cs"/>
              </a:defRPr>
            </a:lvl3pPr>
            <a:lvl4pPr marL="828000" indent="-180000" algn="l" defTabSz="914400" rtl="0" eaLnBrk="1" latinLnBrk="0" hangingPunct="1">
              <a:spcBef>
                <a:spcPts val="300"/>
              </a:spcBef>
              <a:buClr>
                <a:schemeClr val="tx2"/>
              </a:buClr>
              <a:buFont typeface="Wingdings" panose="05000000000000000000" pitchFamily="2" charset="2"/>
              <a:buChar char="§"/>
              <a:defRPr sz="1800" kern="1200" baseline="0">
                <a:solidFill>
                  <a:schemeClr val="tx1"/>
                </a:solidFill>
                <a:latin typeface="+mn-lt"/>
                <a:ea typeface="+mn-ea"/>
                <a:cs typeface="+mn-cs"/>
              </a:defRPr>
            </a:lvl4pPr>
            <a:lvl5pPr marL="1044000" indent="-216000" algn="l" defTabSz="914400" rtl="0" eaLnBrk="1" latinLnBrk="0" hangingPunct="1">
              <a:spcBef>
                <a:spcPts val="3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600" dirty="0">
                <a:solidFill>
                  <a:schemeClr val="accent6">
                    <a:lumMod val="10000"/>
                  </a:schemeClr>
                </a:solidFill>
              </a:rPr>
              <a:t>Hauteur </a:t>
            </a:r>
            <a:r>
              <a:rPr lang="fr-FR" sz="1600" dirty="0">
                <a:solidFill>
                  <a:schemeClr val="accent6">
                    <a:lumMod val="10000"/>
                  </a:schemeClr>
                </a:solidFill>
              </a:rPr>
              <a:t>maximale: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A23ABF-D71C-11FD-2202-DEAA0AF18152}"/>
                  </a:ext>
                </a:extLst>
              </p:cNvPr>
              <p:cNvSpPr txBox="1"/>
              <p:nvPr/>
            </p:nvSpPr>
            <p:spPr>
              <a:xfrm>
                <a:off x="925146" y="4599912"/>
                <a:ext cx="1164101" cy="298415"/>
              </a:xfrm>
              <a:prstGeom prst="rect">
                <a:avLst/>
              </a:prstGeom>
              <a:noFill/>
            </p:spPr>
            <p:txBody>
              <a:bodyPr wrap="none" lIns="0" tIns="0" rIns="0" bIns="0" rtlCol="0">
                <a:spAutoFit/>
              </a:bodyPr>
              <a:lstStyle/>
              <a:p>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𝑆</m:t>
                        </m:r>
                      </m:e>
                      <m:sub>
                        <m:r>
                          <a:rPr lang="fr-FR" b="0" i="1" smtClean="0">
                            <a:latin typeface="Cambria Math" panose="02040503050406030204" pitchFamily="18" charset="0"/>
                          </a:rPr>
                          <m:t>𝑧</m:t>
                        </m:r>
                      </m:sub>
                    </m:sSub>
                    <m:r>
                      <a:rPr lang="fr-FR" b="0" i="1" smtClean="0">
                        <a:latin typeface="Cambria Math" panose="02040503050406030204" pitchFamily="18" charset="0"/>
                      </a:rPr>
                      <m:t>=</m:t>
                    </m:r>
                  </m:oMath>
                </a14:m>
                <a:r>
                  <a:rPr lang="fr-FR" dirty="0"/>
                  <a: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𝑆</m:t>
                        </m:r>
                      </m:e>
                      <m:sub>
                        <m:r>
                          <a:rPr lang="fr-FR" i="1">
                            <a:latin typeface="Cambria Math" panose="02040503050406030204" pitchFamily="18" charset="0"/>
                          </a:rPr>
                          <m:t>𝑝</m:t>
                        </m:r>
                      </m:sub>
                    </m:sSub>
                  </m:oMath>
                </a14:m>
                <a:r>
                  <a:rPr lang="fr-FR" dirty="0"/>
                  <a: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𝑆</m:t>
                        </m:r>
                      </m:e>
                      <m:sub>
                        <m:r>
                          <a:rPr lang="fr-FR" b="0" i="1" smtClean="0">
                            <a:latin typeface="Cambria Math" panose="02040503050406030204" pitchFamily="18" charset="0"/>
                          </a:rPr>
                          <m:t>𝑣</m:t>
                        </m:r>
                      </m:sub>
                    </m:sSub>
                  </m:oMath>
                </a14:m>
                <a:endParaRPr lang="fr-FR" dirty="0"/>
              </a:p>
            </p:txBody>
          </p:sp>
        </mc:Choice>
        <mc:Fallback xmlns="">
          <p:sp>
            <p:nvSpPr>
              <p:cNvPr id="7" name="TextBox 6">
                <a:extLst>
                  <a:ext uri="{FF2B5EF4-FFF2-40B4-BE49-F238E27FC236}">
                    <a16:creationId xmlns:a16="http://schemas.microsoft.com/office/drawing/2014/main" id="{C6A23ABF-D71C-11FD-2202-DEAA0AF18152}"/>
                  </a:ext>
                </a:extLst>
              </p:cNvPr>
              <p:cNvSpPr txBox="1">
                <a:spLocks noRot="1" noChangeAspect="1" noMove="1" noResize="1" noEditPoints="1" noAdjustHandles="1" noChangeArrowheads="1" noChangeShapeType="1" noTextEdit="1"/>
              </p:cNvSpPr>
              <p:nvPr/>
            </p:nvSpPr>
            <p:spPr>
              <a:xfrm>
                <a:off x="925146" y="4599912"/>
                <a:ext cx="1164101" cy="298415"/>
              </a:xfrm>
              <a:prstGeom prst="rect">
                <a:avLst/>
              </a:prstGeom>
              <a:blipFill>
                <a:blip r:embed="rId10"/>
                <a:stretch>
                  <a:fillRect l="-7330" t="-26531" r="-1571" b="-38776"/>
                </a:stretch>
              </a:blipFill>
            </p:spPr>
            <p:txBody>
              <a:bodyPr/>
              <a:lstStyle/>
              <a:p>
                <a:r>
                  <a:rPr lang="fr-FR">
                    <a:noFill/>
                  </a:rPr>
                  <a:t> </a:t>
                </a:r>
              </a:p>
            </p:txBody>
          </p:sp>
        </mc:Fallback>
      </mc:AlternateContent>
      <p:sp>
        <p:nvSpPr>
          <p:cNvPr id="8" name="Espace réservé du texte 1">
            <a:extLst>
              <a:ext uri="{FF2B5EF4-FFF2-40B4-BE49-F238E27FC236}">
                <a16:creationId xmlns:a16="http://schemas.microsoft.com/office/drawing/2014/main" id="{2479D8A0-4E88-FB34-4FAB-6FD89B293805}"/>
              </a:ext>
            </a:extLst>
          </p:cNvPr>
          <p:cNvSpPr txBox="1">
            <a:spLocks/>
          </p:cNvSpPr>
          <p:nvPr/>
        </p:nvSpPr>
        <p:spPr>
          <a:xfrm>
            <a:off x="4785552" y="5427144"/>
            <a:ext cx="3382811" cy="370004"/>
          </a:xfrm>
          <a:prstGeom prst="rect">
            <a:avLst/>
          </a:prstGeom>
        </p:spPr>
        <p:txBody>
          <a:bodyPr vert="horz" lIns="0" tIns="0" rIns="0" bIns="0" rtlCol="0">
            <a:normAutofit/>
          </a:bodyPr>
          <a:lstStyle>
            <a:lvl1pPr marL="252000" indent="-252000" algn="l" defTabSz="914400" rtl="0" eaLnBrk="1" latinLnBrk="0" hangingPunct="1">
              <a:spcBef>
                <a:spcPts val="1200"/>
              </a:spcBef>
              <a:buClr>
                <a:srgbClr val="5BB4E5"/>
              </a:buClr>
              <a:buFont typeface="Trebuchet MS" panose="020B0603020202020204" pitchFamily="34" charset="0"/>
              <a:buChar char="□"/>
              <a:defRPr sz="2000" b="1" kern="1200" baseline="0">
                <a:solidFill>
                  <a:schemeClr val="tx1"/>
                </a:solidFill>
                <a:latin typeface="+mn-lt"/>
                <a:ea typeface="+mn-ea"/>
                <a:cs typeface="Arial" pitchFamily="34" charset="0"/>
              </a:defRPr>
            </a:lvl1pPr>
            <a:lvl2pPr marL="432000" indent="-180000" algn="l" defTabSz="914400" rtl="0" eaLnBrk="1" latinLnBrk="0" hangingPunct="1">
              <a:lnSpc>
                <a:spcPct val="100000"/>
              </a:lnSpc>
              <a:spcBef>
                <a:spcPts val="600"/>
              </a:spcBef>
              <a:buClr>
                <a:srgbClr val="5BB4E5"/>
              </a:buClr>
              <a:buFont typeface="Wingdings" panose="05000000000000000000" pitchFamily="2" charset="2"/>
              <a:buChar char="§"/>
              <a:defRPr sz="1800" kern="1200" baseline="0">
                <a:solidFill>
                  <a:schemeClr val="tx1"/>
                </a:solidFill>
                <a:latin typeface="+mn-lt"/>
                <a:ea typeface="+mn-ea"/>
                <a:cs typeface="Arial" pitchFamily="34" charset="0"/>
              </a:defRPr>
            </a:lvl2pPr>
            <a:lvl3pPr marL="648000" indent="-216000" algn="l" defTabSz="914400" rtl="0" eaLnBrk="1" latinLnBrk="0" hangingPunct="1">
              <a:spcBef>
                <a:spcPts val="300"/>
              </a:spcBef>
              <a:buClr>
                <a:schemeClr val="tx2"/>
              </a:buClr>
              <a:buSzPct val="100000"/>
              <a:buFont typeface="Trebuchet MS" panose="020B0603020202020204" pitchFamily="34" charset="0"/>
              <a:buChar char="□"/>
              <a:defRPr sz="1800" kern="1200" baseline="0">
                <a:solidFill>
                  <a:schemeClr val="tx1"/>
                </a:solidFill>
                <a:latin typeface="+mn-lt"/>
                <a:ea typeface="+mn-ea"/>
                <a:cs typeface="+mn-cs"/>
              </a:defRPr>
            </a:lvl3pPr>
            <a:lvl4pPr marL="828000" indent="-180000" algn="l" defTabSz="914400" rtl="0" eaLnBrk="1" latinLnBrk="0" hangingPunct="1">
              <a:spcBef>
                <a:spcPts val="300"/>
              </a:spcBef>
              <a:buClr>
                <a:schemeClr val="tx2"/>
              </a:buClr>
              <a:buFont typeface="Wingdings" panose="05000000000000000000" pitchFamily="2" charset="2"/>
              <a:buChar char="§"/>
              <a:defRPr sz="1800" kern="1200" baseline="0">
                <a:solidFill>
                  <a:schemeClr val="tx1"/>
                </a:solidFill>
                <a:latin typeface="+mn-lt"/>
                <a:ea typeface="+mn-ea"/>
                <a:cs typeface="+mn-cs"/>
              </a:defRPr>
            </a:lvl4pPr>
            <a:lvl5pPr marL="1044000" indent="-216000" algn="l" defTabSz="914400" rtl="0" eaLnBrk="1" latinLnBrk="0" hangingPunct="1">
              <a:spcBef>
                <a:spcPts val="3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fr-FR" sz="1600" dirty="0">
                <a:solidFill>
                  <a:schemeClr val="accent6">
                    <a:lumMod val="10000"/>
                  </a:schemeClr>
                </a:solidFill>
              </a:rPr>
              <a:t>Nombre de pics par unité d'aire</a:t>
            </a:r>
            <a:r>
              <a:rPr lang="en-US" sz="1600" dirty="0">
                <a:solidFill>
                  <a:schemeClr val="accent6">
                    <a:lumMod val="10000"/>
                  </a:schemeClr>
                </a:solidFill>
              </a:rPr>
              <a:t> :</a:t>
            </a:r>
            <a:endParaRPr lang="fr-FR" sz="1600" dirty="0">
              <a:solidFill>
                <a:schemeClr val="accent6">
                  <a:lumMod val="10000"/>
                </a:schemeClr>
              </a:solidFill>
            </a:endParaRPr>
          </a:p>
        </p:txBody>
      </p:sp>
      <p:sp>
        <p:nvSpPr>
          <p:cNvPr id="11" name="TextBox 10">
            <a:extLst>
              <a:ext uri="{FF2B5EF4-FFF2-40B4-BE49-F238E27FC236}">
                <a16:creationId xmlns:a16="http://schemas.microsoft.com/office/drawing/2014/main" id="{25B43F0B-DBA1-C0A0-0B13-88C86507FCD4}"/>
              </a:ext>
            </a:extLst>
          </p:cNvPr>
          <p:cNvSpPr txBox="1"/>
          <p:nvPr/>
        </p:nvSpPr>
        <p:spPr>
          <a:xfrm>
            <a:off x="5356280" y="5816297"/>
            <a:ext cx="1536959" cy="276999"/>
          </a:xfrm>
          <a:prstGeom prst="rect">
            <a:avLst/>
          </a:prstGeom>
          <a:noFill/>
        </p:spPr>
        <p:txBody>
          <a:bodyPr wrap="none" lIns="0" tIns="0" rIns="0" bIns="0" rtlCol="0">
            <a:spAutoFit/>
          </a:bodyPr>
          <a:lstStyle/>
          <a:p>
            <a:r>
              <a:rPr lang="en-US" sz="1800" b="0" i="0" dirty="0" err="1">
                <a:solidFill>
                  <a:schemeClr val="tx1">
                    <a:lumMod val="50000"/>
                  </a:schemeClr>
                </a:solidFill>
                <a:effectLst/>
                <a:latin typeface="Menlo"/>
              </a:rPr>
              <a:t>Imregionalmax</a:t>
            </a:r>
            <a:r>
              <a:rPr lang="fr-FR" sz="1800" b="0" i="0" dirty="0">
                <a:solidFill>
                  <a:schemeClr val="tx1">
                    <a:lumMod val="50000"/>
                  </a:schemeClr>
                </a:solidFill>
                <a:effectLst/>
                <a:latin typeface="Menlo"/>
              </a:rPr>
              <a:t>()</a:t>
            </a:r>
            <a:endParaRPr lang="en-US" sz="1800" b="0" i="0" dirty="0">
              <a:solidFill>
                <a:schemeClr val="tx1">
                  <a:lumMod val="50000"/>
                </a:schemeClr>
              </a:solidFill>
              <a:effectLst/>
              <a:latin typeface="Menlo"/>
            </a:endParaRPr>
          </a:p>
        </p:txBody>
      </p:sp>
    </p:spTree>
    <p:extLst>
      <p:ext uri="{BB962C8B-B14F-4D97-AF65-F5344CB8AC3E}">
        <p14:creationId xmlns:p14="http://schemas.microsoft.com/office/powerpoint/2010/main" val="255223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a:t>Filtrage du nuage de point (</a:t>
            </a:r>
            <a:r>
              <a:rPr lang="en-US" dirty="0"/>
              <a:t>filter Moyenne)</a:t>
            </a:r>
          </a:p>
        </p:txBody>
      </p:sp>
      <p:sp>
        <p:nvSpPr>
          <p:cNvPr id="4" name="Slide Number Placeholder 3"/>
          <p:cNvSpPr>
            <a:spLocks noGrp="1"/>
          </p:cNvSpPr>
          <p:nvPr>
            <p:ph type="sldNum" sz="quarter" idx="4"/>
          </p:nvPr>
        </p:nvSpPr>
        <p:spPr/>
        <p:txBody>
          <a:bodyPr/>
          <a:lstStyle/>
          <a:p>
            <a:pPr>
              <a:tabLst>
                <a:tab pos="1440000" algn="r"/>
              </a:tabLst>
            </a:pPr>
            <a:fld id="{52D49FE9-411A-421C-95F2-BCD663E375F5}" type="slidenum">
              <a:rPr lang="fr-FR" smtClean="0"/>
              <a:pPr>
                <a:tabLst>
                  <a:tab pos="1440000" algn="r"/>
                </a:tabLst>
              </a:pPr>
              <a:t>6</a:t>
            </a:fld>
            <a:endParaRPr lang="fr-FR" dirty="0"/>
          </a:p>
        </p:txBody>
      </p:sp>
      <p:sp>
        <p:nvSpPr>
          <p:cNvPr id="15" name="Espace réservé du texte 1">
            <a:extLst>
              <a:ext uri="{FF2B5EF4-FFF2-40B4-BE49-F238E27FC236}">
                <a16:creationId xmlns:a16="http://schemas.microsoft.com/office/drawing/2014/main" id="{9AF2D081-B059-7DA7-C63B-3F9AB251A308}"/>
              </a:ext>
            </a:extLst>
          </p:cNvPr>
          <p:cNvSpPr>
            <a:spLocks noGrp="1"/>
          </p:cNvSpPr>
          <p:nvPr>
            <p:ph type="body" sz="quarter" idx="14"/>
          </p:nvPr>
        </p:nvSpPr>
        <p:spPr>
          <a:xfrm>
            <a:off x="0" y="1533480"/>
            <a:ext cx="3505767" cy="1576615"/>
          </a:xfrm>
        </p:spPr>
        <p:txBody>
          <a:bodyPr>
            <a:normAutofit/>
          </a:bodyPr>
          <a:lstStyle/>
          <a:p>
            <a:r>
              <a:rPr lang="fr-FR" dirty="0"/>
              <a:t>Principe:</a:t>
            </a:r>
          </a:p>
          <a:p>
            <a:pPr lvl="1"/>
            <a:r>
              <a:rPr lang="fr-FR" dirty="0"/>
              <a:t>L’opération de filtrage consiste à convoluer le filtre avec la matrice de données.</a:t>
            </a:r>
          </a:p>
          <a:p>
            <a:pPr marL="252000" lvl="1" indent="0">
              <a:buNone/>
            </a:pPr>
            <a:r>
              <a:rPr lang="fr-FR" dirty="0"/>
              <a:t>     </a:t>
            </a:r>
            <a:r>
              <a:rPr lang="en-US" sz="1800" b="0" i="0" dirty="0" err="1">
                <a:effectLst/>
                <a:latin typeface="Menlo"/>
              </a:rPr>
              <a:t>fspecial</a:t>
            </a:r>
            <a:r>
              <a:rPr lang="fr-FR" sz="1800" b="0" i="0" dirty="0">
                <a:effectLst/>
                <a:latin typeface="Menlo"/>
              </a:rPr>
              <a:t>() ;</a:t>
            </a:r>
            <a:endParaRPr lang="en-US" sz="1800" b="0" i="0" dirty="0">
              <a:effectLst/>
              <a:latin typeface="Menlo"/>
            </a:endParaRPr>
          </a:p>
        </p:txBody>
      </p:sp>
      <p:sp>
        <p:nvSpPr>
          <p:cNvPr id="3" name="Espace réservé du texte 1">
            <a:extLst>
              <a:ext uri="{FF2B5EF4-FFF2-40B4-BE49-F238E27FC236}">
                <a16:creationId xmlns:a16="http://schemas.microsoft.com/office/drawing/2014/main" id="{F49A0F2D-D107-3D72-F5BE-35439B7E9175}"/>
              </a:ext>
            </a:extLst>
          </p:cNvPr>
          <p:cNvSpPr txBox="1">
            <a:spLocks/>
          </p:cNvSpPr>
          <p:nvPr/>
        </p:nvSpPr>
        <p:spPr>
          <a:xfrm>
            <a:off x="3634594" y="1916832"/>
            <a:ext cx="2582320" cy="507915"/>
          </a:xfrm>
          <a:prstGeom prst="rect">
            <a:avLst/>
          </a:prstGeom>
        </p:spPr>
        <p:txBody>
          <a:bodyPr vert="horz" lIns="0" tIns="0" rIns="0" bIns="0" rtlCol="0">
            <a:normAutofit/>
          </a:bodyPr>
          <a:lstStyle>
            <a:lvl1pPr marL="252000" indent="-252000" algn="l" defTabSz="914400" rtl="0" eaLnBrk="1" latinLnBrk="0" hangingPunct="1">
              <a:spcBef>
                <a:spcPts val="1200"/>
              </a:spcBef>
              <a:buClr>
                <a:srgbClr val="5BB4E5"/>
              </a:buClr>
              <a:buFont typeface="Trebuchet MS" panose="020B0603020202020204" pitchFamily="34" charset="0"/>
              <a:buChar char="□"/>
              <a:defRPr sz="2000" b="1" kern="1200" baseline="0">
                <a:solidFill>
                  <a:schemeClr val="tx1"/>
                </a:solidFill>
                <a:latin typeface="+mn-lt"/>
                <a:ea typeface="+mn-ea"/>
                <a:cs typeface="Arial" pitchFamily="34" charset="0"/>
              </a:defRPr>
            </a:lvl1pPr>
            <a:lvl2pPr marL="432000" indent="-180000" algn="l" defTabSz="914400" rtl="0" eaLnBrk="1" latinLnBrk="0" hangingPunct="1">
              <a:lnSpc>
                <a:spcPct val="100000"/>
              </a:lnSpc>
              <a:spcBef>
                <a:spcPts val="600"/>
              </a:spcBef>
              <a:buClr>
                <a:srgbClr val="5BB4E5"/>
              </a:buClr>
              <a:buFont typeface="Wingdings" panose="05000000000000000000" pitchFamily="2" charset="2"/>
              <a:buChar char="§"/>
              <a:defRPr sz="1800" kern="1200" baseline="0">
                <a:solidFill>
                  <a:schemeClr val="tx1"/>
                </a:solidFill>
                <a:latin typeface="+mn-lt"/>
                <a:ea typeface="+mn-ea"/>
                <a:cs typeface="Arial" pitchFamily="34" charset="0"/>
              </a:defRPr>
            </a:lvl2pPr>
            <a:lvl3pPr marL="648000" indent="-216000" algn="l" defTabSz="914400" rtl="0" eaLnBrk="1" latinLnBrk="0" hangingPunct="1">
              <a:spcBef>
                <a:spcPts val="300"/>
              </a:spcBef>
              <a:buClr>
                <a:schemeClr val="tx2"/>
              </a:buClr>
              <a:buSzPct val="100000"/>
              <a:buFont typeface="Trebuchet MS" panose="020B0603020202020204" pitchFamily="34" charset="0"/>
              <a:buChar char="□"/>
              <a:defRPr sz="1800" kern="1200" baseline="0">
                <a:solidFill>
                  <a:schemeClr val="tx1"/>
                </a:solidFill>
                <a:latin typeface="+mn-lt"/>
                <a:ea typeface="+mn-ea"/>
                <a:cs typeface="+mn-cs"/>
              </a:defRPr>
            </a:lvl3pPr>
            <a:lvl4pPr marL="828000" indent="-180000" algn="l" defTabSz="914400" rtl="0" eaLnBrk="1" latinLnBrk="0" hangingPunct="1">
              <a:spcBef>
                <a:spcPts val="300"/>
              </a:spcBef>
              <a:buClr>
                <a:schemeClr val="tx2"/>
              </a:buClr>
              <a:buFont typeface="Wingdings" panose="05000000000000000000" pitchFamily="2" charset="2"/>
              <a:buChar char="§"/>
              <a:defRPr sz="1800" kern="1200" baseline="0">
                <a:solidFill>
                  <a:schemeClr val="tx1"/>
                </a:solidFill>
                <a:latin typeface="+mn-lt"/>
                <a:ea typeface="+mn-ea"/>
                <a:cs typeface="+mn-cs"/>
              </a:defRPr>
            </a:lvl4pPr>
            <a:lvl5pPr marL="1044000" indent="-216000" algn="l" defTabSz="914400" rtl="0" eaLnBrk="1" latinLnBrk="0" hangingPunct="1">
              <a:spcBef>
                <a:spcPts val="3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Résultat :</a:t>
            </a:r>
          </a:p>
          <a:p>
            <a:endParaRPr lang="fr-FR" dirty="0"/>
          </a:p>
        </p:txBody>
      </p:sp>
      <p:pic>
        <p:nvPicPr>
          <p:cNvPr id="14" name="Picture 13">
            <a:extLst>
              <a:ext uri="{FF2B5EF4-FFF2-40B4-BE49-F238E27FC236}">
                <a16:creationId xmlns:a16="http://schemas.microsoft.com/office/drawing/2014/main" id="{587939E5-612B-42D4-FD8F-5E66CB49C4F2}"/>
              </a:ext>
            </a:extLst>
          </p:cNvPr>
          <p:cNvPicPr>
            <a:picLocks noChangeAspect="1"/>
          </p:cNvPicPr>
          <p:nvPr/>
        </p:nvPicPr>
        <p:blipFill>
          <a:blip r:embed="rId3"/>
          <a:stretch>
            <a:fillRect/>
          </a:stretch>
        </p:blipFill>
        <p:spPr>
          <a:xfrm>
            <a:off x="576381" y="3110095"/>
            <a:ext cx="2353003" cy="876422"/>
          </a:xfrm>
          <a:prstGeom prst="rect">
            <a:avLst/>
          </a:prstGeom>
          <a:ln>
            <a:solidFill>
              <a:srgbClr val="002060"/>
            </a:solidFill>
          </a:ln>
        </p:spPr>
      </p:pic>
      <p:pic>
        <p:nvPicPr>
          <p:cNvPr id="17" name="Picture 16">
            <a:extLst>
              <a:ext uri="{FF2B5EF4-FFF2-40B4-BE49-F238E27FC236}">
                <a16:creationId xmlns:a16="http://schemas.microsoft.com/office/drawing/2014/main" id="{2137ED2D-F0B0-94A9-487F-5EDA46ACECCA}"/>
              </a:ext>
            </a:extLst>
          </p:cNvPr>
          <p:cNvPicPr>
            <a:picLocks noChangeAspect="1"/>
          </p:cNvPicPr>
          <p:nvPr/>
        </p:nvPicPr>
        <p:blipFill>
          <a:blip r:embed="rId4"/>
          <a:stretch>
            <a:fillRect/>
          </a:stretch>
        </p:blipFill>
        <p:spPr>
          <a:xfrm>
            <a:off x="683567" y="4485469"/>
            <a:ext cx="2772745" cy="1751844"/>
          </a:xfrm>
          <a:prstGeom prst="rect">
            <a:avLst/>
          </a:prstGeom>
        </p:spPr>
      </p:pic>
      <p:sp>
        <p:nvSpPr>
          <p:cNvPr id="6" name="ZoneTexte 2">
            <a:extLst>
              <a:ext uri="{FF2B5EF4-FFF2-40B4-BE49-F238E27FC236}">
                <a16:creationId xmlns:a16="http://schemas.microsoft.com/office/drawing/2014/main" id="{92424501-5AFF-1CCC-7368-8DBB63E08728}"/>
              </a:ext>
            </a:extLst>
          </p:cNvPr>
          <p:cNvSpPr txBox="1"/>
          <p:nvPr/>
        </p:nvSpPr>
        <p:spPr>
          <a:xfrm>
            <a:off x="4548992" y="5436513"/>
            <a:ext cx="4273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dirty="0"/>
              <a:t>Figure: affichage des données après un Filtre moyenne </a:t>
            </a:r>
          </a:p>
        </p:txBody>
      </p:sp>
      <p:pic>
        <p:nvPicPr>
          <p:cNvPr id="11" name="Picture 10">
            <a:extLst>
              <a:ext uri="{FF2B5EF4-FFF2-40B4-BE49-F238E27FC236}">
                <a16:creationId xmlns:a16="http://schemas.microsoft.com/office/drawing/2014/main" id="{7ABFC195-F410-23D3-1BA0-CB5B2CF9CBB4}"/>
              </a:ext>
            </a:extLst>
          </p:cNvPr>
          <p:cNvPicPr>
            <a:picLocks noChangeAspect="1"/>
          </p:cNvPicPr>
          <p:nvPr/>
        </p:nvPicPr>
        <p:blipFill>
          <a:blip r:embed="rId5"/>
          <a:stretch>
            <a:fillRect/>
          </a:stretch>
        </p:blipFill>
        <p:spPr>
          <a:xfrm>
            <a:off x="3578293" y="2396055"/>
            <a:ext cx="5553568" cy="2918628"/>
          </a:xfrm>
          <a:prstGeom prst="rect">
            <a:avLst/>
          </a:prstGeom>
          <a:ln>
            <a:solidFill>
              <a:srgbClr val="002060"/>
            </a:solidFill>
          </a:ln>
        </p:spPr>
      </p:pic>
      <p:sp>
        <p:nvSpPr>
          <p:cNvPr id="2" name="Espace réservé du texte 1">
            <a:extLst>
              <a:ext uri="{FF2B5EF4-FFF2-40B4-BE49-F238E27FC236}">
                <a16:creationId xmlns:a16="http://schemas.microsoft.com/office/drawing/2014/main" id="{227F3E86-30DE-C1B8-39AB-79AFCA894BE4}"/>
              </a:ext>
            </a:extLst>
          </p:cNvPr>
          <p:cNvSpPr txBox="1">
            <a:spLocks/>
          </p:cNvSpPr>
          <p:nvPr/>
        </p:nvSpPr>
        <p:spPr>
          <a:xfrm>
            <a:off x="359112" y="4149080"/>
            <a:ext cx="1994901" cy="336388"/>
          </a:xfrm>
          <a:prstGeom prst="rect">
            <a:avLst/>
          </a:prstGeom>
        </p:spPr>
        <p:txBody>
          <a:bodyPr vert="horz" lIns="0" tIns="0" rIns="0" bIns="0" rtlCol="0">
            <a:normAutofit/>
          </a:bodyPr>
          <a:lstStyle>
            <a:lvl1pPr marL="252000" indent="-252000" algn="l" defTabSz="914400" rtl="0" eaLnBrk="1" latinLnBrk="0" hangingPunct="1">
              <a:spcBef>
                <a:spcPts val="1200"/>
              </a:spcBef>
              <a:buClr>
                <a:srgbClr val="5BB4E5"/>
              </a:buClr>
              <a:buFont typeface="Trebuchet MS" panose="020B0603020202020204" pitchFamily="34" charset="0"/>
              <a:buChar char="□"/>
              <a:defRPr sz="2000" b="1" kern="1200" baseline="0">
                <a:solidFill>
                  <a:schemeClr val="tx1"/>
                </a:solidFill>
                <a:latin typeface="+mn-lt"/>
                <a:ea typeface="+mn-ea"/>
                <a:cs typeface="Arial" pitchFamily="34" charset="0"/>
              </a:defRPr>
            </a:lvl1pPr>
            <a:lvl2pPr marL="432000" indent="-180000" algn="l" defTabSz="914400" rtl="0" eaLnBrk="1" latinLnBrk="0" hangingPunct="1">
              <a:lnSpc>
                <a:spcPct val="100000"/>
              </a:lnSpc>
              <a:spcBef>
                <a:spcPts val="600"/>
              </a:spcBef>
              <a:buClr>
                <a:srgbClr val="5BB4E5"/>
              </a:buClr>
              <a:buFont typeface="Wingdings" panose="05000000000000000000" pitchFamily="2" charset="2"/>
              <a:buChar char="§"/>
              <a:defRPr sz="1800" kern="1200" baseline="0">
                <a:solidFill>
                  <a:schemeClr val="tx1"/>
                </a:solidFill>
                <a:latin typeface="+mn-lt"/>
                <a:ea typeface="+mn-ea"/>
                <a:cs typeface="Arial" pitchFamily="34" charset="0"/>
              </a:defRPr>
            </a:lvl2pPr>
            <a:lvl3pPr marL="648000" indent="-216000" algn="l" defTabSz="914400" rtl="0" eaLnBrk="1" latinLnBrk="0" hangingPunct="1">
              <a:spcBef>
                <a:spcPts val="300"/>
              </a:spcBef>
              <a:buClr>
                <a:schemeClr val="tx2"/>
              </a:buClr>
              <a:buSzPct val="100000"/>
              <a:buFont typeface="Trebuchet MS" panose="020B0603020202020204" pitchFamily="34" charset="0"/>
              <a:buChar char="□"/>
              <a:defRPr sz="1800" kern="1200" baseline="0">
                <a:solidFill>
                  <a:schemeClr val="tx1"/>
                </a:solidFill>
                <a:latin typeface="+mn-lt"/>
                <a:ea typeface="+mn-ea"/>
                <a:cs typeface="+mn-cs"/>
              </a:defRPr>
            </a:lvl3pPr>
            <a:lvl4pPr marL="828000" indent="-180000" algn="l" defTabSz="914400" rtl="0" eaLnBrk="1" latinLnBrk="0" hangingPunct="1">
              <a:spcBef>
                <a:spcPts val="300"/>
              </a:spcBef>
              <a:buClr>
                <a:schemeClr val="tx2"/>
              </a:buClr>
              <a:buFont typeface="Wingdings" panose="05000000000000000000" pitchFamily="2" charset="2"/>
              <a:buChar char="§"/>
              <a:defRPr sz="1800" kern="1200" baseline="0">
                <a:solidFill>
                  <a:schemeClr val="tx1"/>
                </a:solidFill>
                <a:latin typeface="+mn-lt"/>
                <a:ea typeface="+mn-ea"/>
                <a:cs typeface="+mn-cs"/>
              </a:defRPr>
            </a:lvl4pPr>
            <a:lvl5pPr marL="1044000" indent="-216000" algn="l" defTabSz="914400" rtl="0" eaLnBrk="1" latinLnBrk="0" hangingPunct="1">
              <a:spcBef>
                <a:spcPts val="3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a:buNone/>
            </a:pPr>
            <a:r>
              <a:rPr lang="en-US" dirty="0" err="1">
                <a:latin typeface="Menlo"/>
              </a:rPr>
              <a:t>imfilter</a:t>
            </a:r>
            <a:r>
              <a:rPr lang="fr-FR" dirty="0">
                <a:latin typeface="Menlo"/>
              </a:rPr>
              <a:t>();</a:t>
            </a:r>
            <a:endParaRPr lang="en-US" dirty="0">
              <a:latin typeface="Menlo"/>
            </a:endParaRPr>
          </a:p>
        </p:txBody>
      </p:sp>
    </p:spTree>
    <p:extLst>
      <p:ext uri="{BB962C8B-B14F-4D97-AF65-F5344CB8AC3E}">
        <p14:creationId xmlns:p14="http://schemas.microsoft.com/office/powerpoint/2010/main" val="261936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a:t>Filtrage du nuage de point (filtre gaussien</a:t>
            </a:r>
            <a:r>
              <a:rPr lang="en-US" dirty="0"/>
              <a:t>)</a:t>
            </a:r>
          </a:p>
        </p:txBody>
      </p:sp>
      <p:sp>
        <p:nvSpPr>
          <p:cNvPr id="4" name="Slide Number Placeholder 3"/>
          <p:cNvSpPr>
            <a:spLocks noGrp="1"/>
          </p:cNvSpPr>
          <p:nvPr>
            <p:ph type="sldNum" sz="quarter" idx="4"/>
          </p:nvPr>
        </p:nvSpPr>
        <p:spPr/>
        <p:txBody>
          <a:bodyPr/>
          <a:lstStyle/>
          <a:p>
            <a:pPr>
              <a:tabLst>
                <a:tab pos="1440000" algn="r"/>
              </a:tabLst>
            </a:pPr>
            <a:fld id="{52D49FE9-411A-421C-95F2-BCD663E375F5}" type="slidenum">
              <a:rPr lang="fr-FR" smtClean="0"/>
              <a:pPr>
                <a:tabLst>
                  <a:tab pos="1440000" algn="r"/>
                </a:tabLst>
              </a:pPr>
              <a:t>7</a:t>
            </a:fld>
            <a:endParaRPr lang="fr-FR" dirty="0"/>
          </a:p>
        </p:txBody>
      </p:sp>
      <p:sp>
        <p:nvSpPr>
          <p:cNvPr id="15" name="Espace réservé du texte 1">
            <a:extLst>
              <a:ext uri="{FF2B5EF4-FFF2-40B4-BE49-F238E27FC236}">
                <a16:creationId xmlns:a16="http://schemas.microsoft.com/office/drawing/2014/main" id="{9AF2D081-B059-7DA7-C63B-3F9AB251A308}"/>
              </a:ext>
            </a:extLst>
          </p:cNvPr>
          <p:cNvSpPr>
            <a:spLocks noGrp="1"/>
          </p:cNvSpPr>
          <p:nvPr>
            <p:ph type="body" sz="quarter" idx="14"/>
          </p:nvPr>
        </p:nvSpPr>
        <p:spPr>
          <a:xfrm>
            <a:off x="94899" y="1770936"/>
            <a:ext cx="3324974" cy="660597"/>
          </a:xfrm>
        </p:spPr>
        <p:txBody>
          <a:bodyPr/>
          <a:lstStyle/>
          <a:p>
            <a:pPr marL="252000" lvl="1" indent="0">
              <a:buNone/>
            </a:pPr>
            <a:r>
              <a:rPr lang="fr-FR" sz="1600" dirty="0"/>
              <a:t>La forme du filtre est obtenu de l’équation d’une gaussienne: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8BA5C2F-22CF-7418-3884-026B6E630BDC}"/>
                  </a:ext>
                </a:extLst>
              </p:cNvPr>
              <p:cNvSpPr txBox="1"/>
              <p:nvPr/>
            </p:nvSpPr>
            <p:spPr>
              <a:xfrm>
                <a:off x="395536" y="2558356"/>
                <a:ext cx="2760477" cy="564706"/>
              </a:xfrm>
              <a:prstGeom prst="rect">
                <a:avLst/>
              </a:prstGeom>
              <a:noFill/>
              <a:ln>
                <a:solidFill>
                  <a:srgbClr val="000000"/>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𝐺</m:t>
                          </m:r>
                        </m:e>
                        <m:sub>
                          <m:r>
                            <a:rPr lang="fr-FR" i="1" smtClean="0">
                              <a:latin typeface="Cambria Math" panose="02040503050406030204" pitchFamily="18" charset="0"/>
                              <a:ea typeface="Cambria Math" panose="02040503050406030204" pitchFamily="18" charset="0"/>
                            </a:rPr>
                            <m:t>𝜎</m:t>
                          </m:r>
                        </m:sub>
                      </m:sSub>
                      <m:d>
                        <m:dPr>
                          <m:ctrlPr>
                            <a:rPr lang="fr-FR" b="0" i="1" smtClean="0">
                              <a:latin typeface="Cambria Math" panose="02040503050406030204" pitchFamily="18" charset="0"/>
                            </a:rPr>
                          </m:ctrlPr>
                        </m:dPr>
                        <m:e>
                          <m:r>
                            <a:rPr lang="fr-FR" b="0" i="1" smtClean="0">
                              <a:latin typeface="Cambria Math" panose="02040503050406030204" pitchFamily="18" charset="0"/>
                            </a:rPr>
                            <m:t>𝑥</m:t>
                          </m:r>
                          <m:r>
                            <a:rPr lang="fr-FR" b="0" i="1" smtClean="0">
                              <a:latin typeface="Cambria Math" panose="02040503050406030204" pitchFamily="18" charset="0"/>
                            </a:rPr>
                            <m:t>,</m:t>
                          </m:r>
                          <m:r>
                            <a:rPr lang="fr-FR" b="0" i="1" smtClean="0">
                              <a:latin typeface="Cambria Math" panose="02040503050406030204" pitchFamily="18" charset="0"/>
                            </a:rPr>
                            <m:t>𝑦</m:t>
                          </m:r>
                        </m:e>
                      </m:d>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1</m:t>
                          </m:r>
                        </m:num>
                        <m:den>
                          <m:r>
                            <a:rPr lang="fr-FR" b="0" i="1" smtClean="0">
                              <a:latin typeface="Cambria Math" panose="02040503050406030204" pitchFamily="18" charset="0"/>
                            </a:rPr>
                            <m:t>2</m:t>
                          </m:r>
                          <m:r>
                            <a:rPr lang="fr-FR" b="0" i="1" smtClean="0">
                              <a:latin typeface="Cambria Math" panose="02040503050406030204" pitchFamily="18" charset="0"/>
                              <a:ea typeface="Cambria Math" panose="02040503050406030204" pitchFamily="18" charset="0"/>
                            </a:rPr>
                            <m:t>𝜋</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𝜎</m:t>
                              </m:r>
                            </m:e>
                            <m:sup>
                              <m:r>
                                <a:rPr lang="fr-FR" b="0" i="1" smtClean="0">
                                  <a:latin typeface="Cambria Math" panose="02040503050406030204" pitchFamily="18" charset="0"/>
                                  <a:ea typeface="Cambria Math" panose="02040503050406030204" pitchFamily="18" charset="0"/>
                                </a:rPr>
                                <m:t>2</m:t>
                              </m:r>
                            </m:sup>
                          </m:sSup>
                        </m:den>
                      </m:f>
                      <m:sSup>
                        <m:sSupPr>
                          <m:ctrlPr>
                            <a:rPr lang="fr-FR" b="0" i="1" smtClean="0">
                              <a:latin typeface="Cambria Math" panose="02040503050406030204" pitchFamily="18" charset="0"/>
                            </a:rPr>
                          </m:ctrlPr>
                        </m:sSupPr>
                        <m:e>
                          <m:r>
                            <a:rPr lang="fr-FR" b="0" i="1" smtClean="0">
                              <a:latin typeface="Cambria Math" panose="02040503050406030204" pitchFamily="18" charset="0"/>
                            </a:rPr>
                            <m:t>𝑒</m:t>
                          </m:r>
                        </m:e>
                        <m:sup>
                          <m:r>
                            <a:rPr lang="fr-FR" b="0" i="1" smtClean="0">
                              <a:latin typeface="Cambria Math" panose="02040503050406030204" pitchFamily="18" charset="0"/>
                            </a:rPr>
                            <m:t>−(</m:t>
                          </m:r>
                          <m:f>
                            <m:fPr>
                              <m:ctrlPr>
                                <a:rPr lang="fr-FR" b="0" i="1" smtClean="0">
                                  <a:latin typeface="Cambria Math" panose="02040503050406030204" pitchFamily="18" charset="0"/>
                                </a:rPr>
                              </m:ctrlPr>
                            </m:fPr>
                            <m:num>
                              <m:sSup>
                                <m:sSupPr>
                                  <m:ctrlPr>
                                    <a:rPr lang="fr-FR" b="0" i="1" smtClean="0">
                                      <a:latin typeface="Cambria Math" panose="02040503050406030204" pitchFamily="18" charset="0"/>
                                    </a:rPr>
                                  </m:ctrlPr>
                                </m:sSupPr>
                                <m:e>
                                  <m:r>
                                    <a:rPr lang="fr-FR" b="0" i="1" smtClean="0">
                                      <a:latin typeface="Cambria Math" panose="02040503050406030204" pitchFamily="18" charset="0"/>
                                    </a:rPr>
                                    <m:t>𝑥</m:t>
                                  </m:r>
                                </m:e>
                                <m:sup>
                                  <m:r>
                                    <a:rPr lang="fr-FR" b="0" i="1" smtClean="0">
                                      <a:latin typeface="Cambria Math" panose="02040503050406030204" pitchFamily="18" charset="0"/>
                                    </a:rPr>
                                    <m:t>2</m:t>
                                  </m:r>
                                </m:sup>
                              </m:sSup>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𝑦</m:t>
                                  </m:r>
                                </m:e>
                                <m:sup>
                                  <m:r>
                                    <a:rPr lang="fr-FR" b="0" i="1" smtClean="0">
                                      <a:latin typeface="Cambria Math" panose="02040503050406030204" pitchFamily="18" charset="0"/>
                                    </a:rPr>
                                    <m:t>2</m:t>
                                  </m:r>
                                </m:sup>
                              </m:sSup>
                            </m:num>
                            <m:den>
                              <m:r>
                                <a:rPr lang="fr-FR" b="0" i="1" smtClean="0">
                                  <a:latin typeface="Cambria Math" panose="02040503050406030204" pitchFamily="18" charset="0"/>
                                </a:rPr>
                                <m:t>2</m:t>
                              </m:r>
                              <m:sSup>
                                <m:sSupPr>
                                  <m:ctrlPr>
                                    <a:rPr lang="fr-FR" b="0" i="1" smtClean="0">
                                      <a:latin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𝜎</m:t>
                                  </m:r>
                                </m:e>
                                <m:sup>
                                  <m:r>
                                    <a:rPr lang="fr-FR" b="0" i="1" smtClean="0">
                                      <a:latin typeface="Cambria Math" panose="02040503050406030204" pitchFamily="18" charset="0"/>
                                    </a:rPr>
                                    <m:t>2</m:t>
                                  </m:r>
                                </m:sup>
                              </m:sSup>
                            </m:den>
                          </m:f>
                          <m:r>
                            <a:rPr lang="fr-FR" b="0" i="1" smtClean="0">
                              <a:latin typeface="Cambria Math" panose="02040503050406030204" pitchFamily="18" charset="0"/>
                            </a:rPr>
                            <m:t>)</m:t>
                          </m:r>
                        </m:sup>
                      </m:sSup>
                    </m:oMath>
                  </m:oMathPara>
                </a14:m>
                <a:endParaRPr lang="fr-FR" dirty="0"/>
              </a:p>
            </p:txBody>
          </p:sp>
        </mc:Choice>
        <mc:Fallback xmlns="">
          <p:sp>
            <p:nvSpPr>
              <p:cNvPr id="12" name="TextBox 11">
                <a:extLst>
                  <a:ext uri="{FF2B5EF4-FFF2-40B4-BE49-F238E27FC236}">
                    <a16:creationId xmlns:a16="http://schemas.microsoft.com/office/drawing/2014/main" id="{58BA5C2F-22CF-7418-3884-026B6E630BDC}"/>
                  </a:ext>
                </a:extLst>
              </p:cNvPr>
              <p:cNvSpPr txBox="1">
                <a:spLocks noRot="1" noChangeAspect="1" noMove="1" noResize="1" noEditPoints="1" noAdjustHandles="1" noChangeArrowheads="1" noChangeShapeType="1" noTextEdit="1"/>
              </p:cNvSpPr>
              <p:nvPr/>
            </p:nvSpPr>
            <p:spPr>
              <a:xfrm>
                <a:off x="395536" y="2558356"/>
                <a:ext cx="2760477" cy="564706"/>
              </a:xfrm>
              <a:prstGeom prst="rect">
                <a:avLst/>
              </a:prstGeom>
              <a:blipFill>
                <a:blip r:embed="rId3"/>
                <a:stretch>
                  <a:fillRect/>
                </a:stretch>
              </a:blipFill>
              <a:ln>
                <a:solidFill>
                  <a:srgbClr val="000000"/>
                </a:solidFill>
              </a:ln>
            </p:spPr>
            <p:txBody>
              <a:bodyPr/>
              <a:lstStyle/>
              <a:p>
                <a:r>
                  <a:rPr lang="fr-FR">
                    <a:noFill/>
                  </a:rPr>
                  <a:t> </a:t>
                </a:r>
              </a:p>
            </p:txBody>
          </p:sp>
        </mc:Fallback>
      </mc:AlternateContent>
      <p:pic>
        <p:nvPicPr>
          <p:cNvPr id="14" name="Picture 13">
            <a:extLst>
              <a:ext uri="{FF2B5EF4-FFF2-40B4-BE49-F238E27FC236}">
                <a16:creationId xmlns:a16="http://schemas.microsoft.com/office/drawing/2014/main" id="{E22FE457-4031-B9CF-380B-232FC074767B}"/>
              </a:ext>
            </a:extLst>
          </p:cNvPr>
          <p:cNvPicPr>
            <a:picLocks noChangeAspect="1"/>
          </p:cNvPicPr>
          <p:nvPr/>
        </p:nvPicPr>
        <p:blipFill>
          <a:blip r:embed="rId4"/>
          <a:stretch>
            <a:fillRect/>
          </a:stretch>
        </p:blipFill>
        <p:spPr>
          <a:xfrm>
            <a:off x="584982" y="3179027"/>
            <a:ext cx="2381582" cy="952633"/>
          </a:xfrm>
          <a:prstGeom prst="rect">
            <a:avLst/>
          </a:prstGeom>
          <a:ln>
            <a:solidFill>
              <a:srgbClr val="000000"/>
            </a:solidFill>
          </a:ln>
        </p:spPr>
      </p:pic>
      <p:pic>
        <p:nvPicPr>
          <p:cNvPr id="17" name="Picture 16">
            <a:extLst>
              <a:ext uri="{FF2B5EF4-FFF2-40B4-BE49-F238E27FC236}">
                <a16:creationId xmlns:a16="http://schemas.microsoft.com/office/drawing/2014/main" id="{06176709-226F-EEDB-74F6-9455BFF4AD21}"/>
              </a:ext>
            </a:extLst>
          </p:cNvPr>
          <p:cNvPicPr>
            <a:picLocks noChangeAspect="1"/>
          </p:cNvPicPr>
          <p:nvPr/>
        </p:nvPicPr>
        <p:blipFill>
          <a:blip r:embed="rId5"/>
          <a:stretch>
            <a:fillRect/>
          </a:stretch>
        </p:blipFill>
        <p:spPr>
          <a:xfrm>
            <a:off x="3623670" y="2369901"/>
            <a:ext cx="5475200" cy="3055592"/>
          </a:xfrm>
          <a:prstGeom prst="rect">
            <a:avLst/>
          </a:prstGeom>
        </p:spPr>
      </p:pic>
      <p:sp>
        <p:nvSpPr>
          <p:cNvPr id="24" name="Espace réservé du texte 1">
            <a:extLst>
              <a:ext uri="{FF2B5EF4-FFF2-40B4-BE49-F238E27FC236}">
                <a16:creationId xmlns:a16="http://schemas.microsoft.com/office/drawing/2014/main" id="{69015BD6-8E8D-4DFE-06CD-FAB6D50B5AC1}"/>
              </a:ext>
            </a:extLst>
          </p:cNvPr>
          <p:cNvSpPr txBox="1">
            <a:spLocks/>
          </p:cNvSpPr>
          <p:nvPr/>
        </p:nvSpPr>
        <p:spPr>
          <a:xfrm>
            <a:off x="94899" y="4258483"/>
            <a:ext cx="3528772" cy="2241312"/>
          </a:xfrm>
          <a:prstGeom prst="rect">
            <a:avLst/>
          </a:prstGeom>
        </p:spPr>
        <p:txBody>
          <a:bodyPr vert="horz" lIns="0" tIns="0" rIns="0" bIns="0" rtlCol="0">
            <a:normAutofit fontScale="92500" lnSpcReduction="20000"/>
          </a:bodyPr>
          <a:lstStyle>
            <a:lvl1pPr marL="252000" indent="-252000" algn="l" defTabSz="914400" rtl="0" eaLnBrk="1" latinLnBrk="0" hangingPunct="1">
              <a:spcBef>
                <a:spcPts val="1200"/>
              </a:spcBef>
              <a:buClr>
                <a:srgbClr val="5BB4E5"/>
              </a:buClr>
              <a:buFont typeface="Trebuchet MS" panose="020B0603020202020204" pitchFamily="34" charset="0"/>
              <a:buChar char="□"/>
              <a:defRPr sz="2000" b="1" kern="1200" baseline="0">
                <a:solidFill>
                  <a:schemeClr val="tx1"/>
                </a:solidFill>
                <a:latin typeface="+mn-lt"/>
                <a:ea typeface="+mn-ea"/>
                <a:cs typeface="Arial" pitchFamily="34" charset="0"/>
              </a:defRPr>
            </a:lvl1pPr>
            <a:lvl2pPr marL="432000" indent="-180000" algn="l" defTabSz="914400" rtl="0" eaLnBrk="1" latinLnBrk="0" hangingPunct="1">
              <a:lnSpc>
                <a:spcPct val="100000"/>
              </a:lnSpc>
              <a:spcBef>
                <a:spcPts val="600"/>
              </a:spcBef>
              <a:buClr>
                <a:srgbClr val="5BB4E5"/>
              </a:buClr>
              <a:buFont typeface="Wingdings" panose="05000000000000000000" pitchFamily="2" charset="2"/>
              <a:buChar char="§"/>
              <a:defRPr sz="1800" kern="1200" baseline="0">
                <a:solidFill>
                  <a:schemeClr val="tx1"/>
                </a:solidFill>
                <a:latin typeface="+mn-lt"/>
                <a:ea typeface="+mn-ea"/>
                <a:cs typeface="Arial" pitchFamily="34" charset="0"/>
              </a:defRPr>
            </a:lvl2pPr>
            <a:lvl3pPr marL="648000" indent="-216000" algn="l" defTabSz="914400" rtl="0" eaLnBrk="1" latinLnBrk="0" hangingPunct="1">
              <a:spcBef>
                <a:spcPts val="300"/>
              </a:spcBef>
              <a:buClr>
                <a:schemeClr val="tx2"/>
              </a:buClr>
              <a:buSzPct val="100000"/>
              <a:buFont typeface="Trebuchet MS" panose="020B0603020202020204" pitchFamily="34" charset="0"/>
              <a:buChar char="□"/>
              <a:defRPr sz="1800" kern="1200" baseline="0">
                <a:solidFill>
                  <a:schemeClr val="tx1"/>
                </a:solidFill>
                <a:latin typeface="+mn-lt"/>
                <a:ea typeface="+mn-ea"/>
                <a:cs typeface="+mn-cs"/>
              </a:defRPr>
            </a:lvl3pPr>
            <a:lvl4pPr marL="828000" indent="-180000" algn="l" defTabSz="914400" rtl="0" eaLnBrk="1" latinLnBrk="0" hangingPunct="1">
              <a:spcBef>
                <a:spcPts val="300"/>
              </a:spcBef>
              <a:buClr>
                <a:schemeClr val="tx2"/>
              </a:buClr>
              <a:buFont typeface="Wingdings" panose="05000000000000000000" pitchFamily="2" charset="2"/>
              <a:buChar char="§"/>
              <a:defRPr sz="1800" kern="1200" baseline="0">
                <a:solidFill>
                  <a:schemeClr val="tx1"/>
                </a:solidFill>
                <a:latin typeface="+mn-lt"/>
                <a:ea typeface="+mn-ea"/>
                <a:cs typeface="+mn-cs"/>
              </a:defRPr>
            </a:lvl4pPr>
            <a:lvl5pPr marL="1044000" indent="-216000" algn="l" defTabSz="914400" rtl="0" eaLnBrk="1" latinLnBrk="0" hangingPunct="1">
              <a:spcBef>
                <a:spcPts val="3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Méthode 1 </a:t>
            </a:r>
          </a:p>
          <a:p>
            <a:pPr marL="0" indent="0">
              <a:buNone/>
            </a:pPr>
            <a:r>
              <a:rPr lang="fr-FR" dirty="0"/>
              <a:t>    </a:t>
            </a:r>
            <a:r>
              <a:rPr lang="en-US" sz="1800" b="0" i="0" dirty="0">
                <a:effectLst/>
                <a:latin typeface="Menlo"/>
              </a:rPr>
              <a:t>conv2() </a:t>
            </a:r>
          </a:p>
          <a:p>
            <a:pPr marL="0" indent="0">
              <a:buNone/>
            </a:pPr>
            <a:r>
              <a:rPr lang="en-US" sz="1800" b="0" dirty="0">
                <a:latin typeface="Menlo"/>
              </a:rPr>
              <a:t>     </a:t>
            </a:r>
            <a:r>
              <a:rPr lang="fr-FR" sz="1800" b="0" dirty="0">
                <a:latin typeface="Menlo"/>
              </a:rPr>
              <a:t>temps de calcul de l’ordre de </a:t>
            </a:r>
            <a:r>
              <a:rPr lang="en-US" sz="1800" b="0" dirty="0">
                <a:latin typeface="Menlo"/>
              </a:rPr>
              <a:t>1.2 s </a:t>
            </a:r>
            <a:endParaRPr lang="fr-FR" sz="1800" b="0" dirty="0">
              <a:latin typeface="Menlo"/>
            </a:endParaRPr>
          </a:p>
          <a:p>
            <a:r>
              <a:rPr lang="fr-FR" dirty="0"/>
              <a:t> Méthode 2 </a:t>
            </a:r>
          </a:p>
          <a:p>
            <a:pPr marL="0" indent="0">
              <a:buNone/>
            </a:pPr>
            <a:r>
              <a:rPr lang="fr-FR" dirty="0"/>
              <a:t>    </a:t>
            </a:r>
            <a:r>
              <a:rPr lang="en-US" sz="1800" b="0" i="0" dirty="0" err="1">
                <a:effectLst/>
                <a:latin typeface="Menlo"/>
              </a:rPr>
              <a:t>imgaussfilt</a:t>
            </a:r>
            <a:r>
              <a:rPr lang="en-US" sz="1800" b="0" i="0" dirty="0">
                <a:effectLst/>
                <a:latin typeface="Menlo"/>
              </a:rPr>
              <a:t>()</a:t>
            </a:r>
          </a:p>
          <a:p>
            <a:pPr marL="0" indent="0">
              <a:buNone/>
            </a:pPr>
            <a:r>
              <a:rPr lang="en-US" sz="1800" b="0" dirty="0">
                <a:latin typeface="Menlo"/>
              </a:rPr>
              <a:t>     </a:t>
            </a:r>
            <a:r>
              <a:rPr lang="fr-FR" sz="1800" b="0" i="0" dirty="0">
                <a:effectLst/>
                <a:latin typeface="Menlo"/>
              </a:rPr>
              <a:t>temps de calcul de l’ordre de </a:t>
            </a:r>
            <a:r>
              <a:rPr lang="en-US" sz="1800" b="0" dirty="0">
                <a:latin typeface="Menlo"/>
              </a:rPr>
              <a:t>2</a:t>
            </a:r>
            <a:r>
              <a:rPr lang="en-US" sz="1800" b="0" i="0" dirty="0">
                <a:effectLst/>
                <a:latin typeface="Menlo"/>
              </a:rPr>
              <a:t>.1 s</a:t>
            </a:r>
          </a:p>
        </p:txBody>
      </p:sp>
      <p:sp>
        <p:nvSpPr>
          <p:cNvPr id="25" name="Espace réservé du texte 1">
            <a:extLst>
              <a:ext uri="{FF2B5EF4-FFF2-40B4-BE49-F238E27FC236}">
                <a16:creationId xmlns:a16="http://schemas.microsoft.com/office/drawing/2014/main" id="{25A900AB-6B77-E915-EACB-C7212287F5B9}"/>
              </a:ext>
            </a:extLst>
          </p:cNvPr>
          <p:cNvSpPr txBox="1">
            <a:spLocks/>
          </p:cNvSpPr>
          <p:nvPr/>
        </p:nvSpPr>
        <p:spPr>
          <a:xfrm>
            <a:off x="3623670" y="2050441"/>
            <a:ext cx="2582320" cy="507915"/>
          </a:xfrm>
          <a:prstGeom prst="rect">
            <a:avLst/>
          </a:prstGeom>
        </p:spPr>
        <p:txBody>
          <a:bodyPr vert="horz" lIns="0" tIns="0" rIns="0" bIns="0" rtlCol="0">
            <a:normAutofit/>
          </a:bodyPr>
          <a:lstStyle>
            <a:lvl1pPr marL="252000" indent="-252000" algn="l" defTabSz="914400" rtl="0" eaLnBrk="1" latinLnBrk="0" hangingPunct="1">
              <a:spcBef>
                <a:spcPts val="1200"/>
              </a:spcBef>
              <a:buClr>
                <a:srgbClr val="5BB4E5"/>
              </a:buClr>
              <a:buFont typeface="Trebuchet MS" panose="020B0603020202020204" pitchFamily="34" charset="0"/>
              <a:buChar char="□"/>
              <a:defRPr sz="2000" b="1" kern="1200" baseline="0">
                <a:solidFill>
                  <a:schemeClr val="tx1"/>
                </a:solidFill>
                <a:latin typeface="+mn-lt"/>
                <a:ea typeface="+mn-ea"/>
                <a:cs typeface="Arial" pitchFamily="34" charset="0"/>
              </a:defRPr>
            </a:lvl1pPr>
            <a:lvl2pPr marL="432000" indent="-180000" algn="l" defTabSz="914400" rtl="0" eaLnBrk="1" latinLnBrk="0" hangingPunct="1">
              <a:lnSpc>
                <a:spcPct val="100000"/>
              </a:lnSpc>
              <a:spcBef>
                <a:spcPts val="600"/>
              </a:spcBef>
              <a:buClr>
                <a:srgbClr val="5BB4E5"/>
              </a:buClr>
              <a:buFont typeface="Wingdings" panose="05000000000000000000" pitchFamily="2" charset="2"/>
              <a:buChar char="§"/>
              <a:defRPr sz="1800" kern="1200" baseline="0">
                <a:solidFill>
                  <a:schemeClr val="tx1"/>
                </a:solidFill>
                <a:latin typeface="+mn-lt"/>
                <a:ea typeface="+mn-ea"/>
                <a:cs typeface="Arial" pitchFamily="34" charset="0"/>
              </a:defRPr>
            </a:lvl2pPr>
            <a:lvl3pPr marL="648000" indent="-216000" algn="l" defTabSz="914400" rtl="0" eaLnBrk="1" latinLnBrk="0" hangingPunct="1">
              <a:spcBef>
                <a:spcPts val="300"/>
              </a:spcBef>
              <a:buClr>
                <a:schemeClr val="tx2"/>
              </a:buClr>
              <a:buSzPct val="100000"/>
              <a:buFont typeface="Trebuchet MS" panose="020B0603020202020204" pitchFamily="34" charset="0"/>
              <a:buChar char="□"/>
              <a:defRPr sz="1800" kern="1200" baseline="0">
                <a:solidFill>
                  <a:schemeClr val="tx1"/>
                </a:solidFill>
                <a:latin typeface="+mn-lt"/>
                <a:ea typeface="+mn-ea"/>
                <a:cs typeface="+mn-cs"/>
              </a:defRPr>
            </a:lvl3pPr>
            <a:lvl4pPr marL="828000" indent="-180000" algn="l" defTabSz="914400" rtl="0" eaLnBrk="1" latinLnBrk="0" hangingPunct="1">
              <a:spcBef>
                <a:spcPts val="300"/>
              </a:spcBef>
              <a:buClr>
                <a:schemeClr val="tx2"/>
              </a:buClr>
              <a:buFont typeface="Wingdings" panose="05000000000000000000" pitchFamily="2" charset="2"/>
              <a:buChar char="§"/>
              <a:defRPr sz="1800" kern="1200" baseline="0">
                <a:solidFill>
                  <a:schemeClr val="tx1"/>
                </a:solidFill>
                <a:latin typeface="+mn-lt"/>
                <a:ea typeface="+mn-ea"/>
                <a:cs typeface="+mn-cs"/>
              </a:defRPr>
            </a:lvl4pPr>
            <a:lvl5pPr marL="1044000" indent="-216000" algn="l" defTabSz="914400" rtl="0" eaLnBrk="1" latinLnBrk="0" hangingPunct="1">
              <a:spcBef>
                <a:spcPts val="3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Résultat :</a:t>
            </a:r>
          </a:p>
          <a:p>
            <a:pPr marL="252000" lvl="1" indent="0">
              <a:buFont typeface="Wingdings" panose="05000000000000000000" pitchFamily="2" charset="2"/>
              <a:buNone/>
            </a:pPr>
            <a:endParaRPr lang="fr-FR" dirty="0"/>
          </a:p>
          <a:p>
            <a:endParaRPr lang="fr-FR" dirty="0"/>
          </a:p>
        </p:txBody>
      </p:sp>
      <p:sp>
        <p:nvSpPr>
          <p:cNvPr id="2" name="ZoneTexte 2">
            <a:extLst>
              <a:ext uri="{FF2B5EF4-FFF2-40B4-BE49-F238E27FC236}">
                <a16:creationId xmlns:a16="http://schemas.microsoft.com/office/drawing/2014/main" id="{118DB29C-16A0-CAF6-11A5-36F05E306075}"/>
              </a:ext>
            </a:extLst>
          </p:cNvPr>
          <p:cNvSpPr txBox="1"/>
          <p:nvPr/>
        </p:nvSpPr>
        <p:spPr>
          <a:xfrm>
            <a:off x="4224652" y="5417534"/>
            <a:ext cx="4273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dirty="0"/>
              <a:t>Figure: affichage des données après un Filtre gaussien </a:t>
            </a:r>
          </a:p>
        </p:txBody>
      </p:sp>
    </p:spTree>
    <p:extLst>
      <p:ext uri="{BB962C8B-B14F-4D97-AF65-F5344CB8AC3E}">
        <p14:creationId xmlns:p14="http://schemas.microsoft.com/office/powerpoint/2010/main" val="327300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334993E-BC24-AF62-9D8B-C5D43F09A413}"/>
              </a:ext>
            </a:extLst>
          </p:cNvPr>
          <p:cNvSpPr/>
          <p:nvPr/>
        </p:nvSpPr>
        <p:spPr>
          <a:xfrm>
            <a:off x="182298" y="4723031"/>
            <a:ext cx="1673558" cy="813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solidFill>
                <a:schemeClr val="accent2"/>
              </a:solidFill>
            </a:endParaRPr>
          </a:p>
        </p:txBody>
      </p:sp>
      <p:sp>
        <p:nvSpPr>
          <p:cNvPr id="5" name="Title 4"/>
          <p:cNvSpPr>
            <a:spLocks noGrp="1"/>
          </p:cNvSpPr>
          <p:nvPr>
            <p:ph type="title"/>
          </p:nvPr>
        </p:nvSpPr>
        <p:spPr/>
        <p:txBody>
          <a:bodyPr/>
          <a:lstStyle/>
          <a:p>
            <a:r>
              <a:rPr lang="fr-FR" dirty="0"/>
              <a:t>Filtrage du nuage de point (Filtre morphologiques</a:t>
            </a:r>
            <a:r>
              <a:rPr lang="en-US" dirty="0"/>
              <a:t>)</a:t>
            </a:r>
          </a:p>
        </p:txBody>
      </p:sp>
      <p:sp>
        <p:nvSpPr>
          <p:cNvPr id="4" name="Slide Number Placeholder 3"/>
          <p:cNvSpPr>
            <a:spLocks noGrp="1"/>
          </p:cNvSpPr>
          <p:nvPr>
            <p:ph type="sldNum" sz="quarter" idx="4"/>
          </p:nvPr>
        </p:nvSpPr>
        <p:spPr/>
        <p:txBody>
          <a:bodyPr/>
          <a:lstStyle/>
          <a:p>
            <a:pPr>
              <a:tabLst>
                <a:tab pos="1440000" algn="r"/>
              </a:tabLst>
            </a:pPr>
            <a:fld id="{52D49FE9-411A-421C-95F2-BCD663E375F5}" type="slidenum">
              <a:rPr lang="fr-FR" smtClean="0"/>
              <a:pPr>
                <a:tabLst>
                  <a:tab pos="1440000" algn="r"/>
                </a:tabLst>
              </a:pPr>
              <a:t>8</a:t>
            </a:fld>
            <a:endParaRPr lang="fr-FR" dirty="0"/>
          </a:p>
        </p:txBody>
      </p:sp>
      <p:pic>
        <p:nvPicPr>
          <p:cNvPr id="7" name="Picture 6">
            <a:extLst>
              <a:ext uri="{FF2B5EF4-FFF2-40B4-BE49-F238E27FC236}">
                <a16:creationId xmlns:a16="http://schemas.microsoft.com/office/drawing/2014/main" id="{1DA040C4-41DF-0E1A-410F-88680F804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888" y="3299650"/>
            <a:ext cx="3922132" cy="2521371"/>
          </a:xfrm>
          <a:prstGeom prst="rect">
            <a:avLst/>
          </a:prstGeom>
          <a:ln>
            <a:solidFill>
              <a:schemeClr val="accent3"/>
            </a:solidFill>
          </a:ln>
        </p:spPr>
      </p:pic>
      <p:pic>
        <p:nvPicPr>
          <p:cNvPr id="9" name="Picture 8">
            <a:extLst>
              <a:ext uri="{FF2B5EF4-FFF2-40B4-BE49-F238E27FC236}">
                <a16:creationId xmlns:a16="http://schemas.microsoft.com/office/drawing/2014/main" id="{8D4C1373-7E10-8AAD-675F-FB457D2028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299650"/>
            <a:ext cx="3922132" cy="2505614"/>
          </a:xfrm>
          <a:prstGeom prst="rect">
            <a:avLst/>
          </a:prstGeom>
          <a:ln>
            <a:solidFill>
              <a:schemeClr val="accent3"/>
            </a:solidFill>
          </a:ln>
        </p:spPr>
      </p:pic>
      <p:sp>
        <p:nvSpPr>
          <p:cNvPr id="16" name="Espace réservé du texte 1">
            <a:extLst>
              <a:ext uri="{FF2B5EF4-FFF2-40B4-BE49-F238E27FC236}">
                <a16:creationId xmlns:a16="http://schemas.microsoft.com/office/drawing/2014/main" id="{2A678BD7-F5BF-CD48-0C4D-7BC813AB46ED}"/>
              </a:ext>
            </a:extLst>
          </p:cNvPr>
          <p:cNvSpPr txBox="1">
            <a:spLocks/>
          </p:cNvSpPr>
          <p:nvPr/>
        </p:nvSpPr>
        <p:spPr>
          <a:xfrm>
            <a:off x="81611" y="1484784"/>
            <a:ext cx="5831023" cy="1767319"/>
          </a:xfrm>
          <a:prstGeom prst="rect">
            <a:avLst/>
          </a:prstGeom>
        </p:spPr>
        <p:txBody>
          <a:bodyPr vert="horz" lIns="0" tIns="0" rIns="0" bIns="0" rtlCol="0">
            <a:normAutofit/>
          </a:bodyPr>
          <a:lstStyle>
            <a:lvl1pPr marL="252000" indent="-252000" algn="l" defTabSz="914400" rtl="0" eaLnBrk="1" latinLnBrk="0" hangingPunct="1">
              <a:spcBef>
                <a:spcPts val="1200"/>
              </a:spcBef>
              <a:buClr>
                <a:srgbClr val="5BB4E5"/>
              </a:buClr>
              <a:buFont typeface="Trebuchet MS" panose="020B0603020202020204" pitchFamily="34" charset="0"/>
              <a:buChar char="□"/>
              <a:defRPr sz="2000" b="1" kern="1200" baseline="0">
                <a:solidFill>
                  <a:schemeClr val="tx1"/>
                </a:solidFill>
                <a:latin typeface="+mn-lt"/>
                <a:ea typeface="+mn-ea"/>
                <a:cs typeface="Arial" pitchFamily="34" charset="0"/>
              </a:defRPr>
            </a:lvl1pPr>
            <a:lvl2pPr marL="432000" indent="-180000" algn="l" defTabSz="914400" rtl="0" eaLnBrk="1" latinLnBrk="0" hangingPunct="1">
              <a:lnSpc>
                <a:spcPct val="100000"/>
              </a:lnSpc>
              <a:spcBef>
                <a:spcPts val="600"/>
              </a:spcBef>
              <a:buClr>
                <a:srgbClr val="5BB4E5"/>
              </a:buClr>
              <a:buFont typeface="Wingdings" panose="05000000000000000000" pitchFamily="2" charset="2"/>
              <a:buChar char="§"/>
              <a:defRPr sz="1800" kern="1200" baseline="0">
                <a:solidFill>
                  <a:schemeClr val="tx1"/>
                </a:solidFill>
                <a:latin typeface="+mn-lt"/>
                <a:ea typeface="+mn-ea"/>
                <a:cs typeface="Arial" pitchFamily="34" charset="0"/>
              </a:defRPr>
            </a:lvl2pPr>
            <a:lvl3pPr marL="648000" indent="-216000" algn="l" defTabSz="914400" rtl="0" eaLnBrk="1" latinLnBrk="0" hangingPunct="1">
              <a:spcBef>
                <a:spcPts val="300"/>
              </a:spcBef>
              <a:buClr>
                <a:schemeClr val="tx2"/>
              </a:buClr>
              <a:buSzPct val="100000"/>
              <a:buFont typeface="Trebuchet MS" panose="020B0603020202020204" pitchFamily="34" charset="0"/>
              <a:buChar char="□"/>
              <a:defRPr sz="1800" kern="1200" baseline="0">
                <a:solidFill>
                  <a:schemeClr val="tx1"/>
                </a:solidFill>
                <a:latin typeface="+mn-lt"/>
                <a:ea typeface="+mn-ea"/>
                <a:cs typeface="+mn-cs"/>
              </a:defRPr>
            </a:lvl3pPr>
            <a:lvl4pPr marL="828000" indent="-180000" algn="l" defTabSz="914400" rtl="0" eaLnBrk="1" latinLnBrk="0" hangingPunct="1">
              <a:spcBef>
                <a:spcPts val="300"/>
              </a:spcBef>
              <a:buClr>
                <a:schemeClr val="tx2"/>
              </a:buClr>
              <a:buFont typeface="Wingdings" panose="05000000000000000000" pitchFamily="2" charset="2"/>
              <a:buChar char="§"/>
              <a:defRPr sz="1800" kern="1200" baseline="0">
                <a:solidFill>
                  <a:schemeClr val="tx1"/>
                </a:solidFill>
                <a:latin typeface="+mn-lt"/>
                <a:ea typeface="+mn-ea"/>
                <a:cs typeface="+mn-cs"/>
              </a:defRPr>
            </a:lvl4pPr>
            <a:lvl5pPr marL="1044000" indent="-216000" algn="l" defTabSz="914400" rtl="0" eaLnBrk="1" latinLnBrk="0" hangingPunct="1">
              <a:spcBef>
                <a:spcPts val="3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Approche:</a:t>
            </a:r>
          </a:p>
          <a:p>
            <a:pPr lvl="1"/>
            <a:r>
              <a:rPr lang="fr-FR" dirty="0"/>
              <a:t>Projection d'une demi-sphère sur un plan horizontal.</a:t>
            </a:r>
          </a:p>
          <a:p>
            <a:pPr lvl="1"/>
            <a:r>
              <a:rPr lang="fr-FR" dirty="0"/>
              <a:t>balayer le filtre sur la matrice de données, en vérifiant le dépassement entre la surface et la sphère.</a:t>
            </a:r>
            <a:endParaRPr lang="en-US" dirty="0"/>
          </a:p>
        </p:txBody>
      </p:sp>
      <p:pic>
        <p:nvPicPr>
          <p:cNvPr id="22" name="Picture 21">
            <a:extLst>
              <a:ext uri="{FF2B5EF4-FFF2-40B4-BE49-F238E27FC236}">
                <a16:creationId xmlns:a16="http://schemas.microsoft.com/office/drawing/2014/main" id="{14CF3973-B421-8F1F-B49B-7EAAFD8013A7}"/>
              </a:ext>
            </a:extLst>
          </p:cNvPr>
          <p:cNvPicPr>
            <a:picLocks noChangeAspect="1"/>
          </p:cNvPicPr>
          <p:nvPr/>
        </p:nvPicPr>
        <p:blipFill>
          <a:blip r:embed="rId5"/>
          <a:stretch>
            <a:fillRect/>
          </a:stretch>
        </p:blipFill>
        <p:spPr>
          <a:xfrm>
            <a:off x="4302411" y="3293109"/>
            <a:ext cx="4769039" cy="2521370"/>
          </a:xfrm>
          <a:prstGeom prst="rect">
            <a:avLst/>
          </a:prstGeom>
          <a:ln>
            <a:solidFill>
              <a:schemeClr val="accent3"/>
            </a:solidFill>
          </a:ln>
        </p:spPr>
      </p:pic>
      <p:pic>
        <p:nvPicPr>
          <p:cNvPr id="23" name="Picture 22">
            <a:extLst>
              <a:ext uri="{FF2B5EF4-FFF2-40B4-BE49-F238E27FC236}">
                <a16:creationId xmlns:a16="http://schemas.microsoft.com/office/drawing/2014/main" id="{EF690061-E91B-C8D6-0654-0804582CA06C}"/>
              </a:ext>
            </a:extLst>
          </p:cNvPr>
          <p:cNvPicPr>
            <a:picLocks noChangeAspect="1"/>
          </p:cNvPicPr>
          <p:nvPr/>
        </p:nvPicPr>
        <p:blipFill>
          <a:blip r:embed="rId6"/>
          <a:stretch>
            <a:fillRect/>
          </a:stretch>
        </p:blipFill>
        <p:spPr>
          <a:xfrm>
            <a:off x="6643145" y="1752924"/>
            <a:ext cx="2105319" cy="5239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4" name="Espace réservé du texte 1">
            <a:extLst>
              <a:ext uri="{FF2B5EF4-FFF2-40B4-BE49-F238E27FC236}">
                <a16:creationId xmlns:a16="http://schemas.microsoft.com/office/drawing/2014/main" id="{62FD98BF-10C9-717C-EA5C-82312953370C}"/>
              </a:ext>
            </a:extLst>
          </p:cNvPr>
          <p:cNvSpPr txBox="1">
            <a:spLocks/>
          </p:cNvSpPr>
          <p:nvPr/>
        </p:nvSpPr>
        <p:spPr>
          <a:xfrm>
            <a:off x="4328978" y="2903387"/>
            <a:ext cx="2582320" cy="507915"/>
          </a:xfrm>
          <a:prstGeom prst="rect">
            <a:avLst/>
          </a:prstGeom>
        </p:spPr>
        <p:txBody>
          <a:bodyPr vert="horz" lIns="0" tIns="0" rIns="0" bIns="0" rtlCol="0">
            <a:normAutofit/>
          </a:bodyPr>
          <a:lstStyle>
            <a:lvl1pPr marL="252000" indent="-252000" algn="l" defTabSz="914400" rtl="0" eaLnBrk="1" latinLnBrk="0" hangingPunct="1">
              <a:spcBef>
                <a:spcPts val="1200"/>
              </a:spcBef>
              <a:buClr>
                <a:srgbClr val="5BB4E5"/>
              </a:buClr>
              <a:buFont typeface="Trebuchet MS" panose="020B0603020202020204" pitchFamily="34" charset="0"/>
              <a:buChar char="□"/>
              <a:defRPr sz="2000" b="1" kern="1200" baseline="0">
                <a:solidFill>
                  <a:schemeClr val="tx1"/>
                </a:solidFill>
                <a:latin typeface="+mn-lt"/>
                <a:ea typeface="+mn-ea"/>
                <a:cs typeface="Arial" pitchFamily="34" charset="0"/>
              </a:defRPr>
            </a:lvl1pPr>
            <a:lvl2pPr marL="432000" indent="-180000" algn="l" defTabSz="914400" rtl="0" eaLnBrk="1" latinLnBrk="0" hangingPunct="1">
              <a:lnSpc>
                <a:spcPct val="100000"/>
              </a:lnSpc>
              <a:spcBef>
                <a:spcPts val="600"/>
              </a:spcBef>
              <a:buClr>
                <a:srgbClr val="5BB4E5"/>
              </a:buClr>
              <a:buFont typeface="Wingdings" panose="05000000000000000000" pitchFamily="2" charset="2"/>
              <a:buChar char="§"/>
              <a:defRPr sz="1800" kern="1200" baseline="0">
                <a:solidFill>
                  <a:schemeClr val="tx1"/>
                </a:solidFill>
                <a:latin typeface="+mn-lt"/>
                <a:ea typeface="+mn-ea"/>
                <a:cs typeface="Arial" pitchFamily="34" charset="0"/>
              </a:defRPr>
            </a:lvl2pPr>
            <a:lvl3pPr marL="648000" indent="-216000" algn="l" defTabSz="914400" rtl="0" eaLnBrk="1" latinLnBrk="0" hangingPunct="1">
              <a:spcBef>
                <a:spcPts val="300"/>
              </a:spcBef>
              <a:buClr>
                <a:schemeClr val="tx2"/>
              </a:buClr>
              <a:buSzPct val="100000"/>
              <a:buFont typeface="Trebuchet MS" panose="020B0603020202020204" pitchFamily="34" charset="0"/>
              <a:buChar char="□"/>
              <a:defRPr sz="1800" kern="1200" baseline="0">
                <a:solidFill>
                  <a:schemeClr val="tx1"/>
                </a:solidFill>
                <a:latin typeface="+mn-lt"/>
                <a:ea typeface="+mn-ea"/>
                <a:cs typeface="+mn-cs"/>
              </a:defRPr>
            </a:lvl3pPr>
            <a:lvl4pPr marL="828000" indent="-180000" algn="l" defTabSz="914400" rtl="0" eaLnBrk="1" latinLnBrk="0" hangingPunct="1">
              <a:spcBef>
                <a:spcPts val="300"/>
              </a:spcBef>
              <a:buClr>
                <a:schemeClr val="tx2"/>
              </a:buClr>
              <a:buFont typeface="Wingdings" panose="05000000000000000000" pitchFamily="2" charset="2"/>
              <a:buChar char="§"/>
              <a:defRPr sz="1800" kern="1200" baseline="0">
                <a:solidFill>
                  <a:schemeClr val="tx1"/>
                </a:solidFill>
                <a:latin typeface="+mn-lt"/>
                <a:ea typeface="+mn-ea"/>
                <a:cs typeface="+mn-cs"/>
              </a:defRPr>
            </a:lvl4pPr>
            <a:lvl5pPr marL="1044000" indent="-216000" algn="l" defTabSz="914400" rtl="0" eaLnBrk="1" latinLnBrk="0" hangingPunct="1">
              <a:spcBef>
                <a:spcPts val="3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Résultat :</a:t>
            </a:r>
          </a:p>
          <a:p>
            <a:endParaRPr lang="fr-FR" dirty="0"/>
          </a:p>
        </p:txBody>
      </p:sp>
      <p:sp>
        <p:nvSpPr>
          <p:cNvPr id="25" name="Arrow: Down 24">
            <a:extLst>
              <a:ext uri="{FF2B5EF4-FFF2-40B4-BE49-F238E27FC236}">
                <a16:creationId xmlns:a16="http://schemas.microsoft.com/office/drawing/2014/main" id="{850185C3-1949-EDCE-BA24-35DC373A394B}"/>
              </a:ext>
            </a:extLst>
          </p:cNvPr>
          <p:cNvSpPr/>
          <p:nvPr/>
        </p:nvSpPr>
        <p:spPr>
          <a:xfrm rot="16200000">
            <a:off x="5978496" y="1812417"/>
            <a:ext cx="354103" cy="430791"/>
          </a:xfrm>
          <a:prstGeom prst="downArrow">
            <a:avLst>
              <a:gd name="adj1" fmla="val 50000"/>
              <a:gd name="adj2" fmla="val 37119"/>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solidFill>
                <a:schemeClr val="accent2"/>
              </a:solidFill>
            </a:endParaRPr>
          </a:p>
        </p:txBody>
      </p:sp>
      <p:sp>
        <p:nvSpPr>
          <p:cNvPr id="2" name="ZoneTexte 2">
            <a:extLst>
              <a:ext uri="{FF2B5EF4-FFF2-40B4-BE49-F238E27FC236}">
                <a16:creationId xmlns:a16="http://schemas.microsoft.com/office/drawing/2014/main" id="{38308F5E-B93A-3ABC-249E-B88C9C3CBDCE}"/>
              </a:ext>
            </a:extLst>
          </p:cNvPr>
          <p:cNvSpPr txBox="1"/>
          <p:nvPr/>
        </p:nvSpPr>
        <p:spPr>
          <a:xfrm>
            <a:off x="4377487" y="5793143"/>
            <a:ext cx="4273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dirty="0"/>
              <a:t>Figure: affichage des données après un Filtre morphologique </a:t>
            </a:r>
          </a:p>
        </p:txBody>
      </p:sp>
      <p:sp>
        <p:nvSpPr>
          <p:cNvPr id="3" name="ZoneTexte 2">
            <a:extLst>
              <a:ext uri="{FF2B5EF4-FFF2-40B4-BE49-F238E27FC236}">
                <a16:creationId xmlns:a16="http://schemas.microsoft.com/office/drawing/2014/main" id="{EC81D613-D5E0-613B-722F-351F90BE8FBB}"/>
              </a:ext>
            </a:extLst>
          </p:cNvPr>
          <p:cNvSpPr txBox="1"/>
          <p:nvPr/>
        </p:nvSpPr>
        <p:spPr>
          <a:xfrm>
            <a:off x="122617" y="5775289"/>
            <a:ext cx="427323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dirty="0"/>
              <a:t>Figure: illustration de la méthode </a:t>
            </a:r>
          </a:p>
        </p:txBody>
      </p:sp>
      <p:sp>
        <p:nvSpPr>
          <p:cNvPr id="6" name="TextBox 5">
            <a:extLst>
              <a:ext uri="{FF2B5EF4-FFF2-40B4-BE49-F238E27FC236}">
                <a16:creationId xmlns:a16="http://schemas.microsoft.com/office/drawing/2014/main" id="{160D3FA0-5BEE-DA3B-7ECB-2A306263BCBB}"/>
              </a:ext>
            </a:extLst>
          </p:cNvPr>
          <p:cNvSpPr txBox="1"/>
          <p:nvPr/>
        </p:nvSpPr>
        <p:spPr>
          <a:xfrm>
            <a:off x="3059832" y="4869160"/>
            <a:ext cx="1410415" cy="338554"/>
          </a:xfrm>
          <a:prstGeom prst="rect">
            <a:avLst/>
          </a:prstGeom>
          <a:noFill/>
        </p:spPr>
        <p:txBody>
          <a:bodyPr wrap="square" rtlCol="0">
            <a:spAutoFit/>
          </a:bodyPr>
          <a:lstStyle/>
          <a:p>
            <a:r>
              <a:rPr lang="fr-FR" sz="1600" dirty="0"/>
              <a:t>Offset max</a:t>
            </a:r>
          </a:p>
        </p:txBody>
      </p:sp>
    </p:spTree>
    <p:extLst>
      <p:ext uri="{BB962C8B-B14F-4D97-AF65-F5344CB8AC3E}">
        <p14:creationId xmlns:p14="http://schemas.microsoft.com/office/powerpoint/2010/main" val="140956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50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07076-0175-935F-8DE7-3F0345B82C29}"/>
              </a:ext>
            </a:extLst>
          </p:cNvPr>
          <p:cNvSpPr>
            <a:spLocks noGrp="1"/>
          </p:cNvSpPr>
          <p:nvPr>
            <p:ph type="title"/>
          </p:nvPr>
        </p:nvSpPr>
        <p:spPr/>
        <p:txBody>
          <a:bodyPr/>
          <a:lstStyle/>
          <a:p>
            <a:r>
              <a:rPr lang="en-US" dirty="0"/>
              <a:t>Interface </a:t>
            </a:r>
            <a:r>
              <a:rPr lang="fr-FR" dirty="0"/>
              <a:t>graphique</a:t>
            </a:r>
            <a:r>
              <a:rPr lang="en-US" dirty="0"/>
              <a:t>.</a:t>
            </a:r>
          </a:p>
        </p:txBody>
      </p:sp>
      <p:sp>
        <p:nvSpPr>
          <p:cNvPr id="3" name="Slide Number Placeholder 2">
            <a:extLst>
              <a:ext uri="{FF2B5EF4-FFF2-40B4-BE49-F238E27FC236}">
                <a16:creationId xmlns:a16="http://schemas.microsoft.com/office/drawing/2014/main" id="{BBBAA0B8-FB03-3AB5-1067-8852516FF7AF}"/>
              </a:ext>
            </a:extLst>
          </p:cNvPr>
          <p:cNvSpPr>
            <a:spLocks noGrp="1"/>
          </p:cNvSpPr>
          <p:nvPr>
            <p:ph type="sldNum" sz="quarter" idx="4"/>
          </p:nvPr>
        </p:nvSpPr>
        <p:spPr/>
        <p:txBody>
          <a:bodyPr/>
          <a:lstStyle/>
          <a:p>
            <a:pPr>
              <a:tabLst>
                <a:tab pos="1440000" algn="r"/>
              </a:tabLst>
            </a:pPr>
            <a:fld id="{52D49FE9-411A-421C-95F2-BCD663E375F5}" type="slidenum">
              <a:rPr lang="fr-FR" smtClean="0"/>
              <a:pPr>
                <a:tabLst>
                  <a:tab pos="1440000" algn="r"/>
                </a:tabLst>
              </a:pPr>
              <a:t>9</a:t>
            </a:fld>
            <a:endParaRPr lang="fr-FR" dirty="0"/>
          </a:p>
        </p:txBody>
      </p:sp>
      <p:pic>
        <p:nvPicPr>
          <p:cNvPr id="8" name="Picture 7">
            <a:extLst>
              <a:ext uri="{FF2B5EF4-FFF2-40B4-BE49-F238E27FC236}">
                <a16:creationId xmlns:a16="http://schemas.microsoft.com/office/drawing/2014/main" id="{D422F360-A11D-2B47-B193-90959DF00D8A}"/>
              </a:ext>
            </a:extLst>
          </p:cNvPr>
          <p:cNvPicPr>
            <a:picLocks noChangeAspect="1"/>
          </p:cNvPicPr>
          <p:nvPr/>
        </p:nvPicPr>
        <p:blipFill rotWithShape="1">
          <a:blip r:embed="rId3"/>
          <a:srcRect/>
          <a:stretch/>
        </p:blipFill>
        <p:spPr>
          <a:xfrm>
            <a:off x="2795883" y="1512519"/>
            <a:ext cx="6115904" cy="4877481"/>
          </a:xfrm>
          <a:prstGeom prst="rect">
            <a:avLst/>
          </a:prstGeom>
          <a:ln>
            <a:solidFill>
              <a:srgbClr val="000000"/>
            </a:solidFill>
          </a:ln>
        </p:spPr>
      </p:pic>
      <p:sp>
        <p:nvSpPr>
          <p:cNvPr id="9" name="TextBox 8">
            <a:extLst>
              <a:ext uri="{FF2B5EF4-FFF2-40B4-BE49-F238E27FC236}">
                <a16:creationId xmlns:a16="http://schemas.microsoft.com/office/drawing/2014/main" id="{B107DC6B-D5A0-5B21-A2AA-BE2E1B1C109C}"/>
              </a:ext>
            </a:extLst>
          </p:cNvPr>
          <p:cNvSpPr txBox="1"/>
          <p:nvPr/>
        </p:nvSpPr>
        <p:spPr>
          <a:xfrm>
            <a:off x="70734" y="2924944"/>
            <a:ext cx="226901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Importation des données </a:t>
            </a:r>
          </a:p>
        </p:txBody>
      </p:sp>
      <p:cxnSp>
        <p:nvCxnSpPr>
          <p:cNvPr id="11" name="Straight Arrow Connector 10">
            <a:extLst>
              <a:ext uri="{FF2B5EF4-FFF2-40B4-BE49-F238E27FC236}">
                <a16:creationId xmlns:a16="http://schemas.microsoft.com/office/drawing/2014/main" id="{025FF062-D257-6946-E479-6BBC5BA2C779}"/>
              </a:ext>
            </a:extLst>
          </p:cNvPr>
          <p:cNvCxnSpPr>
            <a:cxnSpLocks/>
            <a:stCxn id="9" idx="3"/>
          </p:cNvCxnSpPr>
          <p:nvPr/>
        </p:nvCxnSpPr>
        <p:spPr>
          <a:xfrm>
            <a:off x="2339749" y="3248110"/>
            <a:ext cx="913364" cy="1979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56CD4D80-9C75-CDA8-36CB-2956C657E4A8}"/>
              </a:ext>
            </a:extLst>
          </p:cNvPr>
          <p:cNvSpPr txBox="1"/>
          <p:nvPr/>
        </p:nvSpPr>
        <p:spPr>
          <a:xfrm>
            <a:off x="70735" y="3717032"/>
            <a:ext cx="226901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Lancer les calcule et affichage des résultats</a:t>
            </a:r>
          </a:p>
        </p:txBody>
      </p:sp>
      <p:cxnSp>
        <p:nvCxnSpPr>
          <p:cNvPr id="13" name="Straight Arrow Connector 12">
            <a:extLst>
              <a:ext uri="{FF2B5EF4-FFF2-40B4-BE49-F238E27FC236}">
                <a16:creationId xmlns:a16="http://schemas.microsoft.com/office/drawing/2014/main" id="{A405BC51-B248-41B7-406D-4C39025B949F}"/>
              </a:ext>
            </a:extLst>
          </p:cNvPr>
          <p:cNvCxnSpPr>
            <a:cxnSpLocks/>
            <a:stCxn id="12" idx="3"/>
          </p:cNvCxnSpPr>
          <p:nvPr/>
        </p:nvCxnSpPr>
        <p:spPr>
          <a:xfrm flipV="1">
            <a:off x="2339751" y="3980765"/>
            <a:ext cx="913362" cy="1979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96E00079-0EA0-8069-4458-F5F4C93C4820}"/>
              </a:ext>
            </a:extLst>
          </p:cNvPr>
          <p:cNvSpPr txBox="1"/>
          <p:nvPr/>
        </p:nvSpPr>
        <p:spPr>
          <a:xfrm>
            <a:off x="68145" y="4797152"/>
            <a:ext cx="227160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Choix de type de filtrage</a:t>
            </a:r>
          </a:p>
        </p:txBody>
      </p:sp>
      <p:cxnSp>
        <p:nvCxnSpPr>
          <p:cNvPr id="17" name="Straight Arrow Connector 16">
            <a:extLst>
              <a:ext uri="{FF2B5EF4-FFF2-40B4-BE49-F238E27FC236}">
                <a16:creationId xmlns:a16="http://schemas.microsoft.com/office/drawing/2014/main" id="{5473B9C4-1E95-07F0-6597-7C2B217D1485}"/>
              </a:ext>
            </a:extLst>
          </p:cNvPr>
          <p:cNvCxnSpPr>
            <a:cxnSpLocks/>
            <a:stCxn id="16" idx="3"/>
          </p:cNvCxnSpPr>
          <p:nvPr/>
        </p:nvCxnSpPr>
        <p:spPr>
          <a:xfrm flipV="1">
            <a:off x="2339751" y="4797152"/>
            <a:ext cx="879090" cy="3231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D63670B2-E553-9EE8-5049-039F6CB18BBF}"/>
              </a:ext>
            </a:extLst>
          </p:cNvPr>
          <p:cNvSpPr txBox="1"/>
          <p:nvPr/>
        </p:nvSpPr>
        <p:spPr>
          <a:xfrm>
            <a:off x="68146" y="5593202"/>
            <a:ext cx="227160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Choix de paramètre à calculer</a:t>
            </a:r>
          </a:p>
        </p:txBody>
      </p:sp>
      <p:cxnSp>
        <p:nvCxnSpPr>
          <p:cNvPr id="23" name="Straight Arrow Connector 22">
            <a:extLst>
              <a:ext uri="{FF2B5EF4-FFF2-40B4-BE49-F238E27FC236}">
                <a16:creationId xmlns:a16="http://schemas.microsoft.com/office/drawing/2014/main" id="{ADF3189B-5919-9124-A4EC-B0EFDBC0536B}"/>
              </a:ext>
            </a:extLst>
          </p:cNvPr>
          <p:cNvCxnSpPr>
            <a:cxnSpLocks/>
            <a:stCxn id="22" idx="3"/>
          </p:cNvCxnSpPr>
          <p:nvPr/>
        </p:nvCxnSpPr>
        <p:spPr>
          <a:xfrm flipV="1">
            <a:off x="2339752" y="5345481"/>
            <a:ext cx="2088232" cy="5708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0F641B10-41AF-BD85-BB0C-2D7E3FD0098A}"/>
              </a:ext>
            </a:extLst>
          </p:cNvPr>
          <p:cNvSpPr txBox="1"/>
          <p:nvPr/>
        </p:nvSpPr>
        <p:spPr>
          <a:xfrm>
            <a:off x="5422123" y="5505763"/>
            <a:ext cx="294056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Définition du paramètre</a:t>
            </a:r>
          </a:p>
        </p:txBody>
      </p:sp>
      <p:sp>
        <p:nvSpPr>
          <p:cNvPr id="29" name="TextBox 28">
            <a:extLst>
              <a:ext uri="{FF2B5EF4-FFF2-40B4-BE49-F238E27FC236}">
                <a16:creationId xmlns:a16="http://schemas.microsoft.com/office/drawing/2014/main" id="{851C93BB-9F70-DCEE-EE2A-157964DC5C72}"/>
              </a:ext>
            </a:extLst>
          </p:cNvPr>
          <p:cNvSpPr txBox="1"/>
          <p:nvPr/>
        </p:nvSpPr>
        <p:spPr>
          <a:xfrm>
            <a:off x="70735" y="2492403"/>
            <a:ext cx="226901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Statue de logiciel</a:t>
            </a:r>
          </a:p>
        </p:txBody>
      </p:sp>
      <p:cxnSp>
        <p:nvCxnSpPr>
          <p:cNvPr id="30" name="Straight Arrow Connector 29">
            <a:extLst>
              <a:ext uri="{FF2B5EF4-FFF2-40B4-BE49-F238E27FC236}">
                <a16:creationId xmlns:a16="http://schemas.microsoft.com/office/drawing/2014/main" id="{E91ADE5C-754B-C474-D2B9-2A035BC43A24}"/>
              </a:ext>
            </a:extLst>
          </p:cNvPr>
          <p:cNvCxnSpPr>
            <a:cxnSpLocks/>
            <a:stCxn id="29" idx="3"/>
          </p:cNvCxnSpPr>
          <p:nvPr/>
        </p:nvCxnSpPr>
        <p:spPr>
          <a:xfrm>
            <a:off x="2339749" y="2677069"/>
            <a:ext cx="720379" cy="1776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TextBox 37">
            <a:extLst>
              <a:ext uri="{FF2B5EF4-FFF2-40B4-BE49-F238E27FC236}">
                <a16:creationId xmlns:a16="http://schemas.microsoft.com/office/drawing/2014/main" id="{FDDF7044-290B-1AA1-78D8-571780AD1B8A}"/>
              </a:ext>
            </a:extLst>
          </p:cNvPr>
          <p:cNvSpPr txBox="1"/>
          <p:nvPr/>
        </p:nvSpPr>
        <p:spPr>
          <a:xfrm>
            <a:off x="5580112" y="3404484"/>
            <a:ext cx="294056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Affichage de la surface </a:t>
            </a:r>
          </a:p>
        </p:txBody>
      </p:sp>
    </p:spTree>
    <p:extLst>
      <p:ext uri="{BB962C8B-B14F-4D97-AF65-F5344CB8AC3E}">
        <p14:creationId xmlns:p14="http://schemas.microsoft.com/office/powerpoint/2010/main" val="1413495485"/>
      </p:ext>
    </p:extLst>
  </p:cSld>
  <p:clrMapOvr>
    <a:masterClrMapping/>
  </p:clrMapOvr>
</p:sld>
</file>

<file path=ppt/theme/theme1.xml><?xml version="1.0" encoding="utf-8"?>
<a:theme xmlns:a="http://schemas.openxmlformats.org/drawingml/2006/main" name="PropMaquette V2">
  <a:themeElements>
    <a:clrScheme name="Lurpa">
      <a:dk1>
        <a:srgbClr val="2350A9"/>
      </a:dk1>
      <a:lt1>
        <a:srgbClr val="FFFFFF"/>
      </a:lt1>
      <a:dk2>
        <a:srgbClr val="5EB0E5"/>
      </a:dk2>
      <a:lt2>
        <a:srgbClr val="7F5C4D"/>
      </a:lt2>
      <a:accent1>
        <a:srgbClr val="9C5B4B"/>
      </a:accent1>
      <a:accent2>
        <a:srgbClr val="84B818"/>
      </a:accent2>
      <a:accent3>
        <a:srgbClr val="5D0632"/>
      </a:accent3>
      <a:accent4>
        <a:srgbClr val="FF0000"/>
      </a:accent4>
      <a:accent5>
        <a:srgbClr val="808080"/>
      </a:accent5>
      <a:accent6>
        <a:srgbClr val="CCCCCC"/>
      </a:accent6>
      <a:hlink>
        <a:srgbClr val="0000FF"/>
      </a:hlink>
      <a:folHlink>
        <a:srgbClr val="800080"/>
      </a:folHlink>
    </a:clrScheme>
    <a:fontScheme name="ENS Cach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accent3"/>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accent2"/>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 id="{60F18D2F-83B4-4052-B9D5-5CDFFD7F8E38}" vid="{E9ACE9A4-F5A1-47F2-832B-CDDBF7848B8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PropMaquette V2</Template>
  <TotalTime>1782</TotalTime>
  <Words>1007</Words>
  <Application>Microsoft Office PowerPoint</Application>
  <PresentationFormat>On-screen Show (4:3)</PresentationFormat>
  <Paragraphs>142</Paragraphs>
  <Slides>12</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Cambria Math</vt:lpstr>
      <vt:lpstr>helvetica</vt:lpstr>
      <vt:lpstr>Menlo</vt:lpstr>
      <vt:lpstr>Noto Sans Symbols</vt:lpstr>
      <vt:lpstr>Noto Sans Symbols,Sans-Serif</vt:lpstr>
      <vt:lpstr>Trebuchet MS</vt:lpstr>
      <vt:lpstr>Wingdings</vt:lpstr>
      <vt:lpstr>PropMaquette V2</vt:lpstr>
      <vt:lpstr>Projet : Topographie de surface par mesure confocale</vt:lpstr>
      <vt:lpstr>Introduction</vt:lpstr>
      <vt:lpstr>Lecture et analyse des données brutes issue de l’Alicona</vt:lpstr>
      <vt:lpstr>Dégauchissage du nuage de points</vt:lpstr>
      <vt:lpstr>Calcul des différents critères de rugosité surfacique.</vt:lpstr>
      <vt:lpstr>Filtrage du nuage de point (filter Moyenne)</vt:lpstr>
      <vt:lpstr>Filtrage du nuage de point (filtre gaussien)</vt:lpstr>
      <vt:lpstr>Filtrage du nuage de point (Filtre morphologiques)</vt:lpstr>
      <vt:lpstr>Interface graphique.</vt:lpstr>
      <vt:lpstr>Interface graphique.</vt:lpstr>
      <vt:lpstr>Conclusion</vt:lpstr>
      <vt:lpstr>Merci pour votre attention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Opacity of Discrete Event Systems validation and quantification</dc:title>
  <dc:creator>Olivier</dc:creator>
  <cp:keywords>Maquette ENS Cachan</cp:keywords>
  <cp:lastModifiedBy>Hamid AIT-BAJJA</cp:lastModifiedBy>
  <cp:revision>72</cp:revision>
  <cp:lastPrinted>2014-11-02T17:26:23Z</cp:lastPrinted>
  <dcterms:created xsi:type="dcterms:W3CDTF">2015-05-18T07:25:55Z</dcterms:created>
  <dcterms:modified xsi:type="dcterms:W3CDTF">2023-01-17T10:57:39Z</dcterms:modified>
</cp:coreProperties>
</file>