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167-E67B-0A4D-80AA-0D16E42FD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750BC-7958-B643-B7E5-A4E4EF05E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E554-D9AB-DA4D-B32F-A9FEF740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23A6-C396-6D44-8C73-449FEDF1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A8DB-F40C-E74F-A0F4-C0DB0746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841F-9783-E54A-94D8-D5B2870B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6BF50-8928-B24F-B781-A83B2AD1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7346E-A4FE-9445-A007-80ADF7BE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C317-F816-A248-BC6F-E7FEF65A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C579-077C-F840-80B1-20FE11D8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BC36A-8DEE-2A41-9B29-205C7D46A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D859-D98F-8F4B-B617-35E9893E2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D85-BDEC-5C4F-BA40-18D75DB7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1FF7-3296-6648-8834-2490A89D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6FBE-E144-B34C-BA7E-C2C539DB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2519-1012-D34B-8252-FB448ABB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9B5F-6D5A-CC49-BA54-4C3CB6A4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6995-9336-924C-86A7-3FBFA53B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A57C-A489-2845-BA88-91244CCE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2753-8748-654D-A00F-FF48D705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3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150-4B7C-6341-90E7-AE8809D0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2CE6-953F-C746-95F6-8C4C6D1E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5449-BC7D-FB43-8F92-72368EBF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DE07-680D-3343-9E23-C07DE20F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E712-EA3D-A44F-BD11-14C4D3F3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D72-841C-9242-AAC6-FEA7634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2124-FFD1-6F40-AADF-488478BE8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F4BF-03DA-0843-9C5F-0BBCC6A6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BE39-42C0-A946-B67C-0D7B3C53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44B8-E5BC-3F4D-A0EE-E50AC52F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7442-74CE-954E-AE29-EE7BB27B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C961-0C30-9B42-8465-E012A432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EEB2F-CC4E-9A41-8DEA-921BC704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1C3F-6302-3741-95F6-55C3B6DA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9A6A5-1D5F-FF43-9231-78B4D4F4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58B7D-FC8D-D54E-8B09-9264260A1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75DFC-20C0-1E4E-ACFD-04DF0098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31703-49A3-8042-B64A-1B315F9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DFBEC-F778-1A45-9D03-D759134C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023B-E0F8-9941-9E1A-414FAE65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56947-2EF9-8445-A63E-660F775C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11910-82C2-2A43-A344-35D872D4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9DE13-D107-1B49-AA5B-49924BB1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333F1-58D9-664C-BEC3-7E785A75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C38EA-54C1-9E4C-A930-29FD9746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248E-1A40-464F-A6E3-13E969BD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1B38-EC4E-B54F-8D91-AEAB55E0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B2F8-C1CE-B44C-A4EF-4226F4B1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705FE-0435-4C49-AD2D-FACCF4EA1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BCB5-D26B-5A46-8064-F84E36F2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3D81-4724-0A44-A59C-DF4CCD8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0601-F35F-6B48-B0FE-A61B640F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80DD-0D67-FE44-8F60-7BF75E76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784D4-A87B-FF45-B561-3A8CE55AD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A1B62-2964-9E40-9723-99221402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058-4A9F-2141-B453-1DDABC0C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E3BD2-EC76-5F4F-A913-70E3BB98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0828-F474-D148-8941-C1750A80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8B8E8-5A20-0F4D-84B8-8AAFC8D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6BE08-7B85-6B49-983B-2E7BA810D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747-63D5-CF4D-BCFD-5EDED20DC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4F9A-9415-F24B-917F-F6E2974B7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977A-3A1F-B144-B992-69E546D25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53B4-9F2A-7A4A-9BD3-26B0F730B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Song Genre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0FD1-2774-2E49-BE68-AB48C2CF8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032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 Thurman</a:t>
            </a:r>
          </a:p>
          <a:p>
            <a:r>
              <a:rPr lang="en-US" dirty="0"/>
              <a:t>Hamza Masood</a:t>
            </a:r>
          </a:p>
          <a:p>
            <a:r>
              <a:rPr lang="en-US" dirty="0"/>
              <a:t>Flatiron School – Mod 3 Project</a:t>
            </a:r>
          </a:p>
          <a:p>
            <a:r>
              <a:rPr lang="en-US" dirty="0"/>
              <a:t>March 27, 2020</a:t>
            </a:r>
          </a:p>
        </p:txBody>
      </p:sp>
    </p:spTree>
    <p:extLst>
      <p:ext uri="{BB962C8B-B14F-4D97-AF65-F5344CB8AC3E}">
        <p14:creationId xmlns:p14="http://schemas.microsoft.com/office/powerpoint/2010/main" val="74519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E241-BDD7-6E40-95DE-EA643D4E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3C36-25DC-4341-9639-A329EAE2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 Choices</a:t>
            </a:r>
          </a:p>
          <a:p>
            <a:r>
              <a:rPr lang="en-US" dirty="0"/>
              <a:t>Dataset deep dive</a:t>
            </a:r>
          </a:p>
          <a:p>
            <a:r>
              <a:rPr lang="en-US" dirty="0"/>
              <a:t>Baseline model</a:t>
            </a:r>
          </a:p>
          <a:p>
            <a:r>
              <a:rPr lang="en-US" dirty="0"/>
              <a:t>Model Improvements</a:t>
            </a:r>
          </a:p>
          <a:p>
            <a:r>
              <a:rPr lang="en-US" dirty="0"/>
              <a:t>Live demo!</a:t>
            </a:r>
          </a:p>
          <a:p>
            <a:r>
              <a:rPr lang="en-US" dirty="0"/>
              <a:t>Future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5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1734-21F4-F841-A829-9323900B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416D-B18A-964B-9DFD-F7D7DCC4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90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some basic metadata and spectral analysis of a song, predict its genre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</a:t>
            </a:r>
          </a:p>
          <a:p>
            <a:pPr>
              <a:buFontTx/>
              <a:buChar char="-"/>
            </a:pPr>
            <a:r>
              <a:rPr lang="en-US" dirty="0"/>
              <a:t>Ingestion engine for new music at a music streaming service</a:t>
            </a:r>
          </a:p>
          <a:p>
            <a:pPr>
              <a:buFontTx/>
              <a:buChar char="-"/>
            </a:pPr>
            <a:r>
              <a:rPr lang="en-US" dirty="0"/>
              <a:t>Archival analysis in academia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7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6E8E-8420-B54B-A98E-C63D98B4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93A2-8277-934F-87FF-2F9B0B53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point: Million Song Dataset published by researchers at Columbia University (&gt;50 features)</a:t>
            </a:r>
          </a:p>
          <a:p>
            <a:pPr lvl="1"/>
            <a:r>
              <a:rPr lang="en-US" dirty="0"/>
              <a:t>Full million song set (350+GB)</a:t>
            </a:r>
          </a:p>
          <a:p>
            <a:pPr lvl="1"/>
            <a:r>
              <a:rPr lang="en-US" dirty="0"/>
              <a:t>10K subset for quick analysis (2 GB)</a:t>
            </a:r>
          </a:p>
          <a:p>
            <a:r>
              <a:rPr lang="en-US" dirty="0"/>
              <a:t>59.6K songs subset published by researchers working off the original dataset includes:</a:t>
            </a:r>
          </a:p>
          <a:p>
            <a:pPr lvl="1"/>
            <a:r>
              <a:rPr lang="en-US" dirty="0"/>
              <a:t>Basic: Genre, artist, title, duration</a:t>
            </a:r>
          </a:p>
          <a:p>
            <a:pPr lvl="1"/>
            <a:r>
              <a:rPr lang="en-US" dirty="0"/>
              <a:t>Musical features: Loudness, tempo, time signature, key, mode</a:t>
            </a:r>
          </a:p>
          <a:p>
            <a:pPr lvl="1"/>
            <a:r>
              <a:rPr lang="en-US" dirty="0"/>
              <a:t>Timbre (24 features)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8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14D3-FC93-FD40-8154-66D425C7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DFD9-0818-284D-B00C-44BEC7FD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/>
              <a:t>Remove ‘classic pop and rock’ from ‘genre’ column</a:t>
            </a:r>
          </a:p>
          <a:p>
            <a:r>
              <a:rPr lang="en-US" dirty="0"/>
              <a:t>Drop ‘title’, ‘Unnamed: 0’</a:t>
            </a:r>
          </a:p>
          <a:p>
            <a:r>
              <a:rPr lang="en-US" dirty="0"/>
              <a:t>Reset index to ‘</a:t>
            </a:r>
            <a:r>
              <a:rPr lang="en-US" dirty="0" err="1"/>
              <a:t>track_id</a:t>
            </a:r>
            <a:r>
              <a:rPr lang="en-US" dirty="0"/>
              <a:t>’</a:t>
            </a:r>
          </a:p>
          <a:p>
            <a:r>
              <a:rPr lang="en-US" dirty="0"/>
              <a:t>A short description of the timbre data:</a:t>
            </a:r>
          </a:p>
          <a:p>
            <a:pPr lvl="1"/>
            <a:r>
              <a:rPr lang="en-US" dirty="0"/>
              <a:t>Averages/variances for 12 channels</a:t>
            </a:r>
          </a:p>
          <a:p>
            <a:pPr lvl="1"/>
            <a:r>
              <a:rPr lang="en-US" dirty="0"/>
              <a:t>Song is split into segments, then each segment is stripped to 12 frequency channels</a:t>
            </a:r>
          </a:p>
          <a:p>
            <a:pPr lvl="1"/>
            <a:r>
              <a:rPr lang="en-US" dirty="0"/>
              <a:t>The average/variance for each channel is across all the segments</a:t>
            </a:r>
          </a:p>
          <a:p>
            <a:pPr lvl="1"/>
            <a:r>
              <a:rPr lang="en-US" dirty="0"/>
              <a:t>The zero-order coefficient indicates the average power of the input signal, the first-order coefficient represents the distribution spectral energy between low and high frequencies, and so on</a:t>
            </a:r>
          </a:p>
        </p:txBody>
      </p:sp>
    </p:spTree>
    <p:extLst>
      <p:ext uri="{BB962C8B-B14F-4D97-AF65-F5344CB8AC3E}">
        <p14:creationId xmlns:p14="http://schemas.microsoft.com/office/powerpoint/2010/main" val="244267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89FF-6072-C142-808C-ED436AB1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94FD-F0F7-8B41-984B-D4C0F1DA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20905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BDE0-77E0-054B-B591-D9F37FC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22F2-F2C3-0D4E-B089-6E2C47CA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Hot Encoding ‘</a:t>
            </a:r>
            <a:r>
              <a:rPr lang="en-US" dirty="0" err="1"/>
              <a:t>artist_name</a:t>
            </a:r>
            <a:r>
              <a:rPr lang="en-US" dirty="0"/>
              <a:t>’ (~3.5K columns)</a:t>
            </a:r>
          </a:p>
          <a:p>
            <a:r>
              <a:rPr lang="en-US" dirty="0"/>
              <a:t>SMOTE</a:t>
            </a:r>
          </a:p>
          <a:p>
            <a:r>
              <a:rPr lang="en-US" dirty="0"/>
              <a:t>Hyperparameter tuning for RFC</a:t>
            </a:r>
          </a:p>
          <a:p>
            <a:r>
              <a:rPr lang="en-US" dirty="0"/>
              <a:t>Pipeline/pickling</a:t>
            </a:r>
          </a:p>
          <a:p>
            <a:r>
              <a:rPr lang="en-US" dirty="0"/>
              <a:t>Revised train/test split for live demo model</a:t>
            </a:r>
          </a:p>
        </p:txBody>
      </p:sp>
    </p:spTree>
    <p:extLst>
      <p:ext uri="{BB962C8B-B14F-4D97-AF65-F5344CB8AC3E}">
        <p14:creationId xmlns:p14="http://schemas.microsoft.com/office/powerpoint/2010/main" val="309719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4F95-9BB6-4545-B523-638FD2F0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E980-8452-494E-8230-7C06A00A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D158-2F32-7643-A8A1-41A2EE4E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7A69-CA3F-EC49-8DF3-0EBC87BB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7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284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Song Genre Classifier</vt:lpstr>
      <vt:lpstr>Agenda</vt:lpstr>
      <vt:lpstr>Problem Statement</vt:lpstr>
      <vt:lpstr>Dataset Choices</vt:lpstr>
      <vt:lpstr>Dataset Deep Dive</vt:lpstr>
      <vt:lpstr>Baseline Model</vt:lpstr>
      <vt:lpstr>Model Improvements</vt:lpstr>
      <vt:lpstr>Live Demo!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Genre Classifier</dc:title>
  <dc:creator>Hamza Masood</dc:creator>
  <cp:lastModifiedBy>Hamza Masood</cp:lastModifiedBy>
  <cp:revision>8</cp:revision>
  <dcterms:created xsi:type="dcterms:W3CDTF">2020-03-27T15:40:48Z</dcterms:created>
  <dcterms:modified xsi:type="dcterms:W3CDTF">2020-03-27T16:35:39Z</dcterms:modified>
</cp:coreProperties>
</file>