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34" r:id="rId2"/>
  </p:sldMasterIdLst>
  <p:notesMasterIdLst>
    <p:notesMasterId r:id="rId9"/>
  </p:notesMasterIdLst>
  <p:handoutMasterIdLst>
    <p:handoutMasterId r:id="rId10"/>
  </p:handoutMasterIdLst>
  <p:sldIdLst>
    <p:sldId id="269" r:id="rId3"/>
    <p:sldId id="280" r:id="rId4"/>
    <p:sldId id="282" r:id="rId5"/>
    <p:sldId id="286" r:id="rId6"/>
    <p:sldId id="287" r:id="rId7"/>
    <p:sldId id="285" r:id="rId8"/>
  </p:sldIdLst>
  <p:sldSz cx="12188825"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4"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83" autoAdjust="0"/>
    <p:restoredTop sz="94660"/>
  </p:normalViewPr>
  <p:slideViewPr>
    <p:cSldViewPr>
      <p:cViewPr varScale="1">
        <p:scale>
          <a:sx n="109" d="100"/>
          <a:sy n="109" d="100"/>
        </p:scale>
        <p:origin x="672" y="102"/>
      </p:cViewPr>
      <p:guideLst>
        <p:guide orient="horz" pos="2160"/>
        <p:guide pos="3839"/>
      </p:guideLst>
    </p:cSldViewPr>
  </p:slideViewPr>
  <p:notesTextViewPr>
    <p:cViewPr>
      <p:scale>
        <a:sx n="100" d="100"/>
        <a:sy n="100" d="100"/>
      </p:scale>
      <p:origin x="0" y="0"/>
    </p:cViewPr>
  </p:notesTextViewPr>
  <p:notesViewPr>
    <p:cSldViewPr showGuides="1">
      <p:cViewPr varScale="1">
        <p:scale>
          <a:sx n="63" d="100"/>
          <a:sy n="63" d="100"/>
        </p:scale>
        <p:origin x="1986"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viewProps" Target="viewProps.xml"/><Relationship Id="rId2" Type="http://schemas.openxmlformats.org/officeDocument/2006/relationships/slideMaster" Target="slideMasters/slideMaster1.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presProps" Target="presProps.xml"/><Relationship Id="rId5" Type="http://schemas.openxmlformats.org/officeDocument/2006/relationships/slide" Target="slides/slide3.xml"/><Relationship Id="rId10"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notesMaster" Target="notesMasters/notesMaster1.xml"/><Relationship Id="rId14"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F319F03-4178-46D0-A595-43DD29209264}" type="doc">
      <dgm:prSet loTypeId="urn:microsoft.com/office/officeart/2005/8/layout/vProcess5" loCatId="process" qsTypeId="urn:microsoft.com/office/officeart/2005/8/quickstyle/simple1" qsCatId="simple" csTypeId="urn:microsoft.com/office/officeart/2005/8/colors/accent1_2" csCatId="accent1" phldr="1"/>
      <dgm:spPr/>
      <dgm:t>
        <a:bodyPr/>
        <a:lstStyle/>
        <a:p>
          <a:endParaRPr lang="en-US"/>
        </a:p>
      </dgm:t>
    </dgm:pt>
    <dgm:pt modelId="{C968D3E4-7FD9-401B-BAB8-F8CC423E0D87}">
      <dgm:prSet/>
      <dgm:spPr/>
      <dgm:t>
        <a:bodyPr/>
        <a:lstStyle/>
        <a:p>
          <a:r>
            <a:rPr lang="en-US" dirty="0"/>
            <a:t>Yes, certain species are more likely to be endangered</a:t>
          </a:r>
        </a:p>
      </dgm:t>
    </dgm:pt>
    <dgm:pt modelId="{6522D80E-0643-4B68-BEC6-D2226ACE8525}" type="parTrans" cxnId="{E5D797A1-3057-490E-9F29-40B51B39CBF1}">
      <dgm:prSet/>
      <dgm:spPr/>
      <dgm:t>
        <a:bodyPr/>
        <a:lstStyle/>
        <a:p>
          <a:endParaRPr lang="en-US"/>
        </a:p>
      </dgm:t>
    </dgm:pt>
    <dgm:pt modelId="{7497EEA0-AC88-4757-AD1E-B84CB23F94A6}" type="sibTrans" cxnId="{E5D797A1-3057-490E-9F29-40B51B39CBF1}">
      <dgm:prSet/>
      <dgm:spPr>
        <a:solidFill>
          <a:schemeClr val="bg1">
            <a:alpha val="90000"/>
          </a:schemeClr>
        </a:solidFill>
        <a:ln>
          <a:solidFill>
            <a:schemeClr val="bg1">
              <a:alpha val="90000"/>
            </a:schemeClr>
          </a:solidFill>
        </a:ln>
      </dgm:spPr>
      <dgm:t>
        <a:bodyPr/>
        <a:lstStyle/>
        <a:p>
          <a:endParaRPr lang="en-US"/>
        </a:p>
      </dgm:t>
    </dgm:pt>
    <dgm:pt modelId="{8F610905-440F-4ADF-89D8-063A3B4E9338}">
      <dgm:prSet/>
      <dgm:spPr/>
      <dgm:t>
        <a:bodyPr/>
        <a:lstStyle/>
        <a:p>
          <a:r>
            <a:rPr lang="en-US" dirty="0"/>
            <a:t>There are sheep sightings in Bryce, Great Smoky Mountains, Yellowstone and Yosemite National Parks. With 250, 149, 507 and 282 sightings respectively</a:t>
          </a:r>
        </a:p>
      </dgm:t>
    </dgm:pt>
    <dgm:pt modelId="{4EAD863B-A6ED-4ED8-B113-F512AE600C7A}" type="parTrans" cxnId="{9CA7C004-C20B-485D-B78D-5F4DF01975AC}">
      <dgm:prSet/>
      <dgm:spPr/>
      <dgm:t>
        <a:bodyPr/>
        <a:lstStyle/>
        <a:p>
          <a:endParaRPr lang="en-US"/>
        </a:p>
      </dgm:t>
    </dgm:pt>
    <dgm:pt modelId="{DAED29BA-C285-4465-BAFC-462B958184BC}" type="sibTrans" cxnId="{9CA7C004-C20B-485D-B78D-5F4DF01975AC}">
      <dgm:prSet/>
      <dgm:spPr/>
      <dgm:t>
        <a:bodyPr/>
        <a:lstStyle/>
        <a:p>
          <a:endParaRPr lang="en-US"/>
        </a:p>
      </dgm:t>
    </dgm:pt>
    <dgm:pt modelId="{A30526AD-4C55-4CFA-A4FF-A590B3D162CC}">
      <dgm:prSet/>
      <dgm:spPr/>
      <dgm:t>
        <a:bodyPr/>
        <a:lstStyle/>
        <a:p>
          <a:r>
            <a:rPr lang="en-US" dirty="0"/>
            <a:t>Using this data with a baseline of 15% foot and mouth disease observed, scientists will need to spend 1.716 weeks in Yellowstone and 3.48 weeks in Bryce in order to be sure that foot and mouth disease was decreasing by 5%</a:t>
          </a:r>
        </a:p>
      </dgm:t>
    </dgm:pt>
    <dgm:pt modelId="{717B6293-928C-4901-8D84-D7B7CD2A2C53}" type="parTrans" cxnId="{5F8073BF-5F02-43F2-800C-039B8FCEA6BC}">
      <dgm:prSet/>
      <dgm:spPr/>
      <dgm:t>
        <a:bodyPr/>
        <a:lstStyle/>
        <a:p>
          <a:endParaRPr lang="en-US"/>
        </a:p>
      </dgm:t>
    </dgm:pt>
    <dgm:pt modelId="{6A35F5BB-A4C5-470E-822A-9EA3B9F80A9C}" type="sibTrans" cxnId="{5F8073BF-5F02-43F2-800C-039B8FCEA6BC}">
      <dgm:prSet/>
      <dgm:spPr/>
      <dgm:t>
        <a:bodyPr/>
        <a:lstStyle/>
        <a:p>
          <a:endParaRPr lang="en-US"/>
        </a:p>
      </dgm:t>
    </dgm:pt>
    <dgm:pt modelId="{019193AE-9C7A-42F7-9D26-C7ADE59B8FE0}" type="pres">
      <dgm:prSet presAssocID="{0F319F03-4178-46D0-A595-43DD29209264}" presName="outerComposite" presStyleCnt="0">
        <dgm:presLayoutVars>
          <dgm:chMax val="5"/>
          <dgm:dir/>
          <dgm:resizeHandles val="exact"/>
        </dgm:presLayoutVars>
      </dgm:prSet>
      <dgm:spPr/>
    </dgm:pt>
    <dgm:pt modelId="{0CE14F2F-B1BF-4440-A47B-ED1BB8DC4714}" type="pres">
      <dgm:prSet presAssocID="{0F319F03-4178-46D0-A595-43DD29209264}" presName="dummyMaxCanvas" presStyleCnt="0">
        <dgm:presLayoutVars/>
      </dgm:prSet>
      <dgm:spPr/>
    </dgm:pt>
    <dgm:pt modelId="{44093772-CD48-4618-BE08-EF934847FAE7}" type="pres">
      <dgm:prSet presAssocID="{0F319F03-4178-46D0-A595-43DD29209264}" presName="ThreeNodes_1" presStyleLbl="node1" presStyleIdx="0" presStyleCnt="3">
        <dgm:presLayoutVars>
          <dgm:bulletEnabled val="1"/>
        </dgm:presLayoutVars>
      </dgm:prSet>
      <dgm:spPr/>
    </dgm:pt>
    <dgm:pt modelId="{49113C9C-5372-4E79-8ED4-7A822BCFF0D1}" type="pres">
      <dgm:prSet presAssocID="{0F319F03-4178-46D0-A595-43DD29209264}" presName="ThreeNodes_2" presStyleLbl="node1" presStyleIdx="1" presStyleCnt="3">
        <dgm:presLayoutVars>
          <dgm:bulletEnabled val="1"/>
        </dgm:presLayoutVars>
      </dgm:prSet>
      <dgm:spPr/>
    </dgm:pt>
    <dgm:pt modelId="{7BAD076D-2737-4394-BBFC-4ED05D7C8649}" type="pres">
      <dgm:prSet presAssocID="{0F319F03-4178-46D0-A595-43DD29209264}" presName="ThreeNodes_3" presStyleLbl="node1" presStyleIdx="2" presStyleCnt="3">
        <dgm:presLayoutVars>
          <dgm:bulletEnabled val="1"/>
        </dgm:presLayoutVars>
      </dgm:prSet>
      <dgm:spPr/>
    </dgm:pt>
    <dgm:pt modelId="{A4588BAF-72A5-41F9-B613-1421D150866B}" type="pres">
      <dgm:prSet presAssocID="{0F319F03-4178-46D0-A595-43DD29209264}" presName="ThreeConn_1-2" presStyleLbl="fgAccFollowNode1" presStyleIdx="0" presStyleCnt="2" custLinFactX="100000" custLinFactY="-67518" custLinFactNeighborX="112268" custLinFactNeighborY="-100000">
        <dgm:presLayoutVars>
          <dgm:bulletEnabled val="1"/>
        </dgm:presLayoutVars>
      </dgm:prSet>
      <dgm:spPr/>
    </dgm:pt>
    <dgm:pt modelId="{3A986EF6-E4F8-40FF-8156-75A1CD59CD4E}" type="pres">
      <dgm:prSet presAssocID="{0F319F03-4178-46D0-A595-43DD29209264}" presName="ThreeConn_2-3" presStyleLbl="fgAccFollowNode1" presStyleIdx="1" presStyleCnt="2">
        <dgm:presLayoutVars>
          <dgm:bulletEnabled val="1"/>
        </dgm:presLayoutVars>
      </dgm:prSet>
      <dgm:spPr/>
    </dgm:pt>
    <dgm:pt modelId="{B8090E0E-4863-45BE-BFCE-706DFA970432}" type="pres">
      <dgm:prSet presAssocID="{0F319F03-4178-46D0-A595-43DD29209264}" presName="ThreeNodes_1_text" presStyleLbl="node1" presStyleIdx="2" presStyleCnt="3">
        <dgm:presLayoutVars>
          <dgm:bulletEnabled val="1"/>
        </dgm:presLayoutVars>
      </dgm:prSet>
      <dgm:spPr/>
    </dgm:pt>
    <dgm:pt modelId="{1342046D-4282-473C-8E1F-D49EB4172AD8}" type="pres">
      <dgm:prSet presAssocID="{0F319F03-4178-46D0-A595-43DD29209264}" presName="ThreeNodes_2_text" presStyleLbl="node1" presStyleIdx="2" presStyleCnt="3">
        <dgm:presLayoutVars>
          <dgm:bulletEnabled val="1"/>
        </dgm:presLayoutVars>
      </dgm:prSet>
      <dgm:spPr/>
    </dgm:pt>
    <dgm:pt modelId="{92A8C286-3E6A-4719-AF94-A37F71BE1162}" type="pres">
      <dgm:prSet presAssocID="{0F319F03-4178-46D0-A595-43DD29209264}" presName="ThreeNodes_3_text" presStyleLbl="node1" presStyleIdx="2" presStyleCnt="3">
        <dgm:presLayoutVars>
          <dgm:bulletEnabled val="1"/>
        </dgm:presLayoutVars>
      </dgm:prSet>
      <dgm:spPr/>
    </dgm:pt>
  </dgm:ptLst>
  <dgm:cxnLst>
    <dgm:cxn modelId="{9CA7C004-C20B-485D-B78D-5F4DF01975AC}" srcId="{0F319F03-4178-46D0-A595-43DD29209264}" destId="{8F610905-440F-4ADF-89D8-063A3B4E9338}" srcOrd="1" destOrd="0" parTransId="{4EAD863B-A6ED-4ED8-B113-F512AE600C7A}" sibTransId="{DAED29BA-C285-4465-BAFC-462B958184BC}"/>
    <dgm:cxn modelId="{3F9F5521-DB4F-4DC8-B4BC-820C5537F541}" type="presOf" srcId="{8F610905-440F-4ADF-89D8-063A3B4E9338}" destId="{49113C9C-5372-4E79-8ED4-7A822BCFF0D1}" srcOrd="0" destOrd="0" presId="urn:microsoft.com/office/officeart/2005/8/layout/vProcess5"/>
    <dgm:cxn modelId="{4978432F-79F0-4D2A-AF53-CDB7A54D35DD}" type="presOf" srcId="{A30526AD-4C55-4CFA-A4FF-A590B3D162CC}" destId="{92A8C286-3E6A-4719-AF94-A37F71BE1162}" srcOrd="1" destOrd="0" presId="urn:microsoft.com/office/officeart/2005/8/layout/vProcess5"/>
    <dgm:cxn modelId="{25195653-AD78-47E8-A969-3188E5F0E509}" type="presOf" srcId="{7497EEA0-AC88-4757-AD1E-B84CB23F94A6}" destId="{A4588BAF-72A5-41F9-B613-1421D150866B}" srcOrd="0" destOrd="0" presId="urn:microsoft.com/office/officeart/2005/8/layout/vProcess5"/>
    <dgm:cxn modelId="{92474955-4511-4F23-8EDD-A8F7BBBD15AD}" type="presOf" srcId="{8F610905-440F-4ADF-89D8-063A3B4E9338}" destId="{1342046D-4282-473C-8E1F-D49EB4172AD8}" srcOrd="1" destOrd="0" presId="urn:microsoft.com/office/officeart/2005/8/layout/vProcess5"/>
    <dgm:cxn modelId="{03990C77-777F-419A-8322-87C8C693694A}" type="presOf" srcId="{C968D3E4-7FD9-401B-BAB8-F8CC423E0D87}" destId="{B8090E0E-4863-45BE-BFCE-706DFA970432}" srcOrd="1" destOrd="0" presId="urn:microsoft.com/office/officeart/2005/8/layout/vProcess5"/>
    <dgm:cxn modelId="{7D95B88C-A233-4317-9341-089BA1AB265D}" type="presOf" srcId="{0F319F03-4178-46D0-A595-43DD29209264}" destId="{019193AE-9C7A-42F7-9D26-C7ADE59B8FE0}" srcOrd="0" destOrd="0" presId="urn:microsoft.com/office/officeart/2005/8/layout/vProcess5"/>
    <dgm:cxn modelId="{E7EA568E-1708-484C-B566-C0DAA1118F48}" type="presOf" srcId="{C968D3E4-7FD9-401B-BAB8-F8CC423E0D87}" destId="{44093772-CD48-4618-BE08-EF934847FAE7}" srcOrd="0" destOrd="0" presId="urn:microsoft.com/office/officeart/2005/8/layout/vProcess5"/>
    <dgm:cxn modelId="{7C30E99E-D655-449E-B97F-84B2F4315C96}" type="presOf" srcId="{DAED29BA-C285-4465-BAFC-462B958184BC}" destId="{3A986EF6-E4F8-40FF-8156-75A1CD59CD4E}" srcOrd="0" destOrd="0" presId="urn:microsoft.com/office/officeart/2005/8/layout/vProcess5"/>
    <dgm:cxn modelId="{E5D797A1-3057-490E-9F29-40B51B39CBF1}" srcId="{0F319F03-4178-46D0-A595-43DD29209264}" destId="{C968D3E4-7FD9-401B-BAB8-F8CC423E0D87}" srcOrd="0" destOrd="0" parTransId="{6522D80E-0643-4B68-BEC6-D2226ACE8525}" sibTransId="{7497EEA0-AC88-4757-AD1E-B84CB23F94A6}"/>
    <dgm:cxn modelId="{5F8073BF-5F02-43F2-800C-039B8FCEA6BC}" srcId="{0F319F03-4178-46D0-A595-43DD29209264}" destId="{A30526AD-4C55-4CFA-A4FF-A590B3D162CC}" srcOrd="2" destOrd="0" parTransId="{717B6293-928C-4901-8D84-D7B7CD2A2C53}" sibTransId="{6A35F5BB-A4C5-470E-822A-9EA3B9F80A9C}"/>
    <dgm:cxn modelId="{D679CAC5-BB9E-470C-B300-D0838FA48D12}" type="presOf" srcId="{A30526AD-4C55-4CFA-A4FF-A590B3D162CC}" destId="{7BAD076D-2737-4394-BBFC-4ED05D7C8649}" srcOrd="0" destOrd="0" presId="urn:microsoft.com/office/officeart/2005/8/layout/vProcess5"/>
    <dgm:cxn modelId="{695A61DC-7EEA-436C-A3CB-915E52B3180B}" type="presParOf" srcId="{019193AE-9C7A-42F7-9D26-C7ADE59B8FE0}" destId="{0CE14F2F-B1BF-4440-A47B-ED1BB8DC4714}" srcOrd="0" destOrd="0" presId="urn:microsoft.com/office/officeart/2005/8/layout/vProcess5"/>
    <dgm:cxn modelId="{28B21A63-08F9-4156-BA98-6BB680D31B67}" type="presParOf" srcId="{019193AE-9C7A-42F7-9D26-C7ADE59B8FE0}" destId="{44093772-CD48-4618-BE08-EF934847FAE7}" srcOrd="1" destOrd="0" presId="urn:microsoft.com/office/officeart/2005/8/layout/vProcess5"/>
    <dgm:cxn modelId="{503B7CDF-695C-4404-8829-74455185DAD5}" type="presParOf" srcId="{019193AE-9C7A-42F7-9D26-C7ADE59B8FE0}" destId="{49113C9C-5372-4E79-8ED4-7A822BCFF0D1}" srcOrd="2" destOrd="0" presId="urn:microsoft.com/office/officeart/2005/8/layout/vProcess5"/>
    <dgm:cxn modelId="{13B1C6CC-76DF-4FF9-94DB-A6B07A698A7D}" type="presParOf" srcId="{019193AE-9C7A-42F7-9D26-C7ADE59B8FE0}" destId="{7BAD076D-2737-4394-BBFC-4ED05D7C8649}" srcOrd="3" destOrd="0" presId="urn:microsoft.com/office/officeart/2005/8/layout/vProcess5"/>
    <dgm:cxn modelId="{258E3738-45C9-4F7B-9A25-0D8B5EA78629}" type="presParOf" srcId="{019193AE-9C7A-42F7-9D26-C7ADE59B8FE0}" destId="{A4588BAF-72A5-41F9-B613-1421D150866B}" srcOrd="4" destOrd="0" presId="urn:microsoft.com/office/officeart/2005/8/layout/vProcess5"/>
    <dgm:cxn modelId="{919E0CD0-CF8D-43D9-A4F9-E958130B4C42}" type="presParOf" srcId="{019193AE-9C7A-42F7-9D26-C7ADE59B8FE0}" destId="{3A986EF6-E4F8-40FF-8156-75A1CD59CD4E}" srcOrd="5" destOrd="0" presId="urn:microsoft.com/office/officeart/2005/8/layout/vProcess5"/>
    <dgm:cxn modelId="{B5F1152A-7719-41E5-A32C-934F0489AB0B}" type="presParOf" srcId="{019193AE-9C7A-42F7-9D26-C7ADE59B8FE0}" destId="{B8090E0E-4863-45BE-BFCE-706DFA970432}" srcOrd="6" destOrd="0" presId="urn:microsoft.com/office/officeart/2005/8/layout/vProcess5"/>
    <dgm:cxn modelId="{87483CD6-A504-453E-9617-BCF2567F066B}" type="presParOf" srcId="{019193AE-9C7A-42F7-9D26-C7ADE59B8FE0}" destId="{1342046D-4282-473C-8E1F-D49EB4172AD8}" srcOrd="7" destOrd="0" presId="urn:microsoft.com/office/officeart/2005/8/layout/vProcess5"/>
    <dgm:cxn modelId="{90421B67-39BC-457C-B867-6FF735080867}" type="presParOf" srcId="{019193AE-9C7A-42F7-9D26-C7ADE59B8FE0}" destId="{92A8C286-3E6A-4719-AF94-A37F71BE1162}" srcOrd="8"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4093772-CD48-4618-BE08-EF934847FAE7}">
      <dsp:nvSpPr>
        <dsp:cNvPr id="0" name=""/>
        <dsp:cNvSpPr/>
      </dsp:nvSpPr>
      <dsp:spPr>
        <a:xfrm>
          <a:off x="0" y="0"/>
          <a:ext cx="6567316" cy="1526197"/>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Yes, certain species are more likely to be endangered</a:t>
          </a:r>
        </a:p>
      </dsp:txBody>
      <dsp:txXfrm>
        <a:off x="44701" y="44701"/>
        <a:ext cx="4920430" cy="1436795"/>
      </dsp:txXfrm>
    </dsp:sp>
    <dsp:sp modelId="{49113C9C-5372-4E79-8ED4-7A822BCFF0D1}">
      <dsp:nvSpPr>
        <dsp:cNvPr id="0" name=""/>
        <dsp:cNvSpPr/>
      </dsp:nvSpPr>
      <dsp:spPr>
        <a:xfrm>
          <a:off x="579469" y="1780563"/>
          <a:ext cx="6567316" cy="1526197"/>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There are sheep sightings in Bryce, Great Smoky Mountains, Yellowstone and Yosemite National Parks. With 250, 149, 507 and 282 sightings respectively</a:t>
          </a:r>
        </a:p>
      </dsp:txBody>
      <dsp:txXfrm>
        <a:off x="624170" y="1825264"/>
        <a:ext cx="4906417" cy="1436795"/>
      </dsp:txXfrm>
    </dsp:sp>
    <dsp:sp modelId="{7BAD076D-2737-4394-BBFC-4ED05D7C8649}">
      <dsp:nvSpPr>
        <dsp:cNvPr id="0" name=""/>
        <dsp:cNvSpPr/>
      </dsp:nvSpPr>
      <dsp:spPr>
        <a:xfrm>
          <a:off x="1158938" y="3561126"/>
          <a:ext cx="6567316" cy="1526197"/>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Using this data with a baseline of 15% foot and mouth disease observed, scientists will need to spend 1.716 weeks in Yellowstone and 3.48 weeks in Bryce in order to be sure that foot and mouth disease was decreasing by 5%</a:t>
          </a:r>
        </a:p>
      </dsp:txBody>
      <dsp:txXfrm>
        <a:off x="1203639" y="3605827"/>
        <a:ext cx="4906417" cy="1436795"/>
      </dsp:txXfrm>
    </dsp:sp>
    <dsp:sp modelId="{A4588BAF-72A5-41F9-B613-1421D150866B}">
      <dsp:nvSpPr>
        <dsp:cNvPr id="0" name=""/>
        <dsp:cNvSpPr/>
      </dsp:nvSpPr>
      <dsp:spPr>
        <a:xfrm>
          <a:off x="6734226" y="0"/>
          <a:ext cx="992028" cy="992028"/>
        </a:xfrm>
        <a:prstGeom prst="downArrow">
          <a:avLst>
            <a:gd name="adj1" fmla="val 55000"/>
            <a:gd name="adj2" fmla="val 45000"/>
          </a:avLst>
        </a:prstGeom>
        <a:solidFill>
          <a:schemeClr val="bg1">
            <a:alpha val="90000"/>
          </a:schemeClr>
        </a:solidFill>
        <a:ln w="10795" cap="flat" cmpd="sng" algn="ctr">
          <a:solidFill>
            <a:schemeClr val="bg1">
              <a:alpha val="90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6957432" y="0"/>
        <a:ext cx="545616" cy="746501"/>
      </dsp:txXfrm>
    </dsp:sp>
    <dsp:sp modelId="{3A986EF6-E4F8-40FF-8156-75A1CD59CD4E}">
      <dsp:nvSpPr>
        <dsp:cNvPr id="0" name=""/>
        <dsp:cNvSpPr/>
      </dsp:nvSpPr>
      <dsp:spPr>
        <a:xfrm>
          <a:off x="6154757" y="2927754"/>
          <a:ext cx="992028" cy="992028"/>
        </a:xfrm>
        <a:prstGeom prst="downArrow">
          <a:avLst>
            <a:gd name="adj1" fmla="val 55000"/>
            <a:gd name="adj2" fmla="val 45000"/>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6377963" y="2927754"/>
        <a:ext cx="545616" cy="746501"/>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DCA0844-C266-46EC-A036-E1634F64C44A}" type="datetimeFigureOut">
              <a:rPr lang="en-US"/>
              <a:t>4/5/2018</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CB088AA-226D-4237-A99F-5C4B97F43BA8}" type="slidenum">
              <a:rPr/>
              <a:t>‹#›</a:t>
            </a:fld>
            <a:endParaRPr/>
          </a:p>
        </p:txBody>
      </p:sp>
    </p:spTree>
    <p:extLst>
      <p:ext uri="{BB962C8B-B14F-4D97-AF65-F5344CB8AC3E}">
        <p14:creationId xmlns:p14="http://schemas.microsoft.com/office/powerpoint/2010/main" val="5631361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8C08BCD-7B2F-4BCE-87AF-5D67EFFE4D17}" type="datetimeFigureOut">
              <a:rPr lang="en-US"/>
              <a:t>4/5/2018</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B6A1353-EEA5-436B-AB14-1D84B195E669}" type="slidenum">
              <a:rPr/>
              <a:t>‹#›</a:t>
            </a:fld>
            <a:endParaRPr/>
          </a:p>
        </p:txBody>
      </p:sp>
    </p:spTree>
    <p:extLst>
      <p:ext uri="{BB962C8B-B14F-4D97-AF65-F5344CB8AC3E}">
        <p14:creationId xmlns:p14="http://schemas.microsoft.com/office/powerpoint/2010/main" val="38206754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2"/>
        </a:solidFill>
        <a:latin typeface="+mn-lt"/>
        <a:ea typeface="+mn-ea"/>
        <a:cs typeface="+mn-cs"/>
      </a:defRPr>
    </a:lvl1pPr>
    <a:lvl2pPr marL="457200" algn="l" defTabSz="914400" rtl="0" eaLnBrk="1" latinLnBrk="0" hangingPunct="1">
      <a:defRPr sz="1200" kern="1200">
        <a:solidFill>
          <a:schemeClr val="tx2"/>
        </a:solidFill>
        <a:latin typeface="+mn-lt"/>
        <a:ea typeface="+mn-ea"/>
        <a:cs typeface="+mn-cs"/>
      </a:defRPr>
    </a:lvl2pPr>
    <a:lvl3pPr marL="914400" algn="l" defTabSz="914400" rtl="0" eaLnBrk="1" latinLnBrk="0" hangingPunct="1">
      <a:defRPr sz="1200" kern="1200">
        <a:solidFill>
          <a:schemeClr val="tx2"/>
        </a:solidFill>
        <a:latin typeface="+mn-lt"/>
        <a:ea typeface="+mn-ea"/>
        <a:cs typeface="+mn-cs"/>
      </a:defRPr>
    </a:lvl3pPr>
    <a:lvl4pPr marL="1371600" algn="l" defTabSz="914400" rtl="0" eaLnBrk="1" latinLnBrk="0" hangingPunct="1">
      <a:defRPr sz="1200" kern="1200">
        <a:solidFill>
          <a:schemeClr val="tx2"/>
        </a:solidFill>
        <a:latin typeface="+mn-lt"/>
        <a:ea typeface="+mn-ea"/>
        <a:cs typeface="+mn-cs"/>
      </a:defRPr>
    </a:lvl4pPr>
    <a:lvl5pPr marL="1828800" algn="l" defTabSz="914400" rtl="0" eaLnBrk="1" latinLnBrk="0" hangingPunct="1">
      <a:defRPr sz="1200" kern="1200">
        <a:solidFill>
          <a:schemeClr val="tx2"/>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762000"/>
            <a:ext cx="9139238"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67849" y="762000"/>
            <a:ext cx="2924556"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569" y="1298448"/>
            <a:ext cx="7313295" cy="3255264"/>
          </a:xfrm>
        </p:spPr>
        <p:txBody>
          <a:bodyPr anchor="b">
            <a:normAutofit/>
          </a:bodyPr>
          <a:lstStyle>
            <a:lvl1pPr algn="l">
              <a:defRPr sz="5898"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099729" y="4670246"/>
            <a:ext cx="7313295" cy="914400"/>
          </a:xfrm>
        </p:spPr>
        <p:txBody>
          <a:bodyPr anchor="t">
            <a:normAutofit/>
          </a:bodyPr>
          <a:lstStyle>
            <a:lvl1pPr marL="0" indent="0" algn="l">
              <a:buNone/>
              <a:defRPr sz="2199" cap="none" spc="0" baseline="0">
                <a:solidFill>
                  <a:schemeClr val="accent1">
                    <a:lumMod val="20000"/>
                    <a:lumOff val="80000"/>
                  </a:schemeClr>
                </a:solidFill>
              </a:defRPr>
            </a:lvl1pPr>
            <a:lvl2pPr marL="457063" indent="0" algn="ctr">
              <a:buNone/>
              <a:defRPr sz="2199"/>
            </a:lvl2pPr>
            <a:lvl3pPr marL="914126" indent="0" algn="ctr">
              <a:buNone/>
              <a:defRPr sz="2199"/>
            </a:lvl3pPr>
            <a:lvl4pPr marL="1371189" indent="0" algn="ctr">
              <a:buNone/>
              <a:defRPr sz="1999"/>
            </a:lvl4pPr>
            <a:lvl5pPr marL="1828251" indent="0" algn="ctr">
              <a:buNone/>
              <a:defRPr sz="1999"/>
            </a:lvl5pPr>
            <a:lvl6pPr marL="2285314" indent="0" algn="ctr">
              <a:buNone/>
              <a:defRPr sz="1999"/>
            </a:lvl6pPr>
            <a:lvl7pPr marL="2742377" indent="0" algn="ctr">
              <a:buNone/>
              <a:defRPr sz="1999"/>
            </a:lvl7pPr>
            <a:lvl8pPr marL="3199440" indent="0" algn="ctr">
              <a:buNone/>
              <a:defRPr sz="1999"/>
            </a:lvl8pPr>
            <a:lvl9pPr marL="3656503" indent="0" algn="ctr">
              <a:buNone/>
              <a:defRPr sz="1999"/>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E36636D-D922-432D-A958-524484B5923D}" type="datetimeFigureOut">
              <a:rPr lang="en-US" smtClean="0"/>
              <a:pPr/>
              <a:t>4/5/2018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a:p>
        </p:txBody>
      </p:sp>
    </p:spTree>
    <p:extLst>
      <p:ext uri="{BB962C8B-B14F-4D97-AF65-F5344CB8AC3E}">
        <p14:creationId xmlns:p14="http://schemas.microsoft.com/office/powerpoint/2010/main" val="35016701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E36636D-D922-432D-A958-524484B5923D}" type="datetimeFigureOut">
              <a:rPr lang="en-US" smtClean="0"/>
              <a:pPr/>
              <a:t>4/5/2018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F28FB93-0A08-4E7D-8E63-9EFA29F1E093}" type="slidenum">
              <a:rPr lang="en-US" smtClean="0"/>
              <a:pPr/>
              <a:t>‹#›</a:t>
            </a:fld>
            <a:endParaRPr lang="en-US"/>
          </a:p>
        </p:txBody>
      </p:sp>
    </p:spTree>
    <p:extLst>
      <p:ext uri="{BB962C8B-B14F-4D97-AF65-F5344CB8AC3E}">
        <p14:creationId xmlns:p14="http://schemas.microsoft.com/office/powerpoint/2010/main" val="17465001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0901" y="990600"/>
            <a:ext cx="2818666"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6905" y="868680"/>
            <a:ext cx="7313295" cy="512064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E36636D-D922-432D-A958-524484B5923D}" type="datetimeFigureOut">
              <a:rPr lang="en-US" smtClean="0"/>
              <a:pPr/>
              <a:t>4/5/2018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F28FB93-0A08-4E7D-8E63-9EFA29F1E093}" type="slidenum">
              <a:rPr lang="en-US" smtClean="0"/>
              <a:pPr/>
              <a:t>‹#›</a:t>
            </a:fld>
            <a:endParaRPr lang="en-US"/>
          </a:p>
        </p:txBody>
      </p:sp>
    </p:spTree>
    <p:extLst>
      <p:ext uri="{BB962C8B-B14F-4D97-AF65-F5344CB8AC3E}">
        <p14:creationId xmlns:p14="http://schemas.microsoft.com/office/powerpoint/2010/main" val="2455563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608013" y="914400"/>
            <a:ext cx="4190999" cy="3886200"/>
          </a:xfrm>
        </p:spPr>
        <p:txBody>
          <a:bodyPr>
            <a:normAutofit/>
          </a:bodyPr>
          <a:lstStyle>
            <a:lvl1pPr>
              <a:lnSpc>
                <a:spcPct val="80000"/>
              </a:lnSpc>
              <a:defRPr sz="6000">
                <a:solidFill>
                  <a:schemeClr val="bg1"/>
                </a:solidFill>
                <a:effectLst>
                  <a:outerShdw blurRad="88900" algn="ctr" rotWithShape="0">
                    <a:prstClr val="black">
                      <a:alpha val="35000"/>
                    </a:prstClr>
                  </a:outerShdw>
                </a:effectLst>
              </a:defRPr>
            </a:lvl1pPr>
          </a:lstStyle>
          <a:p>
            <a:r>
              <a:rPr lang="en-US"/>
              <a:t>Click to edit Master title style</a:t>
            </a:r>
            <a:endParaRPr/>
          </a:p>
        </p:txBody>
      </p:sp>
      <p:sp>
        <p:nvSpPr>
          <p:cNvPr id="3" name="Subtitle 2"/>
          <p:cNvSpPr>
            <a:spLocks noGrp="1"/>
          </p:cNvSpPr>
          <p:nvPr>
            <p:ph type="subTitle" idx="1"/>
          </p:nvPr>
        </p:nvSpPr>
        <p:spPr>
          <a:xfrm>
            <a:off x="597799" y="4953000"/>
            <a:ext cx="4201213" cy="990599"/>
          </a:xfrm>
        </p:spPr>
        <p:txBody>
          <a:bodyPr anchor="t">
            <a:normAutofit/>
          </a:bodyPr>
          <a:lstStyle>
            <a:lvl1pPr marL="0" indent="0" algn="l">
              <a:spcBef>
                <a:spcPts val="0"/>
              </a:spcBef>
              <a:buNone/>
              <a:defRPr sz="2000">
                <a:solidFill>
                  <a:schemeClr val="accent1">
                    <a:lumMod val="20000"/>
                    <a:lumOff val="8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4" name="Date Placeholder 3"/>
          <p:cNvSpPr>
            <a:spLocks noGrp="1"/>
          </p:cNvSpPr>
          <p:nvPr>
            <p:ph type="dt" sz="half" idx="10"/>
          </p:nvPr>
        </p:nvSpPr>
        <p:spPr/>
        <p:txBody>
          <a:bodyPr/>
          <a:lstStyle/>
          <a:p>
            <a:fld id="{8E36636D-D922-432D-A958-524484B5923D}" type="datetimeFigureOut">
              <a:rPr lang="en-US"/>
              <a:pPr/>
              <a:t>4/5/2018</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DF28FB93-0A08-4E7D-8E63-9EFA29F1E093}" type="slidenum">
              <a:rPr/>
              <a:pPr/>
              <a:t>‹#›</a:t>
            </a:fld>
            <a:endParaRPr/>
          </a:p>
        </p:txBody>
      </p:sp>
      <p:sp>
        <p:nvSpPr>
          <p:cNvPr id="14" name="Picture Placeholder 4"/>
          <p:cNvSpPr>
            <a:spLocks noGrp="1"/>
          </p:cNvSpPr>
          <p:nvPr>
            <p:ph type="pic" sz="quarter" idx="13"/>
          </p:nvPr>
        </p:nvSpPr>
        <p:spPr>
          <a:xfrm>
            <a:off x="5180013" y="228600"/>
            <a:ext cx="6781800" cy="5715000"/>
          </a:xfrm>
          <a:prstGeom prst="round1Rect">
            <a:avLst>
              <a:gd name="adj" fmla="val 5636"/>
            </a:avLst>
          </a:prstGeom>
          <a:solidFill>
            <a:schemeClr val="bg2"/>
          </a:solidFill>
        </p:spPr>
        <p:txBody>
          <a:bodyPr tIns="914400"/>
          <a:lstStyle>
            <a:lvl1pPr marL="0" indent="0" algn="ctr">
              <a:buNone/>
              <a:defRPr/>
            </a:lvl1pPr>
          </a:lstStyle>
          <a:p>
            <a:r>
              <a:rPr lang="en-US"/>
              <a:t>Click icon to add picture</a:t>
            </a:r>
            <a:endParaRPr/>
          </a:p>
        </p:txBody>
      </p:sp>
    </p:spTree>
    <p:extLst>
      <p:ext uri="{BB962C8B-B14F-4D97-AF65-F5344CB8AC3E}">
        <p14:creationId xmlns:p14="http://schemas.microsoft.com/office/powerpoint/2010/main" val="29157114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36636D-D922-432D-A958-524484B5923D}" type="datetimeFigureOut">
              <a:rPr lang="en-US" smtClean="0"/>
              <a:pPr/>
              <a:t>4/5/2018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a:p>
        </p:txBody>
      </p:sp>
    </p:spTree>
    <p:extLst>
      <p:ext uri="{BB962C8B-B14F-4D97-AF65-F5344CB8AC3E}">
        <p14:creationId xmlns:p14="http://schemas.microsoft.com/office/powerpoint/2010/main" val="36611992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6905" y="1298448"/>
            <a:ext cx="7313295" cy="3255264"/>
          </a:xfrm>
        </p:spPr>
        <p:txBody>
          <a:bodyPr anchor="b">
            <a:normAutofit/>
          </a:bodyPr>
          <a:lstStyle>
            <a:lvl1pPr>
              <a:defRPr sz="5898"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5188" y="4672584"/>
            <a:ext cx="7313295" cy="914400"/>
          </a:xfrm>
        </p:spPr>
        <p:txBody>
          <a:bodyPr anchor="t">
            <a:normAutofit/>
          </a:bodyPr>
          <a:lstStyle>
            <a:lvl1pPr marL="0" indent="0">
              <a:buNone/>
              <a:defRPr sz="2199" cap="none" spc="0" baseline="0">
                <a:solidFill>
                  <a:schemeClr val="tx1">
                    <a:lumMod val="65000"/>
                    <a:lumOff val="35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E36636D-D922-432D-A958-524484B5923D}" type="datetimeFigureOut">
              <a:rPr lang="en-US" smtClean="0"/>
              <a:pPr/>
              <a:t>4/5/2018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a:p>
        </p:txBody>
      </p:sp>
    </p:spTree>
    <p:extLst>
      <p:ext uri="{BB962C8B-B14F-4D97-AF65-F5344CB8AC3E}">
        <p14:creationId xmlns:p14="http://schemas.microsoft.com/office/powerpoint/2010/main" val="9734237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6905" y="868680"/>
            <a:ext cx="3473815" cy="5120640"/>
          </a:xfrm>
        </p:spPr>
        <p:txBody>
          <a:bodyPr/>
          <a:lstStyle>
            <a:lvl1pPr>
              <a:defRPr sz="1999"/>
            </a:lvl1pPr>
            <a:lvl2pPr>
              <a:defRPr sz="1799"/>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6084" y="868680"/>
            <a:ext cx="3473815" cy="5120640"/>
          </a:xfrm>
        </p:spPr>
        <p:txBody>
          <a:bodyPr/>
          <a:lstStyle>
            <a:lvl1pPr>
              <a:defRPr sz="1999"/>
            </a:lvl1pPr>
            <a:lvl2pPr>
              <a:defRPr sz="1799"/>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8E36636D-D922-432D-A958-524484B5923D}" type="datetimeFigureOut">
              <a:rPr lang="en-US" smtClean="0"/>
              <a:pPr/>
              <a:t>4/5/2018</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DF28FB93-0A08-4E7D-8E63-9EFA29F1E093}" type="slidenum">
              <a:rPr lang="en-US" smtClean="0"/>
              <a:pPr/>
              <a:t>‹#›</a:t>
            </a:fld>
            <a:endParaRPr lang="en-US"/>
          </a:p>
        </p:txBody>
      </p:sp>
    </p:spTree>
    <p:extLst>
      <p:ext uri="{BB962C8B-B14F-4D97-AF65-F5344CB8AC3E}">
        <p14:creationId xmlns:p14="http://schemas.microsoft.com/office/powerpoint/2010/main" val="17796948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6905" y="1023586"/>
            <a:ext cx="3473815" cy="807720"/>
          </a:xfrm>
        </p:spPr>
        <p:txBody>
          <a:bodyPr anchor="b">
            <a:normAutofit/>
          </a:bodyPr>
          <a:lstStyle>
            <a:lvl1pPr marL="0" indent="0">
              <a:spcBef>
                <a:spcPts val="0"/>
              </a:spcBef>
              <a:buNone/>
              <a:defRPr sz="1999" b="1">
                <a:solidFill>
                  <a:schemeClr val="tx1">
                    <a:lumMod val="65000"/>
                    <a:lumOff val="35000"/>
                  </a:schemeClr>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Edit Master text styles</a:t>
            </a:r>
          </a:p>
        </p:txBody>
      </p:sp>
      <p:sp>
        <p:nvSpPr>
          <p:cNvPr id="4" name="Content Placeholder 3"/>
          <p:cNvSpPr>
            <a:spLocks noGrp="1"/>
          </p:cNvSpPr>
          <p:nvPr>
            <p:ph sz="half" idx="2"/>
          </p:nvPr>
        </p:nvSpPr>
        <p:spPr>
          <a:xfrm>
            <a:off x="3866905" y="1930936"/>
            <a:ext cx="3473815" cy="4023360"/>
          </a:xfrm>
        </p:spPr>
        <p:txBody>
          <a:bodyPr/>
          <a:lstStyle>
            <a:lvl1pPr>
              <a:defRPr sz="1999"/>
            </a:lvl1pPr>
            <a:lvl2pPr>
              <a:defRPr sz="1799"/>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6427" y="1023587"/>
            <a:ext cx="3473815" cy="813171"/>
          </a:xfrm>
        </p:spPr>
        <p:txBody>
          <a:bodyPr anchor="b">
            <a:normAutofit/>
          </a:bodyPr>
          <a:lstStyle>
            <a:lvl1pPr marL="0" indent="0">
              <a:spcBef>
                <a:spcPts val="0"/>
              </a:spcBef>
              <a:buNone/>
              <a:defRPr sz="1999" b="1">
                <a:solidFill>
                  <a:schemeClr val="tx1">
                    <a:lumMod val="65000"/>
                    <a:lumOff val="35000"/>
                  </a:schemeClr>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Edit Master text styles</a:t>
            </a:r>
          </a:p>
        </p:txBody>
      </p:sp>
      <p:sp>
        <p:nvSpPr>
          <p:cNvPr id="6" name="Content Placeholder 5"/>
          <p:cNvSpPr>
            <a:spLocks noGrp="1"/>
          </p:cNvSpPr>
          <p:nvPr>
            <p:ph sz="quarter" idx="4"/>
          </p:nvPr>
        </p:nvSpPr>
        <p:spPr>
          <a:xfrm>
            <a:off x="7816427" y="1930936"/>
            <a:ext cx="3473815" cy="4023360"/>
          </a:xfrm>
        </p:spPr>
        <p:txBody>
          <a:bodyPr/>
          <a:lstStyle>
            <a:lvl1pPr>
              <a:defRPr sz="1999"/>
            </a:lvl1pPr>
            <a:lvl2pPr>
              <a:defRPr sz="1799"/>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8E36636D-D922-432D-A958-524484B5923D}" type="datetimeFigureOut">
              <a:rPr lang="en-US" smtClean="0"/>
              <a:pPr/>
              <a:t>4/5/2018</a:t>
            </a:fld>
            <a:endParaRPr lang="en-US"/>
          </a:p>
        </p:txBody>
      </p:sp>
      <p:sp>
        <p:nvSpPr>
          <p:cNvPr id="11" name="Footer Placeholder 10"/>
          <p:cNvSpPr>
            <a:spLocks noGrp="1"/>
          </p:cNvSpPr>
          <p:nvPr>
            <p:ph type="ftr" sz="quarter" idx="11"/>
          </p:nvPr>
        </p:nvSpPr>
        <p:spPr/>
        <p:txBody>
          <a:bodyPr/>
          <a:lstStyle/>
          <a:p>
            <a:endParaRPr lang="en-US"/>
          </a:p>
        </p:txBody>
      </p:sp>
      <p:sp>
        <p:nvSpPr>
          <p:cNvPr id="12" name="Slide Number Placeholder 11"/>
          <p:cNvSpPr>
            <a:spLocks noGrp="1"/>
          </p:cNvSpPr>
          <p:nvPr>
            <p:ph type="sldNum" sz="quarter" idx="12"/>
          </p:nvPr>
        </p:nvSpPr>
        <p:spPr/>
        <p:txBody>
          <a:bodyPr/>
          <a:lstStyle/>
          <a:p>
            <a:fld id="{DF28FB93-0A08-4E7D-8E63-9EFA29F1E093}" type="slidenum">
              <a:rPr lang="en-US" smtClean="0"/>
              <a:pPr/>
              <a:t>‹#›</a:t>
            </a:fld>
            <a:endParaRPr lang="en-US"/>
          </a:p>
        </p:txBody>
      </p:sp>
    </p:spTree>
    <p:extLst>
      <p:ext uri="{BB962C8B-B14F-4D97-AF65-F5344CB8AC3E}">
        <p14:creationId xmlns:p14="http://schemas.microsoft.com/office/powerpoint/2010/main" val="34521368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8E36636D-D922-432D-A958-524484B5923D}" type="datetimeFigureOut">
              <a:rPr lang="en-US" smtClean="0"/>
              <a:pPr/>
              <a:t>4/5/2018</a:t>
            </a:fld>
            <a:endParaRPr lang="en-US"/>
          </a:p>
        </p:txBody>
      </p:sp>
      <p:sp>
        <p:nvSpPr>
          <p:cNvPr id="7" name="Footer Placeholder 6"/>
          <p:cNvSpPr>
            <a:spLocks noGrp="1"/>
          </p:cNvSpPr>
          <p:nvPr>
            <p:ph type="ftr" sz="quarter" idx="11"/>
          </p:nvPr>
        </p:nvSpPr>
        <p:spPr/>
        <p:txBody>
          <a:bodyPr/>
          <a:lstStyle/>
          <a:p>
            <a:endParaRPr lang="en-US"/>
          </a:p>
        </p:txBody>
      </p:sp>
      <p:sp>
        <p:nvSpPr>
          <p:cNvPr id="8" name="Slide Number Placeholder 7"/>
          <p:cNvSpPr>
            <a:spLocks noGrp="1"/>
          </p:cNvSpPr>
          <p:nvPr>
            <p:ph type="sldNum" sz="quarter" idx="12"/>
          </p:nvPr>
        </p:nvSpPr>
        <p:spPr/>
        <p:txBody>
          <a:bodyPr/>
          <a:lstStyle/>
          <a:p>
            <a:fld id="{DF28FB93-0A08-4E7D-8E63-9EFA29F1E093}" type="slidenum">
              <a:rPr lang="en-US" smtClean="0"/>
              <a:pPr/>
              <a:t>‹#›</a:t>
            </a:fld>
            <a:endParaRPr lang="en-US"/>
          </a:p>
        </p:txBody>
      </p:sp>
    </p:spTree>
    <p:extLst>
      <p:ext uri="{BB962C8B-B14F-4D97-AF65-F5344CB8AC3E}">
        <p14:creationId xmlns:p14="http://schemas.microsoft.com/office/powerpoint/2010/main" val="7139715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8E36636D-D922-432D-A958-524484B5923D}" type="datetimeFigureOut">
              <a:rPr lang="en-US" smtClean="0"/>
              <a:pPr/>
              <a:t>4/5/2018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28FB93-0A08-4E7D-8E63-9EFA29F1E093}" type="slidenum">
              <a:rPr lang="en-US" smtClean="0"/>
              <a:pPr/>
              <a:t>‹#›</a:t>
            </a:fld>
            <a:endParaRPr lang="en-US"/>
          </a:p>
        </p:txBody>
      </p:sp>
    </p:spTree>
    <p:extLst>
      <p:ext uri="{BB962C8B-B14F-4D97-AF65-F5344CB8AC3E}">
        <p14:creationId xmlns:p14="http://schemas.microsoft.com/office/powerpoint/2010/main" val="17995484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5965" y="1143000"/>
            <a:ext cx="2833902" cy="2377440"/>
          </a:xfrm>
        </p:spPr>
        <p:txBody>
          <a:bodyPr anchor="b">
            <a:normAutofit/>
          </a:bodyPr>
          <a:lstStyle>
            <a:lvl1pPr>
              <a:defRPr sz="3199" b="0" baseline="0"/>
            </a:lvl1pPr>
          </a:lstStyle>
          <a:p>
            <a:r>
              <a:rPr lang="en-US"/>
              <a:t>Click to edit Master title style</a:t>
            </a:r>
            <a:endParaRPr lang="en-US" dirty="0"/>
          </a:p>
        </p:txBody>
      </p:sp>
      <p:sp>
        <p:nvSpPr>
          <p:cNvPr id="3" name="Content Placeholder 2"/>
          <p:cNvSpPr>
            <a:spLocks noGrp="1"/>
          </p:cNvSpPr>
          <p:nvPr>
            <p:ph idx="1"/>
          </p:nvPr>
        </p:nvSpPr>
        <p:spPr>
          <a:xfrm>
            <a:off x="3866905" y="868680"/>
            <a:ext cx="7313295" cy="5120640"/>
          </a:xfrm>
        </p:spPr>
        <p:txBody>
          <a:bodyPr/>
          <a:lstStyle>
            <a:lvl1pPr>
              <a:defRPr sz="1999"/>
            </a:lvl1pPr>
            <a:lvl2pPr>
              <a:defRPr sz="1799"/>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5965" y="3494176"/>
            <a:ext cx="2833902" cy="2321990"/>
          </a:xfrm>
        </p:spPr>
        <p:txBody>
          <a:bodyPr anchor="t">
            <a:normAutofit/>
          </a:bodyPr>
          <a:lstStyle>
            <a:lvl1pPr marL="0" indent="0">
              <a:lnSpc>
                <a:spcPct val="100000"/>
              </a:lnSpc>
              <a:buNone/>
              <a:defRPr sz="1400">
                <a:solidFill>
                  <a:srgbClr val="FFFFFF"/>
                </a:solidFill>
              </a:defRPr>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Edit Master text styles</a:t>
            </a:r>
          </a:p>
        </p:txBody>
      </p:sp>
      <p:sp>
        <p:nvSpPr>
          <p:cNvPr id="8" name="Date Placeholder 7"/>
          <p:cNvSpPr>
            <a:spLocks noGrp="1"/>
          </p:cNvSpPr>
          <p:nvPr>
            <p:ph type="dt" sz="half" idx="10"/>
          </p:nvPr>
        </p:nvSpPr>
        <p:spPr/>
        <p:txBody>
          <a:bodyPr/>
          <a:lstStyle/>
          <a:p>
            <a:fld id="{8E36636D-D922-432D-A958-524484B5923D}" type="datetimeFigureOut">
              <a:rPr lang="en-US" smtClean="0"/>
              <a:pPr/>
              <a:t>4/5/2018</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DF28FB93-0A08-4E7D-8E63-9EFA29F1E093}" type="slidenum">
              <a:rPr lang="en-US" smtClean="0"/>
              <a:pPr/>
              <a:t>‹#›</a:t>
            </a:fld>
            <a:endParaRPr lang="en-US"/>
          </a:p>
        </p:txBody>
      </p:sp>
    </p:spTree>
    <p:extLst>
      <p:ext uri="{BB962C8B-B14F-4D97-AF65-F5344CB8AC3E}">
        <p14:creationId xmlns:p14="http://schemas.microsoft.com/office/powerpoint/2010/main" val="21896207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5965" y="1143000"/>
            <a:ext cx="2833902" cy="2377440"/>
          </a:xfrm>
        </p:spPr>
        <p:txBody>
          <a:bodyPr anchor="b">
            <a:normAutofit/>
          </a:bodyPr>
          <a:lstStyle>
            <a:lvl1pPr>
              <a:defRPr sz="3199"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69714" y="767419"/>
            <a:ext cx="8113117" cy="5330952"/>
          </a:xfrm>
          <a:solidFill>
            <a:schemeClr val="bg1">
              <a:lumMod val="75000"/>
            </a:schemeClr>
          </a:solidFill>
        </p:spPr>
        <p:txBody>
          <a:bodyPr anchor="t"/>
          <a:lstStyle>
            <a:lvl1pPr marL="0" indent="0">
              <a:buNone/>
              <a:defRPr sz="3199"/>
            </a:lvl1pPr>
            <a:lvl2pPr marL="457063" indent="0">
              <a:buNone/>
              <a:defRPr sz="2799"/>
            </a:lvl2pPr>
            <a:lvl3pPr marL="914126" indent="0">
              <a:buNone/>
              <a:defRPr sz="2399"/>
            </a:lvl3pPr>
            <a:lvl4pPr marL="1371189" indent="0">
              <a:buNone/>
              <a:defRPr sz="1999"/>
            </a:lvl4pPr>
            <a:lvl5pPr marL="1828251" indent="0">
              <a:buNone/>
              <a:defRPr sz="1999"/>
            </a:lvl5pPr>
            <a:lvl6pPr marL="2285314" indent="0">
              <a:buNone/>
              <a:defRPr sz="1999"/>
            </a:lvl6pPr>
            <a:lvl7pPr marL="2742377" indent="0">
              <a:buNone/>
              <a:defRPr sz="1999"/>
            </a:lvl7pPr>
            <a:lvl8pPr marL="3199440" indent="0">
              <a:buNone/>
              <a:defRPr sz="1999"/>
            </a:lvl8pPr>
            <a:lvl9pPr marL="3656503" indent="0">
              <a:buNone/>
              <a:defRPr sz="1999"/>
            </a:lvl9pPr>
          </a:lstStyle>
          <a:p>
            <a:r>
              <a:rPr lang="en-US"/>
              <a:t>Click icon to add picture</a:t>
            </a:r>
            <a:endParaRPr lang="en-US" dirty="0"/>
          </a:p>
        </p:txBody>
      </p:sp>
      <p:sp>
        <p:nvSpPr>
          <p:cNvPr id="4" name="Text Placeholder 3"/>
          <p:cNvSpPr>
            <a:spLocks noGrp="1"/>
          </p:cNvSpPr>
          <p:nvPr>
            <p:ph type="body" sz="half" idx="2"/>
          </p:nvPr>
        </p:nvSpPr>
        <p:spPr>
          <a:xfrm>
            <a:off x="255965" y="3493008"/>
            <a:ext cx="2833902" cy="2322576"/>
          </a:xfrm>
        </p:spPr>
        <p:txBody>
          <a:bodyPr anchor="t">
            <a:normAutofit/>
          </a:bodyPr>
          <a:lstStyle>
            <a:lvl1pPr marL="0" indent="0">
              <a:lnSpc>
                <a:spcPct val="100000"/>
              </a:lnSpc>
              <a:buNone/>
              <a:defRPr sz="1400">
                <a:solidFill>
                  <a:srgbClr val="FFFFFF"/>
                </a:solidFill>
              </a:defRPr>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Edit Master text styles</a:t>
            </a:r>
          </a:p>
        </p:txBody>
      </p:sp>
      <p:sp>
        <p:nvSpPr>
          <p:cNvPr id="8" name="Date Placeholder 7"/>
          <p:cNvSpPr>
            <a:spLocks noGrp="1"/>
          </p:cNvSpPr>
          <p:nvPr>
            <p:ph type="dt" sz="half" idx="10"/>
          </p:nvPr>
        </p:nvSpPr>
        <p:spPr/>
        <p:txBody>
          <a:bodyPr/>
          <a:lstStyle/>
          <a:p>
            <a:fld id="{749F4917-CE56-4645-8050-1555FA0B180B}" type="datetimeFigureOut">
              <a:rPr lang="en-US" smtClean="0"/>
              <a:pPr/>
              <a:t>4/5/2018</a:t>
            </a:fld>
            <a:endParaRPr lang="en-US"/>
          </a:p>
        </p:txBody>
      </p:sp>
      <p:sp>
        <p:nvSpPr>
          <p:cNvPr id="9" name="Footer Placeholder 8"/>
          <p:cNvSpPr>
            <a:spLocks noGrp="1"/>
          </p:cNvSpPr>
          <p:nvPr>
            <p:ph type="ftr" sz="quarter" idx="11"/>
          </p:nvPr>
        </p:nvSpPr>
        <p:spPr>
          <a:xfrm>
            <a:off x="3498190" y="6356351"/>
            <a:ext cx="5909978" cy="365125"/>
          </a:xfrm>
        </p:spPr>
        <p:txBody>
          <a:bodyPr/>
          <a:lstStyle/>
          <a:p>
            <a:endParaRPr lang="en-US"/>
          </a:p>
        </p:txBody>
      </p:sp>
      <p:sp>
        <p:nvSpPr>
          <p:cNvPr id="10" name="Slide Number Placeholder 9"/>
          <p:cNvSpPr>
            <a:spLocks noGrp="1"/>
          </p:cNvSpPr>
          <p:nvPr>
            <p:ph type="sldNum" sz="quarter" idx="12"/>
          </p:nvPr>
        </p:nvSpPr>
        <p:spPr/>
        <p:txBody>
          <a:bodyPr/>
          <a:lstStyle/>
          <a:p>
            <a:fld id="{2B524DA2-3CE4-45BB-9F6F-628A0CFBDBF9}" type="slidenum">
              <a:rPr lang="en-US" smtClean="0"/>
              <a:pPr/>
              <a:t>‹#›</a:t>
            </a:fld>
            <a:endParaRPr lang="en-US"/>
          </a:p>
        </p:txBody>
      </p:sp>
    </p:spTree>
    <p:extLst>
      <p:ext uri="{BB962C8B-B14F-4D97-AF65-F5344CB8AC3E}">
        <p14:creationId xmlns:p14="http://schemas.microsoft.com/office/powerpoint/2010/main" val="4713858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2693"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853" y="1123838"/>
            <a:ext cx="2946714"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2787" y="758952"/>
            <a:ext cx="3839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8260" y="864108"/>
            <a:ext cx="7313295" cy="5120640"/>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396" y="6356351"/>
            <a:ext cx="2742486"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8E36636D-D922-432D-A958-524484B5923D}" type="datetimeFigureOut">
              <a:rPr lang="en-US" smtClean="0"/>
              <a:pPr/>
              <a:t>4/5/2018</a:t>
            </a:fld>
            <a:endParaRPr lang="en-US"/>
          </a:p>
        </p:txBody>
      </p:sp>
      <p:sp>
        <p:nvSpPr>
          <p:cNvPr id="5" name="Footer Placeholder 4"/>
          <p:cNvSpPr>
            <a:spLocks noGrp="1"/>
          </p:cNvSpPr>
          <p:nvPr>
            <p:ph type="ftr" sz="quarter" idx="3"/>
          </p:nvPr>
        </p:nvSpPr>
        <p:spPr>
          <a:xfrm>
            <a:off x="3868261" y="6356351"/>
            <a:ext cx="5909978"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a:p>
        </p:txBody>
      </p:sp>
      <p:sp>
        <p:nvSpPr>
          <p:cNvPr id="6" name="Slide Number Placeholder 5"/>
          <p:cNvSpPr>
            <a:spLocks noGrp="1"/>
          </p:cNvSpPr>
          <p:nvPr>
            <p:ph type="sldNum" sz="quarter" idx="4"/>
          </p:nvPr>
        </p:nvSpPr>
        <p:spPr>
          <a:xfrm>
            <a:off x="10631366" y="6356351"/>
            <a:ext cx="1530528" cy="365125"/>
          </a:xfrm>
          <a:prstGeom prst="rect">
            <a:avLst/>
          </a:prstGeom>
        </p:spPr>
        <p:txBody>
          <a:bodyPr vert="horz" lIns="91440" tIns="45720" rIns="91440" bIns="45720" rtlCol="0" anchor="ctr"/>
          <a:lstStyle>
            <a:lvl1pPr algn="r">
              <a:defRPr sz="1200" b="1">
                <a:solidFill>
                  <a:schemeClr val="accent1"/>
                </a:solidFill>
              </a:defRPr>
            </a:lvl1pPr>
          </a:lstStyle>
          <a:p>
            <a:fld id="{DF28FB93-0A08-4E7D-8E63-9EFA29F1E093}" type="slidenum">
              <a:rPr lang="en-US" smtClean="0"/>
              <a:pPr/>
              <a:t>‹#›</a:t>
            </a:fld>
            <a:endParaRPr lang="en-US"/>
          </a:p>
        </p:txBody>
      </p:sp>
    </p:spTree>
    <p:extLst>
      <p:ext uri="{BB962C8B-B14F-4D97-AF65-F5344CB8AC3E}">
        <p14:creationId xmlns:p14="http://schemas.microsoft.com/office/powerpoint/2010/main" val="683222690"/>
      </p:ext>
    </p:extLst>
  </p:cSld>
  <p:clrMap bg1="lt1" tx1="dk1" bg2="lt2" tx2="dk2" accent1="accent1" accent2="accent2" accent3="accent3" accent4="accent4" accent5="accent5" accent6="accent6" hlink="hlink" folHlink="folHlink"/>
  <p:sldLayoutIdLst>
    <p:sldLayoutId id="2147483735" r:id="rId1"/>
    <p:sldLayoutId id="2147483736" r:id="rId2"/>
    <p:sldLayoutId id="2147483737" r:id="rId3"/>
    <p:sldLayoutId id="2147483738" r:id="rId4"/>
    <p:sldLayoutId id="2147483739" r:id="rId5"/>
    <p:sldLayoutId id="2147483740" r:id="rId6"/>
    <p:sldLayoutId id="2147483741" r:id="rId7"/>
    <p:sldLayoutId id="2147483742" r:id="rId8"/>
    <p:sldLayoutId id="2147483743" r:id="rId9"/>
    <p:sldLayoutId id="2147483744" r:id="rId10"/>
    <p:sldLayoutId id="2147483745" r:id="rId11"/>
    <p:sldLayoutId id="2147483746"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126" rtl="0" eaLnBrk="1" latinLnBrk="0" hangingPunct="1">
        <a:lnSpc>
          <a:spcPct val="90000"/>
        </a:lnSpc>
        <a:spcBef>
          <a:spcPct val="0"/>
        </a:spcBef>
        <a:buNone/>
        <a:defRPr sz="3599" kern="1200" spc="-60" baseline="0">
          <a:solidFill>
            <a:srgbClr val="FFFFFF"/>
          </a:solidFill>
          <a:latin typeface="+mj-lt"/>
          <a:ea typeface="+mj-ea"/>
          <a:cs typeface="+mj-cs"/>
        </a:defRPr>
      </a:lvl1pPr>
    </p:titleStyle>
    <p:bodyStyle>
      <a:lvl1pPr marL="182825" indent="-182825" algn="l" defTabSz="914126" rtl="0" eaLnBrk="1" latinLnBrk="0" hangingPunct="1">
        <a:lnSpc>
          <a:spcPct val="90000"/>
        </a:lnSpc>
        <a:spcBef>
          <a:spcPts val="1200"/>
        </a:spcBef>
        <a:buClr>
          <a:schemeClr val="accent1"/>
        </a:buClr>
        <a:buFont typeface="Wingdings 2" pitchFamily="18" charset="2"/>
        <a:buChar char=""/>
        <a:defRPr sz="1999" kern="1200">
          <a:solidFill>
            <a:schemeClr val="tx1">
              <a:lumMod val="65000"/>
              <a:lumOff val="35000"/>
            </a:schemeClr>
          </a:solidFill>
          <a:latin typeface="+mn-lt"/>
          <a:ea typeface="+mn-ea"/>
          <a:cs typeface="+mn-cs"/>
        </a:defRPr>
      </a:lvl1pPr>
      <a:lvl2pPr marL="685594" indent="-182825" algn="l" defTabSz="914126" rtl="0" eaLnBrk="1" latinLnBrk="0" hangingPunct="1">
        <a:lnSpc>
          <a:spcPct val="90000"/>
        </a:lnSpc>
        <a:spcBef>
          <a:spcPts val="250"/>
        </a:spcBef>
        <a:spcAft>
          <a:spcPts val="250"/>
        </a:spcAft>
        <a:buClr>
          <a:schemeClr val="accent1"/>
        </a:buClr>
        <a:buFont typeface="Wingdings 2" pitchFamily="18" charset="2"/>
        <a:buChar char=""/>
        <a:defRPr sz="1799" kern="1200">
          <a:solidFill>
            <a:schemeClr val="tx1">
              <a:lumMod val="65000"/>
              <a:lumOff val="35000"/>
            </a:schemeClr>
          </a:solidFill>
          <a:latin typeface="+mn-lt"/>
          <a:ea typeface="+mn-ea"/>
          <a:cs typeface="+mn-cs"/>
        </a:defRPr>
      </a:lvl2pPr>
      <a:lvl3pPr marL="1142657" indent="-182825" algn="l" defTabSz="914126"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599720" indent="-182825" algn="l" defTabSz="914126"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6783" indent="-182825" algn="l" defTabSz="914126"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3846" indent="-228531" algn="l" defTabSz="914126"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0908" indent="-228531" algn="l" defTabSz="914126"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7971" indent="-228531" algn="l" defTabSz="914126"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5034" indent="-228531" algn="l" defTabSz="914126"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126" rtl="0" eaLnBrk="1" latinLnBrk="0" hangingPunct="1">
        <a:defRPr sz="1799" kern="1200">
          <a:solidFill>
            <a:schemeClr val="tx1"/>
          </a:solidFill>
          <a:latin typeface="+mn-lt"/>
          <a:ea typeface="+mn-ea"/>
          <a:cs typeface="+mn-cs"/>
        </a:defRPr>
      </a:lvl1pPr>
      <a:lvl2pPr marL="457063" algn="l" defTabSz="914126" rtl="0" eaLnBrk="1" latinLnBrk="0" hangingPunct="1">
        <a:defRPr sz="1799" kern="1200">
          <a:solidFill>
            <a:schemeClr val="tx1"/>
          </a:solidFill>
          <a:latin typeface="+mn-lt"/>
          <a:ea typeface="+mn-ea"/>
          <a:cs typeface="+mn-cs"/>
        </a:defRPr>
      </a:lvl2pPr>
      <a:lvl3pPr marL="914126" algn="l" defTabSz="914126" rtl="0" eaLnBrk="1" latinLnBrk="0" hangingPunct="1">
        <a:defRPr sz="1799" kern="1200">
          <a:solidFill>
            <a:schemeClr val="tx1"/>
          </a:solidFill>
          <a:latin typeface="+mn-lt"/>
          <a:ea typeface="+mn-ea"/>
          <a:cs typeface="+mn-cs"/>
        </a:defRPr>
      </a:lvl3pPr>
      <a:lvl4pPr marL="1371189" algn="l" defTabSz="914126" rtl="0" eaLnBrk="1" latinLnBrk="0" hangingPunct="1">
        <a:defRPr sz="1799" kern="1200">
          <a:solidFill>
            <a:schemeClr val="tx1"/>
          </a:solidFill>
          <a:latin typeface="+mn-lt"/>
          <a:ea typeface="+mn-ea"/>
          <a:cs typeface="+mn-cs"/>
        </a:defRPr>
      </a:lvl4pPr>
      <a:lvl5pPr marL="1828251" algn="l" defTabSz="914126" rtl="0" eaLnBrk="1" latinLnBrk="0" hangingPunct="1">
        <a:defRPr sz="1799" kern="1200">
          <a:solidFill>
            <a:schemeClr val="tx1"/>
          </a:solidFill>
          <a:latin typeface="+mn-lt"/>
          <a:ea typeface="+mn-ea"/>
          <a:cs typeface="+mn-cs"/>
        </a:defRPr>
      </a:lvl5pPr>
      <a:lvl6pPr marL="2285314" algn="l" defTabSz="914126" rtl="0" eaLnBrk="1" latinLnBrk="0" hangingPunct="1">
        <a:defRPr sz="1799" kern="1200">
          <a:solidFill>
            <a:schemeClr val="tx1"/>
          </a:solidFill>
          <a:latin typeface="+mn-lt"/>
          <a:ea typeface="+mn-ea"/>
          <a:cs typeface="+mn-cs"/>
        </a:defRPr>
      </a:lvl6pPr>
      <a:lvl7pPr marL="2742377" algn="l" defTabSz="914126" rtl="0" eaLnBrk="1" latinLnBrk="0" hangingPunct="1">
        <a:defRPr sz="1799" kern="1200">
          <a:solidFill>
            <a:schemeClr val="tx1"/>
          </a:solidFill>
          <a:latin typeface="+mn-lt"/>
          <a:ea typeface="+mn-ea"/>
          <a:cs typeface="+mn-cs"/>
        </a:defRPr>
      </a:lvl7pPr>
      <a:lvl8pPr marL="3199440" algn="l" defTabSz="914126" rtl="0" eaLnBrk="1" latinLnBrk="0" hangingPunct="1">
        <a:defRPr sz="1799" kern="1200">
          <a:solidFill>
            <a:schemeClr val="tx1"/>
          </a:solidFill>
          <a:latin typeface="+mn-lt"/>
          <a:ea typeface="+mn-ea"/>
          <a:cs typeface="+mn-cs"/>
        </a:defRPr>
      </a:lvl8pPr>
      <a:lvl9pPr marL="3656503" algn="l" defTabSz="914126" rtl="0" eaLnBrk="1" latinLnBrk="0" hangingPunct="1">
        <a:defRPr sz="1799"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162DF2A-64D1-4AA9-BA42-8A4063EADE0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9139238"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a:extLst>
              <a:ext uri="{FF2B5EF4-FFF2-40B4-BE49-F238E27FC236}">
                <a16:creationId xmlns:a16="http://schemas.microsoft.com/office/drawing/2014/main" id="{5D7C1373-63AF-4A75-909E-990E0535667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67848" y="761999"/>
            <a:ext cx="2924557"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3" name="Rectangle 12">
            <a:extLst>
              <a:ext uri="{FF2B5EF4-FFF2-40B4-BE49-F238E27FC236}">
                <a16:creationId xmlns:a16="http://schemas.microsoft.com/office/drawing/2014/main" id="{90EB472E-7CA6-4C2D-81E9-CD39A44F0B83}"/>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7F1FCE6A-97BC-41EB-809A-50936E0F940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00003" y="4684418"/>
            <a:ext cx="8798990" cy="1411582"/>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a:extLst>
              <a:ext uri="{FF2B5EF4-FFF2-40B4-BE49-F238E27FC236}">
                <a16:creationId xmlns:a16="http://schemas.microsoft.com/office/drawing/2014/main" id="{4689BC21-5566-4B70-91EA-44B4299CB33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10981" y="761999"/>
            <a:ext cx="8788012" cy="3810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 name="Rectangle 18">
            <a:extLst>
              <a:ext uri="{FF2B5EF4-FFF2-40B4-BE49-F238E27FC236}">
                <a16:creationId xmlns:a16="http://schemas.microsoft.com/office/drawing/2014/main" id="{AE0A0486-F672-4FEF-A0A9-E6C3B7E3A545}"/>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3289018" cy="5334001"/>
          </a:xfrm>
          <a:prstGeom prst="rect">
            <a:avLst/>
          </a:prstGeom>
          <a:solidFill>
            <a:srgbClr val="C8C8C8">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3721652" y="1298448"/>
            <a:ext cx="7185657" cy="2951819"/>
          </a:xfrm>
        </p:spPr>
        <p:txBody>
          <a:bodyPr vert="horz" lIns="91440" tIns="45720" rIns="91440" bIns="45720" rtlCol="0" anchor="b">
            <a:normAutofit fontScale="90000"/>
          </a:bodyPr>
          <a:lstStyle/>
          <a:p>
            <a:pPr defTabSz="914400" fontAlgn="base">
              <a:lnSpc>
                <a:spcPct val="90000"/>
              </a:lnSpc>
            </a:pPr>
            <a:r>
              <a:rPr lang="en-US" sz="5300" b="1" spc="-100" dirty="0">
                <a:solidFill>
                  <a:srgbClr val="FFFFFF"/>
                </a:solidFill>
                <a:effectLst/>
              </a:rPr>
              <a:t>Biodiversity for the National Parks: Conservation Analysis</a:t>
            </a:r>
            <a:br>
              <a:rPr lang="en-US" sz="5300" spc="-100" dirty="0">
                <a:solidFill>
                  <a:srgbClr val="FFFFFF"/>
                </a:solidFill>
              </a:rPr>
            </a:br>
            <a:endParaRPr lang="en-US" sz="5300" spc="-100" dirty="0">
              <a:solidFill>
                <a:srgbClr val="FFFFFF"/>
              </a:solidFill>
            </a:endParaRPr>
          </a:p>
        </p:txBody>
      </p:sp>
      <p:sp>
        <p:nvSpPr>
          <p:cNvPr id="3" name="Subtitle 2"/>
          <p:cNvSpPr>
            <a:spLocks noGrp="1"/>
          </p:cNvSpPr>
          <p:nvPr>
            <p:ph type="subTitle" idx="1"/>
          </p:nvPr>
        </p:nvSpPr>
        <p:spPr>
          <a:xfrm>
            <a:off x="3721652" y="5006151"/>
            <a:ext cx="7185657" cy="768116"/>
          </a:xfrm>
        </p:spPr>
        <p:txBody>
          <a:bodyPr vert="horz" lIns="91440" tIns="45720" rIns="91440" bIns="45720" rtlCol="0" anchor="t">
            <a:normAutofit/>
          </a:bodyPr>
          <a:lstStyle/>
          <a:p>
            <a:pPr defTabSz="914400">
              <a:spcBef>
                <a:spcPts val="1200"/>
              </a:spcBef>
            </a:pPr>
            <a:r>
              <a:rPr lang="en-US" sz="1900" b="1" dirty="0">
                <a:solidFill>
                  <a:srgbClr val="8CD6E4"/>
                </a:solidFill>
              </a:rPr>
              <a:t>Capstone Project 2</a:t>
            </a:r>
          </a:p>
          <a:p>
            <a:pPr defTabSz="914400">
              <a:spcBef>
                <a:spcPts val="1200"/>
              </a:spcBef>
            </a:pPr>
            <a:r>
              <a:rPr lang="en-US" sz="1900" b="1" dirty="0">
                <a:solidFill>
                  <a:srgbClr val="8CD6E4"/>
                </a:solidFill>
              </a:rPr>
              <a:t>04/05/2018</a:t>
            </a:r>
            <a:endParaRPr lang="en-US" sz="1900" dirty="0">
              <a:solidFill>
                <a:srgbClr val="8CD6E4"/>
              </a:solidFill>
            </a:endParaRPr>
          </a:p>
        </p:txBody>
      </p:sp>
    </p:spTree>
    <p:extLst>
      <p:ext uri="{BB962C8B-B14F-4D97-AF65-F5344CB8AC3E}">
        <p14:creationId xmlns:p14="http://schemas.microsoft.com/office/powerpoint/2010/main" val="408083088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0380" y="762000"/>
            <a:ext cx="11961812" cy="914400"/>
          </a:xfrm>
        </p:spPr>
        <p:txBody>
          <a:bodyPr>
            <a:normAutofit/>
          </a:bodyPr>
          <a:lstStyle/>
          <a:p>
            <a:r>
              <a:rPr lang="en-US" dirty="0">
                <a:latin typeface="Verdana" panose="020B0604030504040204" pitchFamily="34" charset="0"/>
                <a:ea typeface="Verdana" panose="020B0604030504040204" pitchFamily="34" charset="0"/>
                <a:cs typeface="Verdana" panose="020B0604030504040204" pitchFamily="34" charset="0"/>
              </a:rPr>
              <a:t>   </a:t>
            </a:r>
            <a:r>
              <a:rPr lang="en-US" dirty="0">
                <a:solidFill>
                  <a:schemeClr val="tx2"/>
                </a:solidFill>
                <a:latin typeface="Verdana" panose="020B0604030504040204" pitchFamily="34" charset="0"/>
                <a:ea typeface="Verdana" panose="020B0604030504040204" pitchFamily="34" charset="0"/>
                <a:cs typeface="Verdana" panose="020B0604030504040204" pitchFamily="34" charset="0"/>
              </a:rPr>
              <a:t>Objective</a:t>
            </a:r>
          </a:p>
        </p:txBody>
      </p:sp>
      <p:sp>
        <p:nvSpPr>
          <p:cNvPr id="14" name="Content Placeholder 13"/>
          <p:cNvSpPr>
            <a:spLocks noGrp="1"/>
          </p:cNvSpPr>
          <p:nvPr>
            <p:ph idx="1"/>
          </p:nvPr>
        </p:nvSpPr>
        <p:spPr>
          <a:xfrm>
            <a:off x="379412" y="1447800"/>
            <a:ext cx="11277600" cy="4495800"/>
          </a:xfrm>
        </p:spPr>
        <p:txBody>
          <a:bodyPr>
            <a:normAutofit/>
          </a:bodyPr>
          <a:lstStyle/>
          <a:p>
            <a:pPr fontAlgn="base"/>
            <a:r>
              <a:rPr lang="en-US" u="sng" dirty="0">
                <a:latin typeface="+mj-lt"/>
                <a:ea typeface="Verdana" panose="020B0604030504040204" pitchFamily="34" charset="0"/>
                <a:cs typeface="Verdana" panose="020B0604030504040204" pitchFamily="34" charset="0"/>
              </a:rPr>
              <a:t>Reason for analysis</a:t>
            </a:r>
            <a:r>
              <a:rPr lang="en-US" dirty="0">
                <a:latin typeface="Verdana" panose="020B0604030504040204" pitchFamily="34" charset="0"/>
                <a:ea typeface="Verdana" panose="020B0604030504040204" pitchFamily="34" charset="0"/>
                <a:cs typeface="Verdana" panose="020B0604030504040204" pitchFamily="34" charset="0"/>
              </a:rPr>
              <a:t>:</a:t>
            </a:r>
          </a:p>
          <a:p>
            <a:pPr fontAlgn="base"/>
            <a:r>
              <a:rPr lang="en-US" dirty="0"/>
              <a:t>The National Parks Service needed me to perform some data analysis on the conservation statuses of national park species, including plants, and to investigate if there are any patterns or themes to the types of species that become endangered. They also wanted me to discern where various sheep species were in the National Parks system. Finally, they wanted me to use this data to calculate how many weeks the rangers needed to observe these sheep in order to be sure that foot and mouth disease cases were dropping by more than 5 percent.</a:t>
            </a:r>
            <a:endParaRPr lang="en-US" dirty="0">
              <a:ea typeface="Verdana" panose="020B0604030504040204" pitchFamily="34" charset="0"/>
              <a:cs typeface="Verdana" panose="020B0604030504040204" pitchFamily="34" charset="0"/>
            </a:endParaRPr>
          </a:p>
          <a:p>
            <a:pPr fontAlgn="base"/>
            <a:endParaRPr lang="en-US" dirty="0"/>
          </a:p>
          <a:p>
            <a:pPr fontAlgn="base"/>
            <a:r>
              <a:rPr lang="en-US" dirty="0"/>
              <a:t>The main questions that they wanted me to answer was:</a:t>
            </a:r>
          </a:p>
          <a:p>
            <a:pPr fontAlgn="base"/>
            <a:r>
              <a:rPr lang="en-US" dirty="0"/>
              <a:t>Are certain types of species more likely to be endangered?</a:t>
            </a:r>
          </a:p>
          <a:p>
            <a:pPr fontAlgn="base"/>
            <a:r>
              <a:rPr lang="en-US" dirty="0"/>
              <a:t>What parks have sheep sightings and how many sightings are there?</a:t>
            </a:r>
          </a:p>
          <a:p>
            <a:pPr fontAlgn="base"/>
            <a:r>
              <a:rPr lang="en-US" dirty="0"/>
              <a:t>Has foot and mouth disease dropped by more or less than 5 percent?</a:t>
            </a:r>
          </a:p>
          <a:p>
            <a:pPr marL="228600" lvl="1" indent="0" fontAlgn="base">
              <a:buNone/>
            </a:pPr>
            <a:endParaRPr lang="en-US"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0285110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0DCEEEA-6FE7-4541-9EB2-EF754066EE9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58952"/>
            <a:ext cx="3442694"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03A72D00-0CA4-4A88-86CE-B1FB393C52C2}"/>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12786" y="758952"/>
            <a:ext cx="3839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5" name="Rectangle 14">
            <a:extLst>
              <a:ext uri="{FF2B5EF4-FFF2-40B4-BE49-F238E27FC236}">
                <a16:creationId xmlns:a16="http://schemas.microsoft.com/office/drawing/2014/main" id="{A1DFCBE5-52C1-48A9-89CF-E7D68CCA162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5777"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EB17C8F6-D357-4254-BBAC-96B01EEBE162}"/>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647203"/>
            <a:ext cx="11704318" cy="257262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5" name="Picture 4">
            <a:extLst>
              <a:ext uri="{FF2B5EF4-FFF2-40B4-BE49-F238E27FC236}">
                <a16:creationId xmlns:a16="http://schemas.microsoft.com/office/drawing/2014/main" id="{18E7E457-36B3-47F9-97D1-CF119871D2BD}"/>
              </a:ext>
            </a:extLst>
          </p:cNvPr>
          <p:cNvPicPr>
            <a:picLocks noChangeAspect="1"/>
          </p:cNvPicPr>
          <p:nvPr/>
        </p:nvPicPr>
        <p:blipFill>
          <a:blip r:embed="rId2"/>
          <a:stretch>
            <a:fillRect/>
          </a:stretch>
        </p:blipFill>
        <p:spPr>
          <a:xfrm>
            <a:off x="135606" y="1066800"/>
            <a:ext cx="5987143" cy="1676400"/>
          </a:xfrm>
          <a:prstGeom prst="rect">
            <a:avLst/>
          </a:prstGeom>
        </p:spPr>
      </p:pic>
      <p:pic>
        <p:nvPicPr>
          <p:cNvPr id="6" name="Picture 5">
            <a:extLst>
              <a:ext uri="{FF2B5EF4-FFF2-40B4-BE49-F238E27FC236}">
                <a16:creationId xmlns:a16="http://schemas.microsoft.com/office/drawing/2014/main" id="{952B53AE-D1A8-477A-B608-FA8BA35F7F95}"/>
              </a:ext>
            </a:extLst>
          </p:cNvPr>
          <p:cNvPicPr>
            <a:picLocks noChangeAspect="1"/>
          </p:cNvPicPr>
          <p:nvPr/>
        </p:nvPicPr>
        <p:blipFill>
          <a:blip r:embed="rId3"/>
          <a:stretch>
            <a:fillRect/>
          </a:stretch>
        </p:blipFill>
        <p:spPr>
          <a:xfrm>
            <a:off x="6231217" y="464891"/>
            <a:ext cx="5907439" cy="2717422"/>
          </a:xfrm>
          <a:prstGeom prst="rect">
            <a:avLst/>
          </a:prstGeom>
        </p:spPr>
      </p:pic>
      <p:sp>
        <p:nvSpPr>
          <p:cNvPr id="2" name="Title 1"/>
          <p:cNvSpPr>
            <a:spLocks noGrp="1"/>
          </p:cNvSpPr>
          <p:nvPr>
            <p:ph type="title"/>
          </p:nvPr>
        </p:nvSpPr>
        <p:spPr>
          <a:xfrm>
            <a:off x="135606" y="4098119"/>
            <a:ext cx="4824224" cy="1883228"/>
          </a:xfrm>
        </p:spPr>
        <p:txBody>
          <a:bodyPr vert="horz" lIns="91440" tIns="45720" rIns="91440" bIns="45720" rtlCol="0" anchor="ctr">
            <a:normAutofit/>
          </a:bodyPr>
          <a:lstStyle/>
          <a:p>
            <a:pPr algn="r" defTabSz="914400" fontAlgn="base"/>
            <a:r>
              <a:rPr lang="en-US" sz="4400" dirty="0"/>
              <a:t>   Observations from initial .csv data</a:t>
            </a:r>
          </a:p>
        </p:txBody>
      </p:sp>
      <p:sp>
        <p:nvSpPr>
          <p:cNvPr id="4" name="Content Placeholder 3"/>
          <p:cNvSpPr>
            <a:spLocks noGrp="1"/>
          </p:cNvSpPr>
          <p:nvPr>
            <p:ph sz="half" idx="2"/>
          </p:nvPr>
        </p:nvSpPr>
        <p:spPr>
          <a:xfrm>
            <a:off x="5561013" y="3810001"/>
            <a:ext cx="5620542" cy="2122714"/>
          </a:xfrm>
        </p:spPr>
        <p:txBody>
          <a:bodyPr vert="horz" lIns="91440" tIns="45720" rIns="91440" bIns="45720" rtlCol="0" anchor="ctr">
            <a:normAutofit fontScale="92500" lnSpcReduction="20000"/>
          </a:bodyPr>
          <a:lstStyle/>
          <a:p>
            <a:pPr lvl="1" indent="-182880" defTabSz="914400" fontAlgn="base"/>
            <a:r>
              <a:rPr lang="en-US" sz="1500" dirty="0">
                <a:solidFill>
                  <a:srgbClr val="FFFFFF"/>
                </a:solidFill>
              </a:rPr>
              <a:t>The data was separated into the following columns; category(species type), scientific name, common name, and conservation status</a:t>
            </a:r>
          </a:p>
          <a:p>
            <a:pPr lvl="1" indent="-182880" defTabSz="914400" fontAlgn="base"/>
            <a:endParaRPr lang="en-US" sz="1500" dirty="0">
              <a:solidFill>
                <a:srgbClr val="FFFFFF"/>
              </a:solidFill>
            </a:endParaRPr>
          </a:p>
          <a:p>
            <a:pPr lvl="1" indent="-182880" defTabSz="914400" fontAlgn="base"/>
            <a:r>
              <a:rPr lang="en-US" sz="1500" dirty="0">
                <a:solidFill>
                  <a:srgbClr val="FFFFFF"/>
                </a:solidFill>
              </a:rPr>
              <a:t>The species count (rows) were 5541 unique values. The initial result returned much less values than this number so I had to calculate the null values and chart them</a:t>
            </a:r>
          </a:p>
          <a:p>
            <a:pPr lvl="1" indent="-182880" defTabSz="914400" fontAlgn="base"/>
            <a:endParaRPr lang="en-US" sz="1500" dirty="0">
              <a:solidFill>
                <a:srgbClr val="FFFFFF"/>
              </a:solidFill>
            </a:endParaRPr>
          </a:p>
          <a:p>
            <a:pPr lvl="1" indent="-182880" defTabSz="914400" fontAlgn="base"/>
            <a:r>
              <a:rPr lang="en-US" sz="1500" dirty="0">
                <a:solidFill>
                  <a:srgbClr val="FFFFFF"/>
                </a:solidFill>
              </a:rPr>
              <a:t>Once the null values were calculated, I could move on to analyzing the data to determine whether or not certain types of species are more likely to be endangered</a:t>
            </a:r>
          </a:p>
        </p:txBody>
      </p:sp>
    </p:spTree>
    <p:extLst>
      <p:ext uri="{BB962C8B-B14F-4D97-AF65-F5344CB8AC3E}">
        <p14:creationId xmlns:p14="http://schemas.microsoft.com/office/powerpoint/2010/main" val="138269426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788" y="-52753"/>
            <a:ext cx="11961812" cy="990600"/>
          </a:xfrm>
        </p:spPr>
        <p:txBody>
          <a:bodyPr>
            <a:normAutofit/>
          </a:bodyPr>
          <a:lstStyle/>
          <a:p>
            <a:pPr fontAlgn="base"/>
            <a:r>
              <a:rPr lang="en-US" dirty="0">
                <a:latin typeface="Verdana" panose="020B0604030504040204" pitchFamily="34" charset="0"/>
                <a:ea typeface="Verdana" panose="020B0604030504040204" pitchFamily="34" charset="0"/>
                <a:cs typeface="Verdana" panose="020B0604030504040204" pitchFamily="34" charset="0"/>
              </a:rPr>
              <a:t>   </a:t>
            </a:r>
            <a:r>
              <a:rPr lang="en-US" dirty="0">
                <a:solidFill>
                  <a:schemeClr val="tx2"/>
                </a:solidFill>
                <a:latin typeface="Verdana" panose="020B0604030504040204" pitchFamily="34" charset="0"/>
                <a:ea typeface="Verdana" panose="020B0604030504040204" pitchFamily="34" charset="0"/>
                <a:cs typeface="Verdana" panose="020B0604030504040204" pitchFamily="34" charset="0"/>
              </a:rPr>
              <a:t>Results from Statistical Analysis</a:t>
            </a:r>
            <a:endParaRPr lang="en-US" dirty="0">
              <a:solidFill>
                <a:schemeClr val="tx2"/>
              </a:solidFill>
            </a:endParaRPr>
          </a:p>
        </p:txBody>
      </p:sp>
      <p:sp>
        <p:nvSpPr>
          <p:cNvPr id="4" name="Content Placeholder 3"/>
          <p:cNvSpPr>
            <a:spLocks noGrp="1"/>
          </p:cNvSpPr>
          <p:nvPr>
            <p:ph sz="half" idx="2"/>
          </p:nvPr>
        </p:nvSpPr>
        <p:spPr>
          <a:xfrm>
            <a:off x="7161212" y="835326"/>
            <a:ext cx="4876800" cy="5565474"/>
          </a:xfrm>
        </p:spPr>
        <p:txBody>
          <a:bodyPr>
            <a:normAutofit fontScale="85000" lnSpcReduction="20000"/>
          </a:bodyPr>
          <a:lstStyle/>
          <a:p>
            <a:pPr lvl="1" fontAlgn="base"/>
            <a:r>
              <a:rPr lang="en-US" dirty="0">
                <a:latin typeface="Verdana" panose="020B0604030504040204" pitchFamily="34" charset="0"/>
                <a:ea typeface="Verdana" panose="020B0604030504040204" pitchFamily="34" charset="0"/>
                <a:cs typeface="Verdana" panose="020B0604030504040204" pitchFamily="34" charset="0"/>
              </a:rPr>
              <a:t>I performed a significance test to test the null hypothesis of whether or not Mammals were more likely to be endangered than birds. After creating a contingency table and performing a chi-test, the p-value returned was greater than 5% so there was no significance between Mammals and birds being endangered. However, after testing between Mammals and reptiles, the p-value returned was less than 5%, meaning that there was a significance across certain species </a:t>
            </a:r>
          </a:p>
          <a:p>
            <a:pPr lvl="1" fontAlgn="base"/>
            <a:endParaRPr lang="en-US" dirty="0">
              <a:latin typeface="Verdana" panose="020B0604030504040204" pitchFamily="34" charset="0"/>
              <a:ea typeface="Verdana" panose="020B0604030504040204" pitchFamily="34" charset="0"/>
              <a:cs typeface="Verdana" panose="020B0604030504040204" pitchFamily="34" charset="0"/>
            </a:endParaRPr>
          </a:p>
          <a:p>
            <a:pPr lvl="1" fontAlgn="base"/>
            <a:r>
              <a:rPr lang="en-US" dirty="0">
                <a:latin typeface="Verdana" panose="020B0604030504040204" pitchFamily="34" charset="0"/>
                <a:ea typeface="Verdana" panose="020B0604030504040204" pitchFamily="34" charset="0"/>
                <a:cs typeface="Verdana" panose="020B0604030504040204" pitchFamily="34" charset="0"/>
              </a:rPr>
              <a:t>Then, I created a </a:t>
            </a:r>
            <a:r>
              <a:rPr lang="en-US" dirty="0" err="1">
                <a:latin typeface="Verdana" panose="020B0604030504040204" pitchFamily="34" charset="0"/>
                <a:ea typeface="Verdana" panose="020B0604030504040204" pitchFamily="34" charset="0"/>
                <a:cs typeface="Verdana" panose="020B0604030504040204" pitchFamily="34" charset="0"/>
              </a:rPr>
              <a:t>dataframe</a:t>
            </a:r>
            <a:r>
              <a:rPr lang="en-US" dirty="0">
                <a:latin typeface="Verdana" panose="020B0604030504040204" pitchFamily="34" charset="0"/>
                <a:ea typeface="Verdana" panose="020B0604030504040204" pitchFamily="34" charset="0"/>
                <a:cs typeface="Verdana" panose="020B0604030504040204" pitchFamily="34" charset="0"/>
              </a:rPr>
              <a:t> to count the observations of sheep. The initial </a:t>
            </a:r>
            <a:r>
              <a:rPr lang="en-US" dirty="0" err="1">
                <a:latin typeface="Verdana" panose="020B0604030504040204" pitchFamily="34" charset="0"/>
                <a:ea typeface="Verdana" panose="020B0604030504040204" pitchFamily="34" charset="0"/>
                <a:cs typeface="Verdana" panose="020B0604030504040204" pitchFamily="34" charset="0"/>
              </a:rPr>
              <a:t>dataframe</a:t>
            </a:r>
            <a:r>
              <a:rPr lang="en-US" dirty="0">
                <a:latin typeface="Verdana" panose="020B0604030504040204" pitchFamily="34" charset="0"/>
                <a:ea typeface="Verdana" panose="020B0604030504040204" pitchFamily="34" charset="0"/>
                <a:cs typeface="Verdana" panose="020B0604030504040204" pitchFamily="34" charset="0"/>
              </a:rPr>
              <a:t> contained plants but after I removed them, the result was a correct </a:t>
            </a:r>
            <a:r>
              <a:rPr lang="en-US" dirty="0" err="1">
                <a:latin typeface="Verdana" panose="020B0604030504040204" pitchFamily="34" charset="0"/>
                <a:ea typeface="Verdana" panose="020B0604030504040204" pitchFamily="34" charset="0"/>
                <a:cs typeface="Verdana" panose="020B0604030504040204" pitchFamily="34" charset="0"/>
              </a:rPr>
              <a:t>dataframe</a:t>
            </a:r>
            <a:endParaRPr lang="en-US" dirty="0">
              <a:latin typeface="Verdana" panose="020B0604030504040204" pitchFamily="34" charset="0"/>
              <a:ea typeface="Verdana" panose="020B0604030504040204" pitchFamily="34" charset="0"/>
              <a:cs typeface="Verdana" panose="020B0604030504040204" pitchFamily="34" charset="0"/>
            </a:endParaRPr>
          </a:p>
          <a:p>
            <a:pPr lvl="1" fontAlgn="base"/>
            <a:endParaRPr lang="en-US" dirty="0">
              <a:latin typeface="Verdana" panose="020B0604030504040204" pitchFamily="34" charset="0"/>
              <a:ea typeface="Verdana" panose="020B0604030504040204" pitchFamily="34" charset="0"/>
              <a:cs typeface="Verdana" panose="020B0604030504040204" pitchFamily="34" charset="0"/>
            </a:endParaRPr>
          </a:p>
          <a:p>
            <a:pPr lvl="1" fontAlgn="base"/>
            <a:r>
              <a:rPr lang="en-US" dirty="0">
                <a:latin typeface="Verdana" panose="020B0604030504040204" pitchFamily="34" charset="0"/>
                <a:ea typeface="Verdana" panose="020B0604030504040204" pitchFamily="34" charset="0"/>
                <a:cs typeface="Verdana" panose="020B0604030504040204" pitchFamily="34" charset="0"/>
              </a:rPr>
              <a:t>Finally, I plotted a bar graph of the data. Then I used this data to calculate the sample size needed per variant which returned as 870. This number, divided by the observation number by park returned the number of weeks needed to be spent observing per park. This was 1.716 weeks for Yellowstone and 3.48 weeks for Bryce Canyon</a:t>
            </a:r>
          </a:p>
        </p:txBody>
      </p:sp>
      <p:pic>
        <p:nvPicPr>
          <p:cNvPr id="7" name="Picture 6">
            <a:extLst>
              <a:ext uri="{FF2B5EF4-FFF2-40B4-BE49-F238E27FC236}">
                <a16:creationId xmlns:a16="http://schemas.microsoft.com/office/drawing/2014/main" id="{1CB57B4E-ACE0-411F-97B3-1B68E9506441}"/>
              </a:ext>
            </a:extLst>
          </p:cNvPr>
          <p:cNvPicPr>
            <a:picLocks noChangeAspect="1"/>
          </p:cNvPicPr>
          <p:nvPr/>
        </p:nvPicPr>
        <p:blipFill>
          <a:blip r:embed="rId2"/>
          <a:stretch>
            <a:fillRect/>
          </a:stretch>
        </p:blipFill>
        <p:spPr>
          <a:xfrm>
            <a:off x="225425" y="719426"/>
            <a:ext cx="4495800" cy="972816"/>
          </a:xfrm>
          <a:prstGeom prst="rect">
            <a:avLst/>
          </a:prstGeom>
        </p:spPr>
      </p:pic>
      <p:pic>
        <p:nvPicPr>
          <p:cNvPr id="8" name="Picture 7">
            <a:extLst>
              <a:ext uri="{FF2B5EF4-FFF2-40B4-BE49-F238E27FC236}">
                <a16:creationId xmlns:a16="http://schemas.microsoft.com/office/drawing/2014/main" id="{DDB90AB7-CA04-4641-B5C5-F6889D981B8B}"/>
              </a:ext>
            </a:extLst>
          </p:cNvPr>
          <p:cNvPicPr>
            <a:picLocks noChangeAspect="1"/>
          </p:cNvPicPr>
          <p:nvPr/>
        </p:nvPicPr>
        <p:blipFill>
          <a:blip r:embed="rId3"/>
          <a:stretch>
            <a:fillRect/>
          </a:stretch>
        </p:blipFill>
        <p:spPr>
          <a:xfrm>
            <a:off x="227013" y="1692242"/>
            <a:ext cx="7610820" cy="2684009"/>
          </a:xfrm>
          <a:prstGeom prst="rect">
            <a:avLst/>
          </a:prstGeom>
        </p:spPr>
      </p:pic>
      <p:pic>
        <p:nvPicPr>
          <p:cNvPr id="9" name="Picture 8">
            <a:extLst>
              <a:ext uri="{FF2B5EF4-FFF2-40B4-BE49-F238E27FC236}">
                <a16:creationId xmlns:a16="http://schemas.microsoft.com/office/drawing/2014/main" id="{62C881CF-AB5F-4321-9F71-D30C1E1083BD}"/>
              </a:ext>
            </a:extLst>
          </p:cNvPr>
          <p:cNvPicPr>
            <a:picLocks noChangeAspect="1"/>
          </p:cNvPicPr>
          <p:nvPr/>
        </p:nvPicPr>
        <p:blipFill>
          <a:blip r:embed="rId4"/>
          <a:stretch>
            <a:fillRect/>
          </a:stretch>
        </p:blipFill>
        <p:spPr>
          <a:xfrm>
            <a:off x="225425" y="4376251"/>
            <a:ext cx="7597754" cy="2364806"/>
          </a:xfrm>
          <a:prstGeom prst="rect">
            <a:avLst/>
          </a:prstGeom>
        </p:spPr>
      </p:pic>
    </p:spTree>
    <p:extLst>
      <p:ext uri="{BB962C8B-B14F-4D97-AF65-F5344CB8AC3E}">
        <p14:creationId xmlns:p14="http://schemas.microsoft.com/office/powerpoint/2010/main" val="57871573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45DB188-4006-4207-A473-B4B569C5B5F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58952"/>
            <a:ext cx="3442694"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BAB4522D-D095-4687-BFB3-976E665AD4F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12786" y="758952"/>
            <a:ext cx="3839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52853" y="1123837"/>
            <a:ext cx="2946714" cy="4601183"/>
          </a:xfrm>
        </p:spPr>
        <p:txBody>
          <a:bodyPr vert="horz" lIns="91440" tIns="45720" rIns="91440" bIns="45720" rtlCol="0" anchor="ctr">
            <a:normAutofit/>
          </a:bodyPr>
          <a:lstStyle/>
          <a:p>
            <a:pPr defTabSz="914400" fontAlgn="base"/>
            <a:r>
              <a:rPr lang="en-US" sz="2800"/>
              <a:t>   Recommendation</a:t>
            </a:r>
          </a:p>
        </p:txBody>
      </p:sp>
      <p:graphicFrame>
        <p:nvGraphicFramePr>
          <p:cNvPr id="6" name="Content Placeholder 3">
            <a:extLst>
              <a:ext uri="{FF2B5EF4-FFF2-40B4-BE49-F238E27FC236}">
                <a16:creationId xmlns:a16="http://schemas.microsoft.com/office/drawing/2014/main" id="{F94C7314-90B4-4232-8624-0F60B3CE8CD5}"/>
              </a:ext>
            </a:extLst>
          </p:cNvPr>
          <p:cNvGraphicFramePr>
            <a:graphicFrameLocks noGrp="1"/>
          </p:cNvGraphicFramePr>
          <p:nvPr>
            <p:ph sz="half" idx="1"/>
            <p:extLst>
              <p:ext uri="{D42A27DB-BD31-4B8C-83A1-F6EECF244321}">
                <p14:modId xmlns:p14="http://schemas.microsoft.com/office/powerpoint/2010/main" val="2773909460"/>
              </p:ext>
            </p:extLst>
          </p:nvPr>
        </p:nvGraphicFramePr>
        <p:xfrm>
          <a:off x="3758916" y="885459"/>
          <a:ext cx="7726255" cy="50873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9037237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8">
            <a:extLst>
              <a:ext uri="{FF2B5EF4-FFF2-40B4-BE49-F238E27FC236}">
                <a16:creationId xmlns:a16="http://schemas.microsoft.com/office/drawing/2014/main" id="{C162DF2A-64D1-4AA9-BA42-8A4063EADE0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9139238"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10">
            <a:extLst>
              <a:ext uri="{FF2B5EF4-FFF2-40B4-BE49-F238E27FC236}">
                <a16:creationId xmlns:a16="http://schemas.microsoft.com/office/drawing/2014/main" id="{5D7C1373-63AF-4A75-909E-990E0535667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67848" y="761999"/>
            <a:ext cx="2924557"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24" name="Rectangle 12">
            <a:extLst>
              <a:ext uri="{FF2B5EF4-FFF2-40B4-BE49-F238E27FC236}">
                <a16:creationId xmlns:a16="http://schemas.microsoft.com/office/drawing/2014/main" id="{EE72CBEC-7BC8-4019-86DB-1B7604A47A02}"/>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14">
            <a:extLst>
              <a:ext uri="{FF2B5EF4-FFF2-40B4-BE49-F238E27FC236}">
                <a16:creationId xmlns:a16="http://schemas.microsoft.com/office/drawing/2014/main" id="{F5C3D107-2A0D-4A60-B10A-7E5349DAF9A5}"/>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5999"/>
            <a:ext cx="3730844" cy="381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16">
            <a:extLst>
              <a:ext uri="{FF2B5EF4-FFF2-40B4-BE49-F238E27FC236}">
                <a16:creationId xmlns:a16="http://schemas.microsoft.com/office/drawing/2014/main" id="{0E42B6A5-A12D-4C68-892C-4844407DAEC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47315" y="2285999"/>
            <a:ext cx="645090" cy="3809999"/>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18">
            <a:extLst>
              <a:ext uri="{FF2B5EF4-FFF2-40B4-BE49-F238E27FC236}">
                <a16:creationId xmlns:a16="http://schemas.microsoft.com/office/drawing/2014/main" id="{8B3A7788-AA18-4395-B0A6-3C50CCB60EF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3723477" cy="1395357"/>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6848EF24-56BA-4684-8BB7-8280CBCE3B8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47315" y="767825"/>
            <a:ext cx="643299" cy="1395357"/>
          </a:xfrm>
          <a:prstGeom prst="rect">
            <a:avLst/>
          </a:prstGeom>
          <a:solidFill>
            <a:srgbClr val="BBBB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p:cNvSpPr>
            <a:spLocks noGrp="1"/>
          </p:cNvSpPr>
          <p:nvPr>
            <p:ph type="ctrTitle"/>
          </p:nvPr>
        </p:nvSpPr>
        <p:spPr>
          <a:xfrm>
            <a:off x="4025298" y="2286000"/>
            <a:ext cx="5227528" cy="3810000"/>
          </a:xfrm>
        </p:spPr>
        <p:txBody>
          <a:bodyPr vert="horz" lIns="91440" tIns="45720" rIns="91440" bIns="45720" rtlCol="0" anchor="t">
            <a:normAutofit/>
          </a:bodyPr>
          <a:lstStyle/>
          <a:p>
            <a:pPr defTabSz="914400" fontAlgn="base">
              <a:lnSpc>
                <a:spcPct val="90000"/>
              </a:lnSpc>
            </a:pPr>
            <a:r>
              <a:rPr lang="en-US" sz="6500" b="1" spc="-100">
                <a:solidFill>
                  <a:schemeClr val="accent1"/>
                </a:solidFill>
                <a:effectLst/>
              </a:rPr>
              <a:t>Thank You</a:t>
            </a:r>
            <a:br>
              <a:rPr lang="en-US" sz="6500" b="1" spc="-100">
                <a:solidFill>
                  <a:schemeClr val="accent1"/>
                </a:solidFill>
                <a:effectLst/>
              </a:rPr>
            </a:br>
            <a:br>
              <a:rPr lang="en-US" sz="6500" spc="-100">
                <a:solidFill>
                  <a:schemeClr val="accent1"/>
                </a:solidFill>
              </a:rPr>
            </a:br>
            <a:endParaRPr lang="en-US" sz="6500" spc="-100">
              <a:solidFill>
                <a:schemeClr val="accent1"/>
              </a:solidFill>
            </a:endParaRPr>
          </a:p>
        </p:txBody>
      </p:sp>
    </p:spTree>
    <p:extLst>
      <p:ext uri="{BB962C8B-B14F-4D97-AF65-F5344CB8AC3E}">
        <p14:creationId xmlns:p14="http://schemas.microsoft.com/office/powerpoint/2010/main" val="38774539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ppt/theme/theme2.xml><?xml version="1.0" encoding="utf-8"?>
<a:theme xmlns:a="http://schemas.openxmlformats.org/drawingml/2006/main" name="Office Theme">
  <a:themeElements>
    <a:clrScheme name="EcoLiving">
      <a:dk1>
        <a:srgbClr val="404040"/>
      </a:dk1>
      <a:lt1>
        <a:sysClr val="window" lastClr="FFFFFF"/>
      </a:lt1>
      <a:dk2>
        <a:srgbClr val="000000"/>
      </a:dk2>
      <a:lt2>
        <a:srgbClr val="F5EECF"/>
      </a:lt2>
      <a:accent1>
        <a:srgbClr val="488E4A"/>
      </a:accent1>
      <a:accent2>
        <a:srgbClr val="6595BC"/>
      </a:accent2>
      <a:accent3>
        <a:srgbClr val="CB6933"/>
      </a:accent3>
      <a:accent4>
        <a:srgbClr val="D4BC49"/>
      </a:accent4>
      <a:accent5>
        <a:srgbClr val="8F5C31"/>
      </a:accent5>
      <a:accent6>
        <a:srgbClr val="6E7588"/>
      </a:accent6>
      <a:hlink>
        <a:srgbClr val="B1754C"/>
      </a:hlink>
      <a:folHlink>
        <a:srgbClr val="6595BC"/>
      </a:folHlink>
    </a:clrScheme>
    <a:fontScheme name="Cambria">
      <a:maj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EcoLiving_16x9">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miter lim="800000"/>
        </a:ln>
        <a:ln w="28575" cap="flat" cmpd="sng" algn="ctr">
          <a:solidFill>
            <a:schemeClr val="phClr"/>
          </a:solidFill>
          <a:miter lim="800000"/>
        </a:ln>
        <a:ln w="41275" cap="flat" cmpd="sng" algn="ctr">
          <a:solidFill>
            <a:schemeClr val="phClr"/>
          </a:solidFill>
          <a:miter lim="800000"/>
        </a:ln>
      </a:lnStyleLst>
      <a:effectStyleLst>
        <a:effectStyle>
          <a:effectLst/>
        </a:effectStyle>
        <a:effectStyle>
          <a:effectLst>
            <a:outerShdw blurRad="39999" dist="23000" dir="5400000" algn="bl" rotWithShape="0">
              <a:srgbClr val="000000">
                <a:alpha val="40000"/>
              </a:srgbClr>
            </a:outerShdw>
          </a:effectLst>
        </a:effectStyle>
        <a:effectStyle>
          <a:effectLst>
            <a:outerShdw blurRad="38100" dist="19050" dir="540000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EcoLiving">
      <a:dk1>
        <a:srgbClr val="404040"/>
      </a:dk1>
      <a:lt1>
        <a:sysClr val="window" lastClr="FFFFFF"/>
      </a:lt1>
      <a:dk2>
        <a:srgbClr val="000000"/>
      </a:dk2>
      <a:lt2>
        <a:srgbClr val="F5EECF"/>
      </a:lt2>
      <a:accent1>
        <a:srgbClr val="488E4A"/>
      </a:accent1>
      <a:accent2>
        <a:srgbClr val="6595BC"/>
      </a:accent2>
      <a:accent3>
        <a:srgbClr val="CB6933"/>
      </a:accent3>
      <a:accent4>
        <a:srgbClr val="D4BC49"/>
      </a:accent4>
      <a:accent5>
        <a:srgbClr val="8F5C31"/>
      </a:accent5>
      <a:accent6>
        <a:srgbClr val="6E7588"/>
      </a:accent6>
      <a:hlink>
        <a:srgbClr val="B1754C"/>
      </a:hlink>
      <a:folHlink>
        <a:srgbClr val="6595BC"/>
      </a:folHlink>
    </a:clrScheme>
    <a:fontScheme name="Cambria">
      <a:maj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EcoLiving_16x9">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miter lim="800000"/>
        </a:ln>
        <a:ln w="28575" cap="flat" cmpd="sng" algn="ctr">
          <a:solidFill>
            <a:schemeClr val="phClr"/>
          </a:solidFill>
          <a:miter lim="800000"/>
        </a:ln>
        <a:ln w="41275" cap="flat" cmpd="sng" algn="ctr">
          <a:solidFill>
            <a:schemeClr val="phClr"/>
          </a:solidFill>
          <a:miter lim="800000"/>
        </a:ln>
      </a:lnStyleLst>
      <a:effectStyleLst>
        <a:effectStyle>
          <a:effectLst/>
        </a:effectStyle>
        <a:effectStyle>
          <a:effectLst>
            <a:outerShdw blurRad="39999" dist="23000" dir="5400000" algn="bl" rotWithShape="0">
              <a:srgbClr val="000000">
                <a:alpha val="40000"/>
              </a:srgbClr>
            </a:outerShdw>
          </a:effectLst>
        </a:effectStyle>
        <a:effectStyle>
          <a:effectLst>
            <a:outerShdw blurRad="38100" dist="19050" dir="540000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9DEFF986-5B24-4FFE-8015-C92B2DCBC29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TM03457475[[fn=Frame]]</Template>
  <TotalTime>0</TotalTime>
  <Words>521</Words>
  <Application>Microsoft Office PowerPoint</Application>
  <PresentationFormat>Custom</PresentationFormat>
  <Paragraphs>28</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Cambria</vt:lpstr>
      <vt:lpstr>Corbel</vt:lpstr>
      <vt:lpstr>Verdana</vt:lpstr>
      <vt:lpstr>Wingdings 2</vt:lpstr>
      <vt:lpstr>Frame</vt:lpstr>
      <vt:lpstr>Biodiversity for the National Parks: Conservation Analysis </vt:lpstr>
      <vt:lpstr>   Objective</vt:lpstr>
      <vt:lpstr>   Observations from initial .csv data</vt:lpstr>
      <vt:lpstr>   Results from Statistical Analysis</vt:lpstr>
      <vt:lpstr>   Recommendation</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2018-03-03T00:29:50Z</dcterms:created>
  <dcterms:modified xsi:type="dcterms:W3CDTF">2018-04-05T15:29:06Z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TC028010969991</vt:lpwstr>
  </property>
</Properties>
</file>