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Merriweather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dda8590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dda8590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dfb954f704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dfb954f704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dfb954f704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dfb954f704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dfb954f704_1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dfb954f704_1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dfb954f704_1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dfb954f704_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dfb954f704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dfb954f704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dfb954f704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dfb954f704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dfb954f7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dfb954f7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dfb954f70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dfb954f7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dfb954f70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dfb954f70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dfb954f704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dfb954f704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dda85906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dda85906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dfb954f704_1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dfb954f704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dfb954f70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dfb954f70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dda85906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dda85906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9" name="Google Shape;1889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890" name="Google Shape;1890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95" name="Google Shape;189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96" name="Google Shape;189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4"/>
          <p:cNvSpPr txBox="1"/>
          <p:nvPr>
            <p:ph type="ctrTitle"/>
          </p:nvPr>
        </p:nvSpPr>
        <p:spPr>
          <a:xfrm>
            <a:off x="5196975" y="2085200"/>
            <a:ext cx="25665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6300"/>
              <a:t>LIBRA</a:t>
            </a:r>
            <a:endParaRPr sz="6300"/>
          </a:p>
        </p:txBody>
      </p:sp>
      <p:sp>
        <p:nvSpPr>
          <p:cNvPr id="1902" name="Google Shape;1902;p14"/>
          <p:cNvSpPr txBox="1"/>
          <p:nvPr>
            <p:ph idx="1" type="subTitle"/>
          </p:nvPr>
        </p:nvSpPr>
        <p:spPr>
          <a:xfrm>
            <a:off x="4912850" y="30266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id"/>
              <a:t>Kelompok 6B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3"/>
          <p:cNvSpPr txBox="1"/>
          <p:nvPr>
            <p:ph type="title"/>
          </p:nvPr>
        </p:nvSpPr>
        <p:spPr>
          <a:xfrm>
            <a:off x="1131750" y="2314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backend</a:t>
            </a:r>
            <a:endParaRPr/>
          </a:p>
        </p:txBody>
      </p:sp>
      <p:sp>
        <p:nvSpPr>
          <p:cNvPr id="1961" name="Google Shape;1961;p23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2" name="Google Shape;19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75" y="845650"/>
            <a:ext cx="5182349" cy="42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buku</a:t>
            </a:r>
            <a:endParaRPr/>
          </a:p>
        </p:txBody>
      </p:sp>
      <p:sp>
        <p:nvSpPr>
          <p:cNvPr id="1968" name="Google Shape;1968;p24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9" name="Google Shape;19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784"/>
            <a:ext cx="9143998" cy="300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pada </a:t>
            </a:r>
            <a:r>
              <a:rPr lang="id"/>
              <a:t>table buku</a:t>
            </a:r>
            <a:endParaRPr/>
          </a:p>
        </p:txBody>
      </p:sp>
      <p:sp>
        <p:nvSpPr>
          <p:cNvPr id="1975" name="Google Shape;1975;p2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6" name="Google Shape;19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0" y="1328575"/>
            <a:ext cx="4060175" cy="346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" name="Google Shape;19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032" y="1312800"/>
            <a:ext cx="4661917" cy="3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2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pada table buku</a:t>
            </a:r>
            <a:endParaRPr/>
          </a:p>
        </p:txBody>
      </p:sp>
      <p:sp>
        <p:nvSpPr>
          <p:cNvPr id="1983" name="Google Shape;1983;p2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4" name="Google Shape;19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74" y="1227663"/>
            <a:ext cx="3257576" cy="36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800" y="1397025"/>
            <a:ext cx="4801601" cy="30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2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delete pada table buku</a:t>
            </a:r>
            <a:endParaRPr/>
          </a:p>
        </p:txBody>
      </p:sp>
      <p:sp>
        <p:nvSpPr>
          <p:cNvPr id="1991" name="Google Shape;1991;p2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2" name="Google Shape;19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8" y="1492238"/>
            <a:ext cx="4491287" cy="5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27"/>
          <p:cNvPicPr preferRelativeResize="0"/>
          <p:nvPr/>
        </p:nvPicPr>
        <p:blipFill rotWithShape="1">
          <a:blip r:embed="rId4">
            <a:alphaModFix/>
          </a:blip>
          <a:srcRect b="75376" l="0" r="35864" t="0"/>
          <a:stretch/>
        </p:blipFill>
        <p:spPr>
          <a:xfrm>
            <a:off x="52250" y="2772925"/>
            <a:ext cx="4634126" cy="11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200" y="1492250"/>
            <a:ext cx="4281649" cy="25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2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peminjam</a:t>
            </a:r>
            <a:endParaRPr/>
          </a:p>
        </p:txBody>
      </p:sp>
      <p:sp>
        <p:nvSpPr>
          <p:cNvPr id="2000" name="Google Shape;2000;p2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1" name="Google Shape;20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0" y="1220125"/>
            <a:ext cx="8804400" cy="36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2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 peminjaman</a:t>
            </a:r>
            <a:endParaRPr/>
          </a:p>
        </p:txBody>
      </p:sp>
      <p:sp>
        <p:nvSpPr>
          <p:cNvPr id="2007" name="Google Shape;2007;p2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8" name="Google Shape;20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1312800"/>
            <a:ext cx="7407724" cy="19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5"/>
          <p:cNvSpPr txBox="1"/>
          <p:nvPr>
            <p:ph type="title"/>
          </p:nvPr>
        </p:nvSpPr>
        <p:spPr>
          <a:xfrm>
            <a:off x="311700" y="445025"/>
            <a:ext cx="85206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Anggota Kelompok</a:t>
            </a:r>
            <a:endParaRPr/>
          </a:p>
        </p:txBody>
      </p:sp>
      <p:sp>
        <p:nvSpPr>
          <p:cNvPr id="1908" name="Google Shape;1908;p15"/>
          <p:cNvSpPr txBox="1"/>
          <p:nvPr>
            <p:ph idx="1" type="body"/>
          </p:nvPr>
        </p:nvSpPr>
        <p:spPr>
          <a:xfrm>
            <a:off x="311700" y="1454300"/>
            <a:ext cx="85206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id"/>
              <a:t>Ahmad Fatih (1906355743)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id"/>
              <a:t>Akbar Abdirahman (1906381672)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id"/>
              <a:t>Fathan Malik Febriansyah (1906381634)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id"/>
              <a:t>Yusuf Agung Nugroho (1906381685)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Latar Belakang</a:t>
            </a:r>
            <a:endParaRPr/>
          </a:p>
        </p:txBody>
      </p:sp>
      <p:sp>
        <p:nvSpPr>
          <p:cNvPr id="1914" name="Google Shape;1914;p1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id"/>
              <a:t>Sistem perpustakaan yang kompleks.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id"/>
              <a:t>Adanya peluang untuk mengimplementasikan database ke sistem perpustakaan.</a:t>
            </a:r>
            <a:endParaRPr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Tujuan</a:t>
            </a:r>
            <a:endParaRPr/>
          </a:p>
        </p:txBody>
      </p:sp>
      <p:sp>
        <p:nvSpPr>
          <p:cNvPr id="1920" name="Google Shape;1920;p1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2100"/>
              <a:t>Tujuan dari pembuatan proyek ini adalah:</a:t>
            </a:r>
            <a:endParaRPr sz="21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id" sz="2100"/>
              <a:t>Menerapkan dan mengimplementasikan sebuah sistem basis data menggunakan bahasa pemrograman SQL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d" sz="2100"/>
              <a:t>Menerapkan hasil pembelajaran selama satu semester pada mata kuliah Sistem Basis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id" sz="2100"/>
              <a:t>Merealisasikan ilmu Sistem Basis Data pada kehidupan nyata berupa pembuatan website</a:t>
            </a:r>
            <a:endParaRPr sz="21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8"/>
          <p:cNvSpPr txBox="1"/>
          <p:nvPr>
            <p:ph type="title"/>
          </p:nvPr>
        </p:nvSpPr>
        <p:spPr>
          <a:xfrm>
            <a:off x="1131750" y="2084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</a:t>
            </a:r>
            <a:endParaRPr/>
          </a:p>
        </p:txBody>
      </p:sp>
      <p:sp>
        <p:nvSpPr>
          <p:cNvPr id="1926" name="Google Shape;1926;p18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27" name="Google Shape;1927;p18"/>
          <p:cNvPicPr preferRelativeResize="0"/>
          <p:nvPr/>
        </p:nvPicPr>
        <p:blipFill rotWithShape="1">
          <a:blip r:embed="rId3">
            <a:alphaModFix/>
          </a:blip>
          <a:srcRect b="52498" l="0" r="10394" t="0"/>
          <a:stretch/>
        </p:blipFill>
        <p:spPr>
          <a:xfrm>
            <a:off x="1031950" y="825850"/>
            <a:ext cx="6403049" cy="41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9"/>
          <p:cNvSpPr txBox="1"/>
          <p:nvPr>
            <p:ph type="title"/>
          </p:nvPr>
        </p:nvSpPr>
        <p:spPr>
          <a:xfrm>
            <a:off x="1131750" y="2084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</a:t>
            </a:r>
            <a:endParaRPr/>
          </a:p>
        </p:txBody>
      </p:sp>
      <p:sp>
        <p:nvSpPr>
          <p:cNvPr id="1933" name="Google Shape;1933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34" name="Google Shape;1934;p19"/>
          <p:cNvPicPr preferRelativeResize="0"/>
          <p:nvPr/>
        </p:nvPicPr>
        <p:blipFill rotWithShape="1">
          <a:blip r:embed="rId3">
            <a:alphaModFix/>
          </a:blip>
          <a:srcRect b="0" l="13284" r="0" t="56866"/>
          <a:stretch/>
        </p:blipFill>
        <p:spPr>
          <a:xfrm>
            <a:off x="1389925" y="951800"/>
            <a:ext cx="6364126" cy="3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ERD</a:t>
            </a:r>
            <a:endParaRPr/>
          </a:p>
        </p:txBody>
      </p:sp>
      <p:sp>
        <p:nvSpPr>
          <p:cNvPr id="1940" name="Google Shape;1940;p2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1" name="Google Shape;19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" y="2319750"/>
            <a:ext cx="8898752" cy="20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UML</a:t>
            </a:r>
            <a:endParaRPr/>
          </a:p>
        </p:txBody>
      </p:sp>
      <p:sp>
        <p:nvSpPr>
          <p:cNvPr id="1947" name="Google Shape;1947;p21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8" name="Google Shape;19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300" y="990775"/>
            <a:ext cx="2858150" cy="38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Frontend</a:t>
            </a:r>
            <a:endParaRPr/>
          </a:p>
        </p:txBody>
      </p:sp>
      <p:sp>
        <p:nvSpPr>
          <p:cNvPr id="1954" name="Google Shape;1954;p22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5" name="Google Shape;19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118450"/>
            <a:ext cx="6248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