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589" r:id="rId4"/>
    <p:sldId id="590" r:id="rId5"/>
    <p:sldId id="587" r:id="rId6"/>
    <p:sldId id="588" r:id="rId7"/>
    <p:sldId id="585" r:id="rId8"/>
    <p:sldId id="586" r:id="rId9"/>
    <p:sldId id="438" r:id="rId10"/>
    <p:sldId id="377" r:id="rId11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6">
          <p15:clr>
            <a:srgbClr val="A4A3A4"/>
          </p15:clr>
        </p15:guide>
        <p15:guide id="2" orient="horz" pos="4191">
          <p15:clr>
            <a:srgbClr val="A4A3A4"/>
          </p15:clr>
        </p15:guide>
        <p15:guide id="3" orient="horz" pos="3981">
          <p15:clr>
            <a:srgbClr val="A4A3A4"/>
          </p15:clr>
        </p15:guide>
        <p15:guide id="4" pos="3870">
          <p15:clr>
            <a:srgbClr val="A4A3A4"/>
          </p15:clr>
        </p15:guide>
        <p15:guide id="5" pos="2279">
          <p15:clr>
            <a:srgbClr val="A4A3A4"/>
          </p15:clr>
        </p15:guide>
        <p15:guide id="6" pos="5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6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6" autoAdjust="0"/>
    <p:restoredTop sz="65915" autoAdjust="0"/>
  </p:normalViewPr>
  <p:slideViewPr>
    <p:cSldViewPr snapToGrid="0" snapToObjects="1">
      <p:cViewPr varScale="1">
        <p:scale>
          <a:sx n="25" d="100"/>
          <a:sy n="25" d="100"/>
        </p:scale>
        <p:origin x="1392" y="14"/>
      </p:cViewPr>
      <p:guideLst>
        <p:guide orient="horz" pos="516"/>
        <p:guide orient="horz" pos="4191"/>
        <p:guide orient="horz" pos="3981"/>
        <p:guide pos="3870"/>
        <p:guide pos="2279"/>
        <p:guide pos="5414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776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3-11T15:52:2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346 503,'52'17,"1"17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3-11T15:52:2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350 561,'34'0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3-11T15:52:2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432 501,'52'0,"1"51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9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1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.jpe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2.xml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300.png"/><Relationship Id="rId5" Type="http://schemas.openxmlformats.org/officeDocument/2006/relationships/customXml" Target="../ink/ink1.xml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kern="2200" dirty="0" err="1" smtClean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Numpy</a:t>
            </a:r>
            <a:r>
              <a:rPr lang="zh-CN" altLang="en-US" kern="2200" dirty="0" smtClean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复习</a:t>
            </a:r>
            <a:endParaRPr lang="en-US" altLang="zh-CN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复习：数组创建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5" name="图片 4" descr="第二天学习内容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750" y="1169670"/>
            <a:ext cx="12188825" cy="5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复习：数组属性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6" name="图片 5" descr="属性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280"/>
            <a:ext cx="12188825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复习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pic>
        <p:nvPicPr>
          <p:cNvPr id="5" name="内容占位符 4" descr="未命名文件(1)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333500"/>
            <a:ext cx="12185015" cy="4910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墨迹 23"/>
              <p14:cNvContentPartPr/>
              <p14:nvPr/>
            </p14:nvContentPartPr>
            <p14:xfrm>
              <a:off x="2196465" y="3194050"/>
              <a:ext cx="38100" cy="19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6"/>
            </p:blipFill>
            <p:spPr>
              <a:xfrm>
                <a:off x="2196465" y="31940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墨迹 24"/>
              <p14:cNvContentPartPr/>
              <p14:nvPr/>
            </p14:nvContentPartPr>
            <p14:xfrm>
              <a:off x="2221865" y="3562350"/>
              <a:ext cx="127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8"/>
            </p:blipFill>
            <p:spPr>
              <a:xfrm>
                <a:off x="2221865" y="3562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墨迹 26"/>
              <p14:cNvContentPartPr/>
              <p14:nvPr/>
            </p14:nvContentPartPr>
            <p14:xfrm>
              <a:off x="2741930" y="3181350"/>
              <a:ext cx="38100" cy="19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0"/>
            </p:blipFill>
            <p:spPr>
              <a:xfrm>
                <a:off x="2741930" y="3181350"/>
                <a:ext cx="3810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数据类型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/>
              <a:t>numpy 支持的数据类型比 Python 内置的类型要多很多，基本上可以和 C 语言的数据类型对应上，其中部分类型对应为 Python 内置的类型。下表列举了常用 NumPy 基本类型</a:t>
            </a:r>
          </a:p>
          <a:p>
            <a:pPr lvl="1"/>
            <a:endParaRPr lang="zh-CN" altLang="en-US" sz="1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99515" y="2359025"/>
          <a:ext cx="10205720" cy="44989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bool</a:t>
                      </a:r>
                      <a:r>
                        <a:rPr lang="en-US" altLang="zh-CN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布尔型数据类型（True 或者 False）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float</a:t>
                      </a:r>
                      <a:r>
                        <a:rPr lang="en-US" altLang="zh-CN" sz="1800" dirty="0">
                          <a:sym typeface="+mn-ea"/>
                        </a:rPr>
                        <a:t>_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float64 类型的简写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默认的整数类型（类似于 C 语言中的 long，int32 或 int64）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float16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ym typeface="+mn-ea"/>
                        </a:rPr>
                        <a:t>32/64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半精度浮点数</a:t>
                      </a:r>
                      <a:r>
                        <a:rPr lang="en-US" altLang="zh-CN"/>
                        <a:t>/单精度浮点数/双精度浮点数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和 C 语言的 int 类型一样，一般是 int32 或 int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complex</a:t>
                      </a:r>
                      <a:r>
                        <a:rPr lang="en-US" altLang="zh-CN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复数类型，与 complex128 类型相同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用于索引的整数类型（类似于 C 的 ssize_t，通常为 int32 或 int64）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complex64</a:t>
                      </a:r>
                      <a:r>
                        <a:rPr lang="en-US" altLang="zh-CN" dirty="0"/>
                        <a:t>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复数，表示双 32 位浮点数（实数部分和虚数部分）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int8</a:t>
                      </a:r>
                      <a:r>
                        <a:rPr lang="en-US" altLang="zh-CN"/>
                        <a:t>/1</a:t>
                      </a:r>
                      <a:r>
                        <a:rPr lang="zh-CN" altLang="en-US" sz="18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32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代表与1字节相同的8位整数</a:t>
                      </a:r>
                      <a:r>
                        <a:rPr lang="en-US" altLang="zh-CN"/>
                        <a:t>/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</a:t>
                      </a:r>
                      <a:r>
                        <a:rPr lang="en-US" altLang="zh-CN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表示字符串类型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uint8</a:t>
                      </a:r>
                      <a:r>
                        <a:rPr lang="en-US" altLang="zh-CN"/>
                        <a:t>/16/32/64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代表1字节（8位）无符号整数</a:t>
                      </a:r>
                      <a:r>
                        <a:rPr lang="en-US" altLang="zh-CN"/>
                        <a:t>/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string</a:t>
                      </a:r>
                      <a:r>
                        <a:rPr lang="en-US" altLang="zh-CN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表示字节串类型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也就是</a:t>
                      </a:r>
                      <a:r>
                        <a:rPr lang="en-US" altLang="zh-CN" dirty="0"/>
                        <a:t>bytes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数据类型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/>
              <a:t>numpy 支持的数据类型比 Python 内置的类型要多很多，基本上可以和 C 语言的数据类型对应上，其中部分类型对应为 Python 内置的类型。下表列举了常用 NumPy 基本类型</a:t>
            </a:r>
          </a:p>
          <a:p>
            <a:pPr lvl="1"/>
            <a:endParaRPr lang="zh-CN" altLang="en-US" sz="1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99515" y="2359025"/>
          <a:ext cx="10205720" cy="44989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bool</a:t>
                      </a:r>
                      <a:r>
                        <a:rPr lang="en-US" altLang="zh-CN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布尔型数据类型（True 或者 False）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float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float64 类型的简写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默认的整数类型（类似于 C 语言中的 long，int32 或 int64）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float16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ym typeface="+mn-ea"/>
                        </a:rPr>
                        <a:t>32/64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半精度浮点数</a:t>
                      </a:r>
                      <a:r>
                        <a:rPr lang="en-US" altLang="zh-CN"/>
                        <a:t>/单精度浮点数/双精度浮点数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和 C 语言的 int 类型一样，一般是 int32 或 int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complex</a:t>
                      </a:r>
                      <a:r>
                        <a:rPr lang="en-US" altLang="zh-CN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复数类型，与 complex128 类型相同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用于索引的整数类型（类似于 C 的 ssize_t，通常为 int32 或 int64）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complex64</a:t>
                      </a:r>
                      <a:r>
                        <a:rPr lang="en-US" altLang="zh-CN"/>
                        <a:t>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复数，表示双 32 位浮点数（实数部分和虚数部分）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int8</a:t>
                      </a:r>
                      <a:r>
                        <a:rPr lang="en-US" altLang="zh-CN"/>
                        <a:t>/1</a:t>
                      </a:r>
                      <a:r>
                        <a:rPr lang="zh-CN" altLang="en-US" sz="18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32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代表与1字节相同的8位整数</a:t>
                      </a:r>
                      <a:r>
                        <a:rPr lang="en-US" altLang="zh-CN"/>
                        <a:t>/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</a:t>
                      </a:r>
                      <a:r>
                        <a:rPr lang="en-US" altLang="zh-CN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表示字符串类型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uint8</a:t>
                      </a:r>
                      <a:r>
                        <a:rPr lang="en-US" altLang="zh-CN"/>
                        <a:t>/16/32/64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代表1字节（8位）无符号整数</a:t>
                      </a:r>
                      <a:r>
                        <a:rPr lang="en-US" altLang="zh-CN"/>
                        <a:t>/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string</a:t>
                      </a:r>
                      <a:r>
                        <a:rPr lang="en-US" altLang="zh-CN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表示字节串类型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也就是</a:t>
                      </a:r>
                      <a:r>
                        <a:rPr lang="en-US" altLang="zh-CN"/>
                        <a:t>bytes</a:t>
                      </a: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数据类型标识码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NumPy 中每种数据类型都有一个唯一标识的字符码，如下所示：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# int8, int16, int32, int64 四种数据类型可以使用字符串 'i1', 'i2','i4','i8' 代替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165" y="2476500"/>
          <a:ext cx="853186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对应类型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代表布尔型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复数浮点型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带符号整型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时间间隔（timedelta）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无符号整型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datatime（日期时间）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浮点型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S,a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字节串（S）与字符串（a）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Unicode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4" name="内容占位符 3" descr="第四天内容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8819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195,&quot;width&quot;:189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15,&quot;width&quot;:1716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618dd1-4fe5-416c-a703-913b9a3e37b8}"/>
  <p:tag name="TABLE_ENDDRAG_ORIGIN_RECT" val="803*211"/>
  <p:tag name="TABLE_ENDDRAG_RECT" val="92*239*803*2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618dd1-4fe5-416c-a703-913b9a3e37b8}"/>
  <p:tag name="TABLE_ENDDRAG_ORIGIN_RECT" val="803*211"/>
  <p:tag name="TABLE_ENDDRAG_RECT" val="92*239*803*2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cabd75-02ee-4662-a57b-86de5452d8d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14,&quot;width&quot;:15168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573</Words>
  <Application>Microsoft Office PowerPoint</Application>
  <PresentationFormat>自定义</PresentationFormat>
  <Paragraphs>108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Segoe UI Semibold</vt:lpstr>
      <vt:lpstr>Segoe UI Symbol</vt:lpstr>
      <vt:lpstr>Times New Roman</vt:lpstr>
      <vt:lpstr>Wingdings</vt:lpstr>
      <vt:lpstr>Wingdings 3</vt:lpstr>
      <vt:lpstr>自定义设计方案</vt:lpstr>
      <vt:lpstr>Lenovo主题</vt:lpstr>
      <vt:lpstr>Numpy复习</vt:lpstr>
      <vt:lpstr>复习：数组创建</vt:lpstr>
      <vt:lpstr>复习：数组属性</vt:lpstr>
      <vt:lpstr>复习 </vt:lpstr>
      <vt:lpstr>数据类型 </vt:lpstr>
      <vt:lpstr>数据类型 </vt:lpstr>
      <vt:lpstr>数据类型标识码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zxl</cp:lastModifiedBy>
  <cp:revision>1447</cp:revision>
  <dcterms:created xsi:type="dcterms:W3CDTF">2011-10-24T18:59:00Z</dcterms:created>
  <dcterms:modified xsi:type="dcterms:W3CDTF">2022-11-16T03:50:16Z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