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3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41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48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80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3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8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FAD8-2FCA-44F5-AF6C-A57D77F8900E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9AEF-2A5B-492E-B13A-A3529CF0A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42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186420" y="2367117"/>
            <a:ext cx="2509024" cy="1505415"/>
            <a:chOff x="362357" y="2598234"/>
            <a:chExt cx="2509024" cy="1505415"/>
          </a:xfrm>
        </p:grpSpPr>
        <p:sp>
          <p:nvSpPr>
            <p:cNvPr id="4" name="正方形/長方形 3"/>
            <p:cNvSpPr/>
            <p:nvPr/>
          </p:nvSpPr>
          <p:spPr>
            <a:xfrm>
              <a:off x="362357" y="2598234"/>
              <a:ext cx="2509024" cy="1505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210" y="3018669"/>
              <a:ext cx="664544" cy="664544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040" y="3059963"/>
              <a:ext cx="664544" cy="664544"/>
            </a:xfrm>
            <a:prstGeom prst="rect">
              <a:avLst/>
            </a:prstGeom>
          </p:spPr>
        </p:pic>
      </p:grpSp>
      <p:grpSp>
        <p:nvGrpSpPr>
          <p:cNvPr id="13" name="グループ化 12"/>
          <p:cNvGrpSpPr/>
          <p:nvPr/>
        </p:nvGrpSpPr>
        <p:grpSpPr>
          <a:xfrm>
            <a:off x="9410603" y="513501"/>
            <a:ext cx="2509024" cy="1690081"/>
            <a:chOff x="4049694" y="2413567"/>
            <a:chExt cx="2509024" cy="1690081"/>
          </a:xfrm>
        </p:grpSpPr>
        <p:sp>
          <p:nvSpPr>
            <p:cNvPr id="9" name="正方形/長方形 8"/>
            <p:cNvSpPr/>
            <p:nvPr/>
          </p:nvSpPr>
          <p:spPr>
            <a:xfrm>
              <a:off x="4049694" y="2598233"/>
              <a:ext cx="2509024" cy="1505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26673" y="2413567"/>
              <a:ext cx="8771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9410603" y="3780587"/>
            <a:ext cx="2509024" cy="1690081"/>
            <a:chOff x="4049694" y="2413567"/>
            <a:chExt cx="2509024" cy="1690081"/>
          </a:xfrm>
        </p:grpSpPr>
        <p:sp>
          <p:nvSpPr>
            <p:cNvPr id="15" name="正方形/長方形 14"/>
            <p:cNvSpPr/>
            <p:nvPr/>
          </p:nvSpPr>
          <p:spPr>
            <a:xfrm>
              <a:off x="4049694" y="2598233"/>
              <a:ext cx="2509024" cy="1505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26673" y="2413567"/>
              <a:ext cx="8771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3831488" y="728127"/>
            <a:ext cx="4224242" cy="4312224"/>
            <a:chOff x="4049694" y="2413567"/>
            <a:chExt cx="2509024" cy="1690081"/>
          </a:xfrm>
        </p:grpSpPr>
        <p:sp>
          <p:nvSpPr>
            <p:cNvPr id="18" name="正方形/長方形 17"/>
            <p:cNvSpPr/>
            <p:nvPr/>
          </p:nvSpPr>
          <p:spPr>
            <a:xfrm>
              <a:off x="4049694" y="2598233"/>
              <a:ext cx="2509024" cy="1505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326673" y="2413567"/>
              <a:ext cx="8771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pic>
        <p:nvPicPr>
          <p:cNvPr id="1026" name="Picture 2" descr="「table db icon]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1154" y="1615677"/>
            <a:ext cx="1067577" cy="10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矢印コネクタ 20"/>
          <p:cNvCxnSpPr>
            <a:stCxn id="4" idx="3"/>
            <a:endCxn id="18" idx="1"/>
          </p:cNvCxnSpPr>
          <p:nvPr/>
        </p:nvCxnSpPr>
        <p:spPr>
          <a:xfrm>
            <a:off x="2695444" y="3119825"/>
            <a:ext cx="113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72" y="3243673"/>
            <a:ext cx="1067577" cy="103133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797" y="3243673"/>
            <a:ext cx="1070392" cy="10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41672" y="2384198"/>
            <a:ext cx="2509024" cy="1505415"/>
            <a:chOff x="362357" y="2598234"/>
            <a:chExt cx="2509024" cy="1505415"/>
          </a:xfrm>
        </p:grpSpPr>
        <p:sp>
          <p:nvSpPr>
            <p:cNvPr id="5" name="正方形/長方形 4"/>
            <p:cNvSpPr/>
            <p:nvPr/>
          </p:nvSpPr>
          <p:spPr>
            <a:xfrm>
              <a:off x="362357" y="2598234"/>
              <a:ext cx="2509024" cy="1505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210" y="3018669"/>
              <a:ext cx="664544" cy="66454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040" y="3059963"/>
              <a:ext cx="664544" cy="664544"/>
            </a:xfrm>
            <a:prstGeom prst="rect">
              <a:avLst/>
            </a:prstGeom>
          </p:spPr>
        </p:pic>
      </p:grpSp>
      <p:grpSp>
        <p:nvGrpSpPr>
          <p:cNvPr id="8" name="グループ化 7"/>
          <p:cNvGrpSpPr/>
          <p:nvPr/>
        </p:nvGrpSpPr>
        <p:grpSpPr>
          <a:xfrm>
            <a:off x="8503724" y="821814"/>
            <a:ext cx="2837066" cy="1982819"/>
            <a:chOff x="4049694" y="2413567"/>
            <a:chExt cx="2509024" cy="1690081"/>
          </a:xfrm>
        </p:grpSpPr>
        <p:sp>
          <p:nvSpPr>
            <p:cNvPr id="9" name="正方形/長方形 8"/>
            <p:cNvSpPr/>
            <p:nvPr/>
          </p:nvSpPr>
          <p:spPr>
            <a:xfrm>
              <a:off x="4049694" y="2598233"/>
              <a:ext cx="2509024" cy="1505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26673" y="2413567"/>
              <a:ext cx="8771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8503724" y="3791738"/>
            <a:ext cx="2837066" cy="1965996"/>
            <a:chOff x="4049694" y="2413567"/>
            <a:chExt cx="2509024" cy="1690081"/>
          </a:xfrm>
        </p:grpSpPr>
        <p:sp>
          <p:nvSpPr>
            <p:cNvPr id="12" name="正方形/長方形 11"/>
            <p:cNvSpPr/>
            <p:nvPr/>
          </p:nvSpPr>
          <p:spPr>
            <a:xfrm>
              <a:off x="4049694" y="2598233"/>
              <a:ext cx="2509024" cy="1505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326673" y="2413567"/>
              <a:ext cx="8771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4021060" y="1935147"/>
            <a:ext cx="3082268" cy="2172806"/>
            <a:chOff x="4049694" y="2413567"/>
            <a:chExt cx="2509024" cy="1690081"/>
          </a:xfrm>
        </p:grpSpPr>
        <p:sp>
          <p:nvSpPr>
            <p:cNvPr id="15" name="正方形/長方形 14"/>
            <p:cNvSpPr/>
            <p:nvPr/>
          </p:nvSpPr>
          <p:spPr>
            <a:xfrm>
              <a:off x="4049694" y="2598233"/>
              <a:ext cx="2509024" cy="1505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26673" y="2413567"/>
              <a:ext cx="8771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pic>
        <p:nvPicPr>
          <p:cNvPr id="17" name="Picture 2" descr="「table db icon]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7289" y="2603116"/>
            <a:ext cx="1067577" cy="10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>
            <a:stCxn id="5" idx="3"/>
            <a:endCxn id="15" idx="1"/>
          </p:cNvCxnSpPr>
          <p:nvPr/>
        </p:nvCxnSpPr>
        <p:spPr>
          <a:xfrm>
            <a:off x="2850696" y="3136906"/>
            <a:ext cx="1170364" cy="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186" y="4366476"/>
            <a:ext cx="1067577" cy="103133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371" y="1446261"/>
            <a:ext cx="1070392" cy="1073829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15" idx="3"/>
            <a:endCxn id="9" idx="1"/>
          </p:cNvCxnSpPr>
          <p:nvPr/>
        </p:nvCxnSpPr>
        <p:spPr>
          <a:xfrm flipV="1">
            <a:off x="7103328" y="1921550"/>
            <a:ext cx="1400396" cy="121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5" idx="3"/>
            <a:endCxn id="12" idx="1"/>
          </p:cNvCxnSpPr>
          <p:nvPr/>
        </p:nvCxnSpPr>
        <p:spPr>
          <a:xfrm>
            <a:off x="7103328" y="3140256"/>
            <a:ext cx="1400396" cy="174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kento hamada</dc:creator>
  <cp:lastModifiedBy>kento hamada</cp:lastModifiedBy>
  <cp:revision>3</cp:revision>
  <dcterms:created xsi:type="dcterms:W3CDTF">2017-12-19T16:10:42Z</dcterms:created>
  <dcterms:modified xsi:type="dcterms:W3CDTF">2017-12-19T21:29:54Z</dcterms:modified>
</cp:coreProperties>
</file>