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34CF7-74CE-4AA4-BE82-E49F6DC1E0A1}" v="1" dt="2018-08-05T15:57:05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80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7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54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34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79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3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2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81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74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>
            <a:extLst>
              <a:ext uri="{FF2B5EF4-FFF2-40B4-BE49-F238E27FC236}">
                <a16:creationId xmlns:a16="http://schemas.microsoft.com/office/drawing/2014/main" id="{3D88D1D4-692C-4A9C-8842-E61CDCC0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52" y="1589996"/>
            <a:ext cx="1337583" cy="1337583"/>
          </a:xfrm>
          <a:prstGeom prst="rect">
            <a:avLst/>
          </a:prstGeom>
        </p:spPr>
      </p:pic>
      <p:pic>
        <p:nvPicPr>
          <p:cNvPr id="6" name="図 2">
            <a:extLst>
              <a:ext uri="{FF2B5EF4-FFF2-40B4-BE49-F238E27FC236}">
                <a16:creationId xmlns:a16="http://schemas.microsoft.com/office/drawing/2014/main" id="{3CAEF0C7-7BBB-41AB-BFA3-177411407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885" y="1500549"/>
            <a:ext cx="1186543" cy="1298760"/>
          </a:xfrm>
          <a:prstGeom prst="rect">
            <a:avLst/>
          </a:prstGeom>
        </p:spPr>
      </p:pic>
      <p:pic>
        <p:nvPicPr>
          <p:cNvPr id="10" name="図 10" descr="標識 が含まれている画像&#10;&#10;高い精度で生成された説明">
            <a:extLst>
              <a:ext uri="{FF2B5EF4-FFF2-40B4-BE49-F238E27FC236}">
                <a16:creationId xmlns:a16="http://schemas.microsoft.com/office/drawing/2014/main" id="{AF392D4F-1032-4B3F-9992-684F6C914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56" y="1504950"/>
            <a:ext cx="903514" cy="1246414"/>
          </a:xfrm>
          <a:prstGeom prst="rect">
            <a:avLst/>
          </a:prstGeom>
        </p:spPr>
      </p:pic>
      <p:sp>
        <p:nvSpPr>
          <p:cNvPr id="14" name="矢印: 上 13">
            <a:extLst>
              <a:ext uri="{FF2B5EF4-FFF2-40B4-BE49-F238E27FC236}">
                <a16:creationId xmlns:a16="http://schemas.microsoft.com/office/drawing/2014/main" id="{C7ABC591-A4F2-481D-8333-A5CF39AF4E32}"/>
              </a:ext>
            </a:extLst>
          </p:cNvPr>
          <p:cNvSpPr/>
          <p:nvPr/>
        </p:nvSpPr>
        <p:spPr>
          <a:xfrm rot="5400000">
            <a:off x="2283168" y="1666167"/>
            <a:ext cx="354004" cy="956637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爆発: 8 pt 14">
            <a:extLst>
              <a:ext uri="{FF2B5EF4-FFF2-40B4-BE49-F238E27FC236}">
                <a16:creationId xmlns:a16="http://schemas.microsoft.com/office/drawing/2014/main" id="{0012BCC3-644F-4F0F-BE64-3B86B98D3F9E}"/>
              </a:ext>
            </a:extLst>
          </p:cNvPr>
          <p:cNvSpPr/>
          <p:nvPr/>
        </p:nvSpPr>
        <p:spPr>
          <a:xfrm>
            <a:off x="1861457" y="2405743"/>
            <a:ext cx="1132114" cy="914400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latin typeface="游ゴシック"/>
                <a:ea typeface="游ゴシック"/>
              </a:rPr>
              <a:t>Pushmerge</a:t>
            </a:r>
            <a:endParaRPr lang="ja-JP" altLang="en-US" sz="1050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924D8748-B08D-48C4-8146-15BE0FEBFD60}"/>
              </a:ext>
            </a:extLst>
          </p:cNvPr>
          <p:cNvSpPr/>
          <p:nvPr/>
        </p:nvSpPr>
        <p:spPr>
          <a:xfrm rot="5400000">
            <a:off x="4765111" y="1666167"/>
            <a:ext cx="354004" cy="956637"/>
          </a:xfrm>
          <a:prstGeom prst="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>
            <a:extLst>
              <a:ext uri="{FF2B5EF4-FFF2-40B4-BE49-F238E27FC236}">
                <a16:creationId xmlns:a16="http://schemas.microsoft.com/office/drawing/2014/main" id="{39FA7209-D570-40DF-8260-085C9731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57" y="2114120"/>
            <a:ext cx="1186543" cy="1432332"/>
          </a:xfrm>
          <a:prstGeom prst="rect">
            <a:avLst/>
          </a:prstGeom>
        </p:spPr>
      </p:pic>
      <p:pic>
        <p:nvPicPr>
          <p:cNvPr id="5" name="図 5">
            <a:extLst>
              <a:ext uri="{FF2B5EF4-FFF2-40B4-BE49-F238E27FC236}">
                <a16:creationId xmlns:a16="http://schemas.microsoft.com/office/drawing/2014/main" id="{FA5EF905-25A4-4BD6-A7B7-643FC751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28" y="2043793"/>
            <a:ext cx="1295400" cy="157298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31DD90B-BD50-4DC6-8EBA-67B83AD749AA}"/>
              </a:ext>
            </a:extLst>
          </p:cNvPr>
          <p:cNvSpPr/>
          <p:nvPr/>
        </p:nvSpPr>
        <p:spPr>
          <a:xfrm>
            <a:off x="4725053" y="2587970"/>
            <a:ext cx="1446493" cy="484632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C658C68B-86F0-43E9-A1C7-F7ABD5CDE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627" y="3222170"/>
            <a:ext cx="653144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28</cp:revision>
  <dcterms:created xsi:type="dcterms:W3CDTF">2012-07-27T23:28:17Z</dcterms:created>
  <dcterms:modified xsi:type="dcterms:W3CDTF">2018-08-05T16:33:06Z</dcterms:modified>
</cp:coreProperties>
</file>