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DC8B-FC4C-4B75-955F-6639DF5427B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23AF4A2E-80E3-4DAC-AA3B-E2D3183F484F}">
      <dgm:prSet phldrT="[テキスト]" custT="1"/>
      <dgm:spPr/>
      <dgm:t>
        <a:bodyPr/>
        <a:lstStyle/>
        <a:p>
          <a:r>
            <a: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コンパイル</a:t>
          </a:r>
        </a:p>
      </dgm:t>
    </dgm:pt>
    <dgm:pt modelId="{E1450BD4-B000-49E7-A473-976B5920BB9D}" type="parTrans" cxnId="{795AE14A-A8B2-4A3F-A3CD-B37C1F2F6524}">
      <dgm:prSet/>
      <dgm:spPr/>
      <dgm:t>
        <a:bodyPr/>
        <a:lstStyle/>
        <a:p>
          <a:endParaRPr kumimoji="1" lang="ja-JP" altLang="en-US"/>
        </a:p>
      </dgm:t>
    </dgm:pt>
    <dgm:pt modelId="{1F4DD401-F59A-40F5-815E-3524FCA13E4B}" type="sibTrans" cxnId="{795AE14A-A8B2-4A3F-A3CD-B37C1F2F6524}">
      <dgm:prSet/>
      <dgm:spPr/>
      <dgm:t>
        <a:bodyPr/>
        <a:lstStyle/>
        <a:p>
          <a:endParaRPr kumimoji="1" lang="ja-JP" altLang="en-US"/>
        </a:p>
      </dgm:t>
    </dgm:pt>
    <dgm:pt modelId="{465F5680-8617-4FBD-A83A-421B19AC785D}">
      <dgm:prSet phldrT="[テキスト]" custT="1"/>
      <dgm:spPr/>
      <dgm:t>
        <a:bodyPr/>
        <a:lstStyle/>
        <a:p>
          <a:r>
            <a: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静的解析</a:t>
          </a:r>
        </a:p>
      </dgm:t>
    </dgm:pt>
    <dgm:pt modelId="{5246F20A-B57A-47B3-8D51-EAEF2E3D1951}" type="parTrans" cxnId="{41E08CAD-B724-4066-9A1D-EEB7EE12DD7D}">
      <dgm:prSet/>
      <dgm:spPr/>
      <dgm:t>
        <a:bodyPr/>
        <a:lstStyle/>
        <a:p>
          <a:endParaRPr kumimoji="1" lang="ja-JP" altLang="en-US"/>
        </a:p>
      </dgm:t>
    </dgm:pt>
    <dgm:pt modelId="{16F75425-213F-46EB-B52B-19E425CEBE95}" type="sibTrans" cxnId="{41E08CAD-B724-4066-9A1D-EEB7EE12DD7D}">
      <dgm:prSet/>
      <dgm:spPr/>
      <dgm:t>
        <a:bodyPr/>
        <a:lstStyle/>
        <a:p>
          <a:endParaRPr kumimoji="1" lang="ja-JP" altLang="en-US"/>
        </a:p>
      </dgm:t>
    </dgm:pt>
    <dgm:pt modelId="{7A6A162F-C588-4C86-BF8B-558DDA662045}">
      <dgm:prSet phldrT="[テキスト]" custT="1"/>
      <dgm:spPr/>
      <dgm:t>
        <a:bodyPr/>
        <a:lstStyle/>
        <a:p>
          <a:r>
            <a: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単体テスト</a:t>
          </a:r>
        </a:p>
      </dgm:t>
    </dgm:pt>
    <dgm:pt modelId="{EE0E3A9F-1080-4A12-A9CC-7B75B179905E}" type="parTrans" cxnId="{386E060E-ACDB-452F-9D83-89D4866D2BBC}">
      <dgm:prSet/>
      <dgm:spPr/>
      <dgm:t>
        <a:bodyPr/>
        <a:lstStyle/>
        <a:p>
          <a:endParaRPr kumimoji="1" lang="ja-JP" altLang="en-US"/>
        </a:p>
      </dgm:t>
    </dgm:pt>
    <dgm:pt modelId="{C5E91FFD-D67A-441A-8D83-C393D3DE412A}" type="sibTrans" cxnId="{386E060E-ACDB-452F-9D83-89D4866D2BBC}">
      <dgm:prSet/>
      <dgm:spPr/>
      <dgm:t>
        <a:bodyPr/>
        <a:lstStyle/>
        <a:p>
          <a:endParaRPr kumimoji="1" lang="ja-JP" altLang="en-US"/>
        </a:p>
      </dgm:t>
    </dgm:pt>
    <dgm:pt modelId="{E8EC61F7-674F-48E6-ACE8-40896249CD07}">
      <dgm:prSet custT="1"/>
      <dgm:spPr/>
      <dgm:t>
        <a:bodyPr/>
        <a:lstStyle/>
        <a:p>
          <a:r>
            <a:rPr kumimoji="1" lang="ja-JP" altLang="en-US" sz="1400"/>
            <a:t>アーカイブ</a:t>
          </a:r>
        </a:p>
      </dgm:t>
    </dgm:pt>
    <dgm:pt modelId="{24E7EA91-0F86-47A4-8C5E-00FAE84225D9}" type="parTrans" cxnId="{8D81D228-7242-479C-B4A0-AC4EB7615D73}">
      <dgm:prSet/>
      <dgm:spPr/>
      <dgm:t>
        <a:bodyPr/>
        <a:lstStyle/>
        <a:p>
          <a:endParaRPr kumimoji="1" lang="ja-JP" altLang="en-US"/>
        </a:p>
      </dgm:t>
    </dgm:pt>
    <dgm:pt modelId="{09804D57-7A22-40B5-8207-702B16C9CB0E}" type="sibTrans" cxnId="{8D81D228-7242-479C-B4A0-AC4EB7615D73}">
      <dgm:prSet/>
      <dgm:spPr/>
      <dgm:t>
        <a:bodyPr/>
        <a:lstStyle/>
        <a:p>
          <a:endParaRPr kumimoji="1" lang="ja-JP" altLang="en-US"/>
        </a:p>
      </dgm:t>
    </dgm:pt>
    <dgm:pt modelId="{EF3806A3-696F-4DF7-B1D1-7EF7F4FF21A3}">
      <dgm:prSet custT="1"/>
      <dgm:spPr/>
      <dgm:t>
        <a:bodyPr/>
        <a:lstStyle/>
        <a:p>
          <a:r>
            <a:rPr kumimoji="1" lang="ja-JP" altLang="en-US" sz="1400"/>
            <a:t>デプロイ</a:t>
          </a:r>
          <a:endParaRPr kumimoji="1" lang="ja-JP" altLang="en-US" sz="1100"/>
        </a:p>
      </dgm:t>
    </dgm:pt>
    <dgm:pt modelId="{2A23C0B4-63C5-46F3-8D4A-C681A4F2A03B}" type="parTrans" cxnId="{7AEEF855-1158-47C4-994F-71EB8286D42B}">
      <dgm:prSet/>
      <dgm:spPr/>
      <dgm:t>
        <a:bodyPr/>
        <a:lstStyle/>
        <a:p>
          <a:endParaRPr kumimoji="1" lang="ja-JP" altLang="en-US"/>
        </a:p>
      </dgm:t>
    </dgm:pt>
    <dgm:pt modelId="{BE6E5F59-46B9-4C7B-B0E9-86E85026B07E}" type="sibTrans" cxnId="{7AEEF855-1158-47C4-994F-71EB8286D42B}">
      <dgm:prSet/>
      <dgm:spPr/>
      <dgm:t>
        <a:bodyPr/>
        <a:lstStyle/>
        <a:p>
          <a:endParaRPr kumimoji="1" lang="ja-JP" altLang="en-US"/>
        </a:p>
      </dgm:t>
    </dgm:pt>
    <dgm:pt modelId="{F6912A37-E30C-44DE-A41B-D55C0E8ECDE1}" type="pres">
      <dgm:prSet presAssocID="{470EDC8B-FC4C-4B75-955F-6639DF5427B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3B9FCD9-3710-4D38-8A7B-344135C7A8B5}" type="pres">
      <dgm:prSet presAssocID="{23AF4A2E-80E3-4DAC-AA3B-E2D3183F484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7C7A304-4DA3-4B72-9CFC-E4AB99DA427A}" type="pres">
      <dgm:prSet presAssocID="{1F4DD401-F59A-40F5-815E-3524FCA13E4B}" presName="sibTrans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A73ED7F6-07C2-4129-A092-EB9A491F3A98}" type="pres">
      <dgm:prSet presAssocID="{1F4DD401-F59A-40F5-815E-3524FCA13E4B}" presName="connectorText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46D9EE50-DBD1-4B59-B988-9302823E2DD8}" type="pres">
      <dgm:prSet presAssocID="{465F5680-8617-4FBD-A83A-421B19AC785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73E28B5-D1EF-408B-82FF-464DDF2815BD}" type="pres">
      <dgm:prSet presAssocID="{16F75425-213F-46EB-B52B-19E425CEBE95}" presName="sibTrans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7BD2335C-CEA8-4E08-A2A6-0C37C99E33E3}" type="pres">
      <dgm:prSet presAssocID="{16F75425-213F-46EB-B52B-19E425CEBE95}" presName="connectorText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D4579CC7-959F-4833-91DF-AA668E2C0079}" type="pres">
      <dgm:prSet presAssocID="{7A6A162F-C588-4C86-BF8B-558DDA66204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C96616-C371-4D1E-A88F-A89B11B4B785}" type="pres">
      <dgm:prSet presAssocID="{C5E91FFD-D67A-441A-8D83-C393D3DE412A}" presName="sibTrans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817AAC27-C089-40F0-BCFC-A16D23C521C2}" type="pres">
      <dgm:prSet presAssocID="{C5E91FFD-D67A-441A-8D83-C393D3DE412A}" presName="connectorText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EE2E4811-A99C-4E67-A66B-63C36D7D98DA}" type="pres">
      <dgm:prSet presAssocID="{E8EC61F7-674F-48E6-ACE8-40896249CD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D0CB222-12C4-4345-973C-88A6553FE321}" type="pres">
      <dgm:prSet presAssocID="{09804D57-7A22-40B5-8207-702B16C9CB0E}" presName="sibTrans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F75C58D4-D2EE-4D8A-A16E-AD7D53B60212}" type="pres">
      <dgm:prSet presAssocID="{09804D57-7A22-40B5-8207-702B16C9CB0E}" presName="connectorText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F36D12E4-7FBC-4CA6-A065-44B37C40C0CA}" type="pres">
      <dgm:prSet presAssocID="{EF3806A3-696F-4DF7-B1D1-7EF7F4FF21A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3C027C0-ED3D-42B2-B89E-52E3DD56A982}" type="presOf" srcId="{23AF4A2E-80E3-4DAC-AA3B-E2D3183F484F}" destId="{A3B9FCD9-3710-4D38-8A7B-344135C7A8B5}" srcOrd="0" destOrd="0" presId="urn:microsoft.com/office/officeart/2005/8/layout/process1"/>
    <dgm:cxn modelId="{795AE14A-A8B2-4A3F-A3CD-B37C1F2F6524}" srcId="{470EDC8B-FC4C-4B75-955F-6639DF5427B0}" destId="{23AF4A2E-80E3-4DAC-AA3B-E2D3183F484F}" srcOrd="0" destOrd="0" parTransId="{E1450BD4-B000-49E7-A473-976B5920BB9D}" sibTransId="{1F4DD401-F59A-40F5-815E-3524FCA13E4B}"/>
    <dgm:cxn modelId="{D6B1A22C-589E-410C-A6BD-AB3833C65D3B}" type="presOf" srcId="{7A6A162F-C588-4C86-BF8B-558DDA662045}" destId="{D4579CC7-959F-4833-91DF-AA668E2C0079}" srcOrd="0" destOrd="0" presId="urn:microsoft.com/office/officeart/2005/8/layout/process1"/>
    <dgm:cxn modelId="{41E08CAD-B724-4066-9A1D-EEB7EE12DD7D}" srcId="{470EDC8B-FC4C-4B75-955F-6639DF5427B0}" destId="{465F5680-8617-4FBD-A83A-421B19AC785D}" srcOrd="1" destOrd="0" parTransId="{5246F20A-B57A-47B3-8D51-EAEF2E3D1951}" sibTransId="{16F75425-213F-46EB-B52B-19E425CEBE95}"/>
    <dgm:cxn modelId="{A31467C3-889D-4209-93B4-4E1B49F0C08C}" type="presOf" srcId="{09804D57-7A22-40B5-8207-702B16C9CB0E}" destId="{F75C58D4-D2EE-4D8A-A16E-AD7D53B60212}" srcOrd="1" destOrd="0" presId="urn:microsoft.com/office/officeart/2005/8/layout/process1"/>
    <dgm:cxn modelId="{605F5869-0CB1-4EC2-A9B3-5976D9323DF9}" type="presOf" srcId="{465F5680-8617-4FBD-A83A-421B19AC785D}" destId="{46D9EE50-DBD1-4B59-B988-9302823E2DD8}" srcOrd="0" destOrd="0" presId="urn:microsoft.com/office/officeart/2005/8/layout/process1"/>
    <dgm:cxn modelId="{501C5DAC-C064-4AD8-9000-8E128C121826}" type="presOf" srcId="{EF3806A3-696F-4DF7-B1D1-7EF7F4FF21A3}" destId="{F36D12E4-7FBC-4CA6-A065-44B37C40C0CA}" srcOrd="0" destOrd="0" presId="urn:microsoft.com/office/officeart/2005/8/layout/process1"/>
    <dgm:cxn modelId="{C8CF3F3A-3135-48B8-B348-C364221D0348}" type="presOf" srcId="{1F4DD401-F59A-40F5-815E-3524FCA13E4B}" destId="{57C7A304-4DA3-4B72-9CFC-E4AB99DA427A}" srcOrd="0" destOrd="0" presId="urn:microsoft.com/office/officeart/2005/8/layout/process1"/>
    <dgm:cxn modelId="{7822A1E3-DA62-4C5F-9C72-5A9D63A5FFA4}" type="presOf" srcId="{09804D57-7A22-40B5-8207-702B16C9CB0E}" destId="{1D0CB222-12C4-4345-973C-88A6553FE321}" srcOrd="0" destOrd="0" presId="urn:microsoft.com/office/officeart/2005/8/layout/process1"/>
    <dgm:cxn modelId="{3C83D470-7335-4588-A33F-9F2F7166C269}" type="presOf" srcId="{16F75425-213F-46EB-B52B-19E425CEBE95}" destId="{873E28B5-D1EF-408B-82FF-464DDF2815BD}" srcOrd="0" destOrd="0" presId="urn:microsoft.com/office/officeart/2005/8/layout/process1"/>
    <dgm:cxn modelId="{15EFAD9A-33FA-45E2-9E43-79F5A7B28394}" type="presOf" srcId="{1F4DD401-F59A-40F5-815E-3524FCA13E4B}" destId="{A73ED7F6-07C2-4129-A092-EB9A491F3A98}" srcOrd="1" destOrd="0" presId="urn:microsoft.com/office/officeart/2005/8/layout/process1"/>
    <dgm:cxn modelId="{386E060E-ACDB-452F-9D83-89D4866D2BBC}" srcId="{470EDC8B-FC4C-4B75-955F-6639DF5427B0}" destId="{7A6A162F-C588-4C86-BF8B-558DDA662045}" srcOrd="2" destOrd="0" parTransId="{EE0E3A9F-1080-4A12-A9CC-7B75B179905E}" sibTransId="{C5E91FFD-D67A-441A-8D83-C393D3DE412A}"/>
    <dgm:cxn modelId="{75A6EFBA-A1C6-4076-810D-C1AD0F6DD988}" type="presOf" srcId="{E8EC61F7-674F-48E6-ACE8-40896249CD07}" destId="{EE2E4811-A99C-4E67-A66B-63C36D7D98DA}" srcOrd="0" destOrd="0" presId="urn:microsoft.com/office/officeart/2005/8/layout/process1"/>
    <dgm:cxn modelId="{197C185B-DB80-437B-9E1F-DE29B0CD786A}" type="presOf" srcId="{470EDC8B-FC4C-4B75-955F-6639DF5427B0}" destId="{F6912A37-E30C-44DE-A41B-D55C0E8ECDE1}" srcOrd="0" destOrd="0" presId="urn:microsoft.com/office/officeart/2005/8/layout/process1"/>
    <dgm:cxn modelId="{024651C2-8621-49F1-BA16-5057608F5B03}" type="presOf" srcId="{C5E91FFD-D67A-441A-8D83-C393D3DE412A}" destId="{24C96616-C371-4D1E-A88F-A89B11B4B785}" srcOrd="0" destOrd="0" presId="urn:microsoft.com/office/officeart/2005/8/layout/process1"/>
    <dgm:cxn modelId="{7AEEF855-1158-47C4-994F-71EB8286D42B}" srcId="{470EDC8B-FC4C-4B75-955F-6639DF5427B0}" destId="{EF3806A3-696F-4DF7-B1D1-7EF7F4FF21A3}" srcOrd="4" destOrd="0" parTransId="{2A23C0B4-63C5-46F3-8D4A-C681A4F2A03B}" sibTransId="{BE6E5F59-46B9-4C7B-B0E9-86E85026B07E}"/>
    <dgm:cxn modelId="{9ED60E58-CD1A-4469-B4A2-C5DA76B6B557}" type="presOf" srcId="{C5E91FFD-D67A-441A-8D83-C393D3DE412A}" destId="{817AAC27-C089-40F0-BCFC-A16D23C521C2}" srcOrd="1" destOrd="0" presId="urn:microsoft.com/office/officeart/2005/8/layout/process1"/>
    <dgm:cxn modelId="{155D5505-E510-4B6A-8769-B03C7022FD0A}" type="presOf" srcId="{16F75425-213F-46EB-B52B-19E425CEBE95}" destId="{7BD2335C-CEA8-4E08-A2A6-0C37C99E33E3}" srcOrd="1" destOrd="0" presId="urn:microsoft.com/office/officeart/2005/8/layout/process1"/>
    <dgm:cxn modelId="{8D81D228-7242-479C-B4A0-AC4EB7615D73}" srcId="{470EDC8B-FC4C-4B75-955F-6639DF5427B0}" destId="{E8EC61F7-674F-48E6-ACE8-40896249CD07}" srcOrd="3" destOrd="0" parTransId="{24E7EA91-0F86-47A4-8C5E-00FAE84225D9}" sibTransId="{09804D57-7A22-40B5-8207-702B16C9CB0E}"/>
    <dgm:cxn modelId="{AD284221-BCAD-4E80-B56A-8689B3B00501}" type="presParOf" srcId="{F6912A37-E30C-44DE-A41B-D55C0E8ECDE1}" destId="{A3B9FCD9-3710-4D38-8A7B-344135C7A8B5}" srcOrd="0" destOrd="0" presId="urn:microsoft.com/office/officeart/2005/8/layout/process1"/>
    <dgm:cxn modelId="{477A0815-1B59-4D4C-B243-C091D3B5A794}" type="presParOf" srcId="{F6912A37-E30C-44DE-A41B-D55C0E8ECDE1}" destId="{57C7A304-4DA3-4B72-9CFC-E4AB99DA427A}" srcOrd="1" destOrd="0" presId="urn:microsoft.com/office/officeart/2005/8/layout/process1"/>
    <dgm:cxn modelId="{F297F9E9-121A-4A2B-B485-A1D119C07EBB}" type="presParOf" srcId="{57C7A304-4DA3-4B72-9CFC-E4AB99DA427A}" destId="{A73ED7F6-07C2-4129-A092-EB9A491F3A98}" srcOrd="0" destOrd="0" presId="urn:microsoft.com/office/officeart/2005/8/layout/process1"/>
    <dgm:cxn modelId="{E50F122D-14C0-477F-824E-52D93B564916}" type="presParOf" srcId="{F6912A37-E30C-44DE-A41B-D55C0E8ECDE1}" destId="{46D9EE50-DBD1-4B59-B988-9302823E2DD8}" srcOrd="2" destOrd="0" presId="urn:microsoft.com/office/officeart/2005/8/layout/process1"/>
    <dgm:cxn modelId="{E0383024-C968-44DA-86EF-F39D125095C7}" type="presParOf" srcId="{F6912A37-E30C-44DE-A41B-D55C0E8ECDE1}" destId="{873E28B5-D1EF-408B-82FF-464DDF2815BD}" srcOrd="3" destOrd="0" presId="urn:microsoft.com/office/officeart/2005/8/layout/process1"/>
    <dgm:cxn modelId="{0A36688A-6883-4E5D-AA5A-6FFB6FB0006B}" type="presParOf" srcId="{873E28B5-D1EF-408B-82FF-464DDF2815BD}" destId="{7BD2335C-CEA8-4E08-A2A6-0C37C99E33E3}" srcOrd="0" destOrd="0" presId="urn:microsoft.com/office/officeart/2005/8/layout/process1"/>
    <dgm:cxn modelId="{0E05A405-7AF1-42F2-9F6B-C715E076F9DB}" type="presParOf" srcId="{F6912A37-E30C-44DE-A41B-D55C0E8ECDE1}" destId="{D4579CC7-959F-4833-91DF-AA668E2C0079}" srcOrd="4" destOrd="0" presId="urn:microsoft.com/office/officeart/2005/8/layout/process1"/>
    <dgm:cxn modelId="{517EBC78-AB73-4BE9-B713-4D046DBB47E1}" type="presParOf" srcId="{F6912A37-E30C-44DE-A41B-D55C0E8ECDE1}" destId="{24C96616-C371-4D1E-A88F-A89B11B4B785}" srcOrd="5" destOrd="0" presId="urn:microsoft.com/office/officeart/2005/8/layout/process1"/>
    <dgm:cxn modelId="{E7BC5CC0-3723-4B94-8C17-56AD68AF4CAB}" type="presParOf" srcId="{24C96616-C371-4D1E-A88F-A89B11B4B785}" destId="{817AAC27-C089-40F0-BCFC-A16D23C521C2}" srcOrd="0" destOrd="0" presId="urn:microsoft.com/office/officeart/2005/8/layout/process1"/>
    <dgm:cxn modelId="{1FE5101B-BA90-4678-B974-96CBE8903886}" type="presParOf" srcId="{F6912A37-E30C-44DE-A41B-D55C0E8ECDE1}" destId="{EE2E4811-A99C-4E67-A66B-63C36D7D98DA}" srcOrd="6" destOrd="0" presId="urn:microsoft.com/office/officeart/2005/8/layout/process1"/>
    <dgm:cxn modelId="{4E31E9CC-C3C6-4630-BB74-DA0CE23FCD44}" type="presParOf" srcId="{F6912A37-E30C-44DE-A41B-D55C0E8ECDE1}" destId="{1D0CB222-12C4-4345-973C-88A6553FE321}" srcOrd="7" destOrd="0" presId="urn:microsoft.com/office/officeart/2005/8/layout/process1"/>
    <dgm:cxn modelId="{9063F41A-DED7-4033-AE85-04C25DB4E4CD}" type="presParOf" srcId="{1D0CB222-12C4-4345-973C-88A6553FE321}" destId="{F75C58D4-D2EE-4D8A-A16E-AD7D53B60212}" srcOrd="0" destOrd="0" presId="urn:microsoft.com/office/officeart/2005/8/layout/process1"/>
    <dgm:cxn modelId="{45256691-B253-44E1-A2B4-1FCB9EA4CDD8}" type="presParOf" srcId="{F6912A37-E30C-44DE-A41B-D55C0E8ECDE1}" destId="{F36D12E4-7FBC-4CA6-A065-44B37C40C0C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9FCD9-3710-4D38-8A7B-344135C7A8B5}">
      <dsp:nvSpPr>
        <dsp:cNvPr id="0" name=""/>
        <dsp:cNvSpPr/>
      </dsp:nvSpPr>
      <dsp:spPr>
        <a:xfrm>
          <a:off x="3694" y="975609"/>
          <a:ext cx="1145344" cy="6872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コンパイル</a:t>
          </a:r>
        </a:p>
      </dsp:txBody>
      <dsp:txXfrm>
        <a:off x="23822" y="995737"/>
        <a:ext cx="1105088" cy="646950"/>
      </dsp:txXfrm>
    </dsp:sp>
    <dsp:sp modelId="{57C7A304-4DA3-4B72-9CFC-E4AB99DA427A}">
      <dsp:nvSpPr>
        <dsp:cNvPr id="0" name=""/>
        <dsp:cNvSpPr/>
      </dsp:nvSpPr>
      <dsp:spPr>
        <a:xfrm>
          <a:off x="1263573" y="1177189"/>
          <a:ext cx="242812" cy="284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>
        <a:off x="1263573" y="1233998"/>
        <a:ext cx="169968" cy="170427"/>
      </dsp:txXfrm>
    </dsp:sp>
    <dsp:sp modelId="{46D9EE50-DBD1-4B59-B988-9302823E2DD8}">
      <dsp:nvSpPr>
        <dsp:cNvPr id="0" name=""/>
        <dsp:cNvSpPr/>
      </dsp:nvSpPr>
      <dsp:spPr>
        <a:xfrm>
          <a:off x="1607176" y="975609"/>
          <a:ext cx="1145344" cy="6872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静的解析</a:t>
          </a:r>
        </a:p>
      </dsp:txBody>
      <dsp:txXfrm>
        <a:off x="1627304" y="995737"/>
        <a:ext cx="1105088" cy="646950"/>
      </dsp:txXfrm>
    </dsp:sp>
    <dsp:sp modelId="{873E28B5-D1EF-408B-82FF-464DDF2815BD}">
      <dsp:nvSpPr>
        <dsp:cNvPr id="0" name=""/>
        <dsp:cNvSpPr/>
      </dsp:nvSpPr>
      <dsp:spPr>
        <a:xfrm>
          <a:off x="2867055" y="1177189"/>
          <a:ext cx="242812" cy="284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>
        <a:off x="2867055" y="1233998"/>
        <a:ext cx="169968" cy="170427"/>
      </dsp:txXfrm>
    </dsp:sp>
    <dsp:sp modelId="{D4579CC7-959F-4833-91DF-AA668E2C0079}">
      <dsp:nvSpPr>
        <dsp:cNvPr id="0" name=""/>
        <dsp:cNvSpPr/>
      </dsp:nvSpPr>
      <dsp:spPr>
        <a:xfrm>
          <a:off x="3210658" y="975609"/>
          <a:ext cx="1145344" cy="6872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単体テスト</a:t>
          </a:r>
        </a:p>
      </dsp:txBody>
      <dsp:txXfrm>
        <a:off x="3230786" y="995737"/>
        <a:ext cx="1105088" cy="646950"/>
      </dsp:txXfrm>
    </dsp:sp>
    <dsp:sp modelId="{24C96616-C371-4D1E-A88F-A89B11B4B785}">
      <dsp:nvSpPr>
        <dsp:cNvPr id="0" name=""/>
        <dsp:cNvSpPr/>
      </dsp:nvSpPr>
      <dsp:spPr>
        <a:xfrm>
          <a:off x="4470537" y="1177189"/>
          <a:ext cx="242812" cy="284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>
        <a:off x="4470537" y="1233998"/>
        <a:ext cx="169968" cy="170427"/>
      </dsp:txXfrm>
    </dsp:sp>
    <dsp:sp modelId="{EE2E4811-A99C-4E67-A66B-63C36D7D98DA}">
      <dsp:nvSpPr>
        <dsp:cNvPr id="0" name=""/>
        <dsp:cNvSpPr/>
      </dsp:nvSpPr>
      <dsp:spPr>
        <a:xfrm>
          <a:off x="4814140" y="975609"/>
          <a:ext cx="1145344" cy="6872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/>
            <a:t>アーカイブ</a:t>
          </a:r>
        </a:p>
      </dsp:txBody>
      <dsp:txXfrm>
        <a:off x="4834268" y="995737"/>
        <a:ext cx="1105088" cy="646950"/>
      </dsp:txXfrm>
    </dsp:sp>
    <dsp:sp modelId="{1D0CB222-12C4-4345-973C-88A6553FE321}">
      <dsp:nvSpPr>
        <dsp:cNvPr id="0" name=""/>
        <dsp:cNvSpPr/>
      </dsp:nvSpPr>
      <dsp:spPr>
        <a:xfrm>
          <a:off x="6074018" y="1177189"/>
          <a:ext cx="242812" cy="284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/>
        </a:p>
      </dsp:txBody>
      <dsp:txXfrm>
        <a:off x="6074018" y="1233998"/>
        <a:ext cx="169968" cy="170427"/>
      </dsp:txXfrm>
    </dsp:sp>
    <dsp:sp modelId="{F36D12E4-7FBC-4CA6-A065-44B37C40C0CA}">
      <dsp:nvSpPr>
        <dsp:cNvPr id="0" name=""/>
        <dsp:cNvSpPr/>
      </dsp:nvSpPr>
      <dsp:spPr>
        <a:xfrm>
          <a:off x="6417622" y="975609"/>
          <a:ext cx="1145344" cy="6872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/>
            <a:t>デプロイ</a:t>
          </a:r>
          <a:endParaRPr kumimoji="1" lang="ja-JP" altLang="en-US" sz="1100" kern="1200"/>
        </a:p>
      </dsp:txBody>
      <dsp:txXfrm>
        <a:off x="6437750" y="995737"/>
        <a:ext cx="1105088" cy="646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9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14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49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2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21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7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21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7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4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B0D7-5BF4-4850-8A20-362F90C075B4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19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B0D7-5BF4-4850-8A20-362F90C075B4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CAB4-7ED2-486B-9373-4540A2FBA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503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11611" r="4773" b="14606"/>
          <a:stretch/>
        </p:blipFill>
        <p:spPr>
          <a:xfrm>
            <a:off x="6174388" y="3000001"/>
            <a:ext cx="2486535" cy="54997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333" y="3000001"/>
            <a:ext cx="2301876" cy="5499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20" y="4891179"/>
            <a:ext cx="1026543" cy="1026543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 rot="10800000">
            <a:off x="5695621" y="3787102"/>
            <a:ext cx="698739" cy="866946"/>
          </a:xfrm>
          <a:prstGeom prst="downArrow">
            <a:avLst>
              <a:gd name="adj1" fmla="val 4012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7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" t="6687" b="7763"/>
          <a:stretch/>
        </p:blipFill>
        <p:spPr>
          <a:xfrm>
            <a:off x="4282544" y="2193212"/>
            <a:ext cx="2308037" cy="644627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 rot="10800000">
            <a:off x="5151685" y="2957260"/>
            <a:ext cx="569753" cy="645585"/>
          </a:xfrm>
          <a:prstGeom prst="downArrow">
            <a:avLst>
              <a:gd name="adj1" fmla="val 4217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50" y="3722266"/>
            <a:ext cx="996383" cy="9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5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17" y="3040970"/>
            <a:ext cx="1821094" cy="108981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20" y="3118340"/>
            <a:ext cx="2240895" cy="9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1932317" y="1515583"/>
            <a:ext cx="8445260" cy="151228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878032176"/>
              </p:ext>
            </p:extLst>
          </p:nvPr>
        </p:nvGraphicFramePr>
        <p:xfrm>
          <a:off x="2381681" y="988351"/>
          <a:ext cx="7566661" cy="263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1" t="15447" r="11017" b="14113"/>
          <a:stretch/>
        </p:blipFill>
        <p:spPr>
          <a:xfrm>
            <a:off x="2832190" y="4257131"/>
            <a:ext cx="1095555" cy="983411"/>
          </a:xfrm>
          <a:prstGeom prst="rect">
            <a:avLst/>
          </a:prstGeom>
        </p:spPr>
      </p:pic>
      <p:sp>
        <p:nvSpPr>
          <p:cNvPr id="6" name="フローチャート: 磁気ディスク 5"/>
          <p:cNvSpPr/>
          <p:nvPr/>
        </p:nvSpPr>
        <p:spPr>
          <a:xfrm>
            <a:off x="5237671" y="4209686"/>
            <a:ext cx="1854680" cy="1078302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バージョン管理システム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4147816" y="4541027"/>
            <a:ext cx="828812" cy="41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16200000">
            <a:off x="5777536" y="3324929"/>
            <a:ext cx="774947" cy="571704"/>
          </a:xfrm>
          <a:prstGeom prst="rightArrow">
            <a:avLst>
              <a:gd name="adj1" fmla="val 34479"/>
              <a:gd name="adj2" fmla="val 51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03495" y="1135481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ビルド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78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11</Words>
  <Application>Microsoft Office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pc1</dc:creator>
  <cp:lastModifiedBy>pc1</cp:lastModifiedBy>
  <cp:revision>12</cp:revision>
  <dcterms:created xsi:type="dcterms:W3CDTF">2018-03-27T08:42:52Z</dcterms:created>
  <dcterms:modified xsi:type="dcterms:W3CDTF">2018-03-28T12:58:53Z</dcterms:modified>
</cp:coreProperties>
</file>