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9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4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4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1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B0D7-5BF4-4850-8A20-362F90C075B4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0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11611" r="4773" b="14606"/>
          <a:stretch/>
        </p:blipFill>
        <p:spPr>
          <a:xfrm>
            <a:off x="6174388" y="3000001"/>
            <a:ext cx="2486535" cy="5499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33" y="3000001"/>
            <a:ext cx="2301876" cy="5499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20" y="4891179"/>
            <a:ext cx="1026543" cy="1026543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 rot="10800000">
            <a:off x="5695621" y="3787102"/>
            <a:ext cx="698739" cy="866946"/>
          </a:xfrm>
          <a:prstGeom prst="downArrow">
            <a:avLst>
              <a:gd name="adj1" fmla="val 401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61185" y="4119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6687" b="7763"/>
          <a:stretch/>
        </p:blipFill>
        <p:spPr>
          <a:xfrm>
            <a:off x="4282544" y="2193212"/>
            <a:ext cx="2308037" cy="644627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0800000">
            <a:off x="5151685" y="2957260"/>
            <a:ext cx="569753" cy="645585"/>
          </a:xfrm>
          <a:prstGeom prst="downArrow">
            <a:avLst>
              <a:gd name="adj1" fmla="val 421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26017" y="3053704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50" y="3722266"/>
            <a:ext cx="996383" cy="9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7" y="3040970"/>
            <a:ext cx="1821094" cy="108981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0" y="3118340"/>
            <a:ext cx="2240895" cy="9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pc1</dc:creator>
  <cp:lastModifiedBy>pc1</cp:lastModifiedBy>
  <cp:revision>8</cp:revision>
  <dcterms:created xsi:type="dcterms:W3CDTF">2018-03-27T08:42:52Z</dcterms:created>
  <dcterms:modified xsi:type="dcterms:W3CDTF">2018-03-27T10:42:51Z</dcterms:modified>
</cp:coreProperties>
</file>