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8"/>
  </p:notesMasterIdLst>
  <p:sldIdLst>
    <p:sldId id="27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E0DA8-FB34-4F1D-8C74-29C47F50B92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EF8BD-9442-4D0A-A4B2-3160DB4E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2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5A8A1-DC91-404B-B6EF-9243D316941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50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33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10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1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99842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43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748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77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87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841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80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00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621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83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89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64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7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692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1875642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33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1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6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9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6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21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FEDB0-40C3-4DC9-9FA4-5B849447916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32882-6D9F-47E5-8132-957767166F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9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87" y="1162027"/>
            <a:ext cx="7042117" cy="1384196"/>
          </a:xfrm>
        </p:spPr>
        <p:txBody>
          <a:bodyPr anchor="t"/>
          <a:lstStyle/>
          <a:p>
            <a:r>
              <a:rPr lang="en-US" sz="2000" b="1" dirty="0"/>
              <a:t>EVADC Timing</a:t>
            </a:r>
            <a:r>
              <a:rPr lang="en-US" sz="1600" b="1" dirty="0">
                <a:solidFill>
                  <a:schemeClr val="tx1"/>
                </a:solidFill>
              </a:rPr>
              <a:t/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 smtClean="0"/>
              <a:t>19 May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65588" y="6509187"/>
            <a:ext cx="4068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marR="3987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5369" y="6557805"/>
            <a:ext cx="24605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C_PMC_11F/5.1/27-Feb-19</a:t>
            </a:r>
          </a:p>
        </p:txBody>
      </p:sp>
    </p:spTree>
    <p:extLst>
      <p:ext uri="{BB962C8B-B14F-4D97-AF65-F5344CB8AC3E}">
        <p14:creationId xmlns:p14="http://schemas.microsoft.com/office/powerpoint/2010/main" val="29696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451" y="4709110"/>
            <a:ext cx="5016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time  - 100ns</a:t>
            </a:r>
          </a:p>
          <a:p>
            <a:r>
              <a:rPr lang="en-GB" dirty="0" err="1" smtClean="0"/>
              <a:t>Ch</a:t>
            </a:r>
            <a:r>
              <a:rPr lang="en-GB" dirty="0" smtClean="0"/>
              <a:t> 0 – 5 channel configuration – 3.917us</a:t>
            </a:r>
          </a:p>
          <a:p>
            <a:r>
              <a:rPr lang="en-GB" dirty="0" err="1" smtClean="0"/>
              <a:t>Ch</a:t>
            </a:r>
            <a:r>
              <a:rPr lang="en-GB" dirty="0" smtClean="0"/>
              <a:t> 1 – 8 channel configuration – 6.25us</a:t>
            </a:r>
          </a:p>
          <a:p>
            <a:r>
              <a:rPr lang="en-GB" dirty="0" err="1" smtClean="0"/>
              <a:t>Ch</a:t>
            </a:r>
            <a:r>
              <a:rPr lang="en-GB" dirty="0" smtClean="0"/>
              <a:t> 2 – 2 channel configuration – 1.583us</a:t>
            </a:r>
          </a:p>
          <a:p>
            <a:r>
              <a:rPr lang="en-GB" dirty="0" smtClean="0"/>
              <a:t>Ch3 – 1 channel configuration – 792ns</a:t>
            </a:r>
          </a:p>
          <a:p>
            <a:r>
              <a:rPr lang="en-GB" dirty="0" smtClean="0"/>
              <a:t>Ch4 – 16 channel configuration – 12.417us</a:t>
            </a:r>
          </a:p>
          <a:p>
            <a:r>
              <a:rPr lang="en-GB" dirty="0" smtClean="0"/>
              <a:t>Ch5 – 8 channel sec configuration – 5.6us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" y="73028"/>
            <a:ext cx="10480765" cy="4338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49833" y="4709109"/>
            <a:ext cx="5016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time  - 500ns</a:t>
            </a:r>
          </a:p>
          <a:p>
            <a:r>
              <a:rPr lang="en-GB" dirty="0" err="1" smtClean="0"/>
              <a:t>Ch</a:t>
            </a:r>
            <a:r>
              <a:rPr lang="en-GB" dirty="0" smtClean="0"/>
              <a:t> 0 – 5 channel configuration – 5.917us</a:t>
            </a:r>
          </a:p>
          <a:p>
            <a:r>
              <a:rPr lang="en-GB" dirty="0" err="1" smtClean="0"/>
              <a:t>Ch</a:t>
            </a:r>
            <a:r>
              <a:rPr lang="en-GB" dirty="0" smtClean="0"/>
              <a:t> 1 – 8 channel configuration – 9.417us</a:t>
            </a:r>
          </a:p>
          <a:p>
            <a:r>
              <a:rPr lang="en-GB" dirty="0" err="1" smtClean="0"/>
              <a:t>Ch</a:t>
            </a:r>
            <a:r>
              <a:rPr lang="en-GB" dirty="0" smtClean="0"/>
              <a:t> 2 – 2 channel configuration – 2.375us</a:t>
            </a:r>
          </a:p>
          <a:p>
            <a:r>
              <a:rPr lang="en-GB" dirty="0" smtClean="0"/>
              <a:t>Ch3 – 1 channel configuration – 1.167us</a:t>
            </a:r>
          </a:p>
          <a:p>
            <a:r>
              <a:rPr lang="en-GB" dirty="0" smtClean="0"/>
              <a:t>Ch4 – 16 channel configuration – 18.833us</a:t>
            </a:r>
          </a:p>
          <a:p>
            <a:r>
              <a:rPr lang="en-GB" dirty="0" smtClean="0"/>
              <a:t>Ch5 – 8 channel sec configuration – 9.417us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0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470262"/>
            <a:ext cx="6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Volt Sec balance in Current Pin Mapping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1703" y="878781"/>
          <a:ext cx="2319383" cy="3353584"/>
        </p:xfrm>
        <a:graphic>
          <a:graphicData uri="http://schemas.openxmlformats.org/drawingml/2006/table">
            <a:tbl>
              <a:tblPr/>
              <a:tblGrid>
                <a:gridCol w="2319383">
                  <a:extLst>
                    <a:ext uri="{9D8B030D-6E8A-4147-A177-3AD203B41FA5}">
                      <a16:colId xmlns:a16="http://schemas.microsoft.com/office/drawing/2014/main" val="971826175"/>
                    </a:ext>
                  </a:extLst>
                </a:gridCol>
              </a:tblGrid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41969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62685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74097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88421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13350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22030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84519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71181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3001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VDC_SNS_PM2IN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43799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02432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88888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87067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2978332" y="1110343"/>
            <a:ext cx="235132" cy="1005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310710" y="1267097"/>
            <a:ext cx="222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Converter scan starts 1s once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01213" y="2116183"/>
            <a:ext cx="4918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channel conversion ends in 9.5us in case of 100ns sample time without any additional feature (post calibration, noise reduction and broken wire)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Without Temperature channels then timing of conversion will be 6.3us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sampling time 500ns the conversion timing will be 10.4us without Temp channels</a:t>
            </a:r>
            <a:r>
              <a:rPr lang="en-IN" dirty="0"/>
              <a:t> </a:t>
            </a:r>
            <a:r>
              <a:rPr lang="en-IN" dirty="0" smtClean="0"/>
              <a:t>and 15.6us with Temp channels</a:t>
            </a:r>
          </a:p>
        </p:txBody>
      </p:sp>
    </p:spTree>
    <p:extLst>
      <p:ext uri="{BB962C8B-B14F-4D97-AF65-F5344CB8AC3E}">
        <p14:creationId xmlns:p14="http://schemas.microsoft.com/office/powerpoint/2010/main" val="2649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1703" y="878781"/>
          <a:ext cx="2319383" cy="3353584"/>
        </p:xfrm>
        <a:graphic>
          <a:graphicData uri="http://schemas.openxmlformats.org/drawingml/2006/table">
            <a:tbl>
              <a:tblPr/>
              <a:tblGrid>
                <a:gridCol w="2319383">
                  <a:extLst>
                    <a:ext uri="{9D8B030D-6E8A-4147-A177-3AD203B41FA5}">
                      <a16:colId xmlns:a16="http://schemas.microsoft.com/office/drawing/2014/main" val="971826175"/>
                    </a:ext>
                  </a:extLst>
                </a:gridCol>
              </a:tblGrid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41969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62685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74097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88421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13350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22030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84519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71181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3001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VDC_SNS_PM2IN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43799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02432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88888"/>
                  </a:ext>
                </a:extLst>
              </a:tr>
              <a:tr h="257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87067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2978332" y="1110343"/>
            <a:ext cx="235132" cy="1005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310710" y="1267097"/>
            <a:ext cx="222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Converter scan starts 1s once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22836" y="666932"/>
            <a:ext cx="5402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Continuous scanning of Volt sec Bal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Conversion Timing will be 2.3us for 100ns </a:t>
            </a:r>
            <a:r>
              <a:rPr lang="en-IN" dirty="0" err="1" smtClean="0"/>
              <a:t>samping</a:t>
            </a:r>
            <a:r>
              <a:rPr lang="en-IN" dirty="0" smtClean="0"/>
              <a:t> rate and 3.9us for 500ns sampling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Leg current sensing will get affected.</a:t>
            </a:r>
            <a:endParaRPr lang="en-IN" dirty="0"/>
          </a:p>
        </p:txBody>
      </p:sp>
      <p:sp>
        <p:nvSpPr>
          <p:cNvPr id="2" name="Right Brace 1"/>
          <p:cNvSpPr/>
          <p:nvPr/>
        </p:nvSpPr>
        <p:spPr>
          <a:xfrm>
            <a:off x="2978332" y="3174274"/>
            <a:ext cx="332378" cy="1058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417392" y="3380153"/>
            <a:ext cx="273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Conversion starts once in 10 cycle of ac voltage</a:t>
            </a:r>
            <a:endParaRPr lang="en-IN" dirty="0"/>
          </a:p>
        </p:txBody>
      </p:sp>
      <p:cxnSp>
        <p:nvCxnSpPr>
          <p:cNvPr id="5" name="Elbow Connector 4"/>
          <p:cNvCxnSpPr>
            <a:endCxn id="9" idx="0"/>
          </p:cNvCxnSpPr>
          <p:nvPr/>
        </p:nvCxnSpPr>
        <p:spPr>
          <a:xfrm>
            <a:off x="2881086" y="2312126"/>
            <a:ext cx="1903913" cy="106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3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262" y="311726"/>
            <a:ext cx="71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Other approach</a:t>
            </a:r>
            <a:endParaRPr lang="en-IN" b="1" dirty="0"/>
          </a:p>
        </p:txBody>
      </p:sp>
      <p:sp>
        <p:nvSpPr>
          <p:cNvPr id="9" name="Right Brace 8"/>
          <p:cNvSpPr/>
          <p:nvPr/>
        </p:nvSpPr>
        <p:spPr>
          <a:xfrm>
            <a:off x="6818812" y="3954920"/>
            <a:ext cx="404948" cy="822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223760" y="4043234"/>
            <a:ext cx="222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configure either G11 or G2,G3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0262" y="907873"/>
          <a:ext cx="7639232" cy="4193172"/>
        </p:xfrm>
        <a:graphic>
          <a:graphicData uri="http://schemas.openxmlformats.org/drawingml/2006/table">
            <a:tbl>
              <a:tblPr/>
              <a:tblGrid>
                <a:gridCol w="2350830">
                  <a:extLst>
                    <a:ext uri="{9D8B030D-6E8A-4147-A177-3AD203B41FA5}">
                      <a16:colId xmlns:a16="http://schemas.microsoft.com/office/drawing/2014/main" val="1223203539"/>
                    </a:ext>
                  </a:extLst>
                </a:gridCol>
                <a:gridCol w="2022717">
                  <a:extLst>
                    <a:ext uri="{9D8B030D-6E8A-4147-A177-3AD203B41FA5}">
                      <a16:colId xmlns:a16="http://schemas.microsoft.com/office/drawing/2014/main" val="1755008496"/>
                    </a:ext>
                  </a:extLst>
                </a:gridCol>
                <a:gridCol w="1887612">
                  <a:extLst>
                    <a:ext uri="{9D8B030D-6E8A-4147-A177-3AD203B41FA5}">
                      <a16:colId xmlns:a16="http://schemas.microsoft.com/office/drawing/2014/main" val="194511769"/>
                    </a:ext>
                  </a:extLst>
                </a:gridCol>
                <a:gridCol w="1378073">
                  <a:extLst>
                    <a:ext uri="{9D8B030D-6E8A-4147-A177-3AD203B41FA5}">
                      <a16:colId xmlns:a16="http://schemas.microsoft.com/office/drawing/2014/main" val="3566228494"/>
                    </a:ext>
                  </a:extLst>
                </a:gridCol>
              </a:tblGrid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12983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AMB_SENSE_1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57528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4020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145941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TEMP_HS_SNS_PM2IN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TEMP_HS_SNS_PM1IN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26202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1092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65251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523849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98010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VDC_SNS_PM2IN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00561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66688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TEMP_HS_SNS_PM3IN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009487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654967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AMB_SENSE_2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49522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02538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72386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013212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8495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7463" y="5408023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Remapping the Volt sec </a:t>
            </a:r>
            <a:r>
              <a:rPr lang="en-IN" dirty="0" err="1" smtClean="0"/>
              <a:t>bal</a:t>
            </a:r>
            <a:r>
              <a:rPr lang="en-IN" dirty="0" smtClean="0"/>
              <a:t> channel to G2,G3,G10 (single channel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sampling time of 100ns all 3 channel will get converted in 792ns and for 500ns result will get in 1.3us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70172" y="141247"/>
          <a:ext cx="5590905" cy="678311"/>
        </p:xfrm>
        <a:graphic>
          <a:graphicData uri="http://schemas.openxmlformats.org/drawingml/2006/table">
            <a:tbl>
              <a:tblPr/>
              <a:tblGrid>
                <a:gridCol w="694792">
                  <a:extLst>
                    <a:ext uri="{9D8B030D-6E8A-4147-A177-3AD203B41FA5}">
                      <a16:colId xmlns:a16="http://schemas.microsoft.com/office/drawing/2014/main" val="2456702134"/>
                    </a:ext>
                  </a:extLst>
                </a:gridCol>
                <a:gridCol w="855162">
                  <a:extLst>
                    <a:ext uri="{9D8B030D-6E8A-4147-A177-3AD203B41FA5}">
                      <a16:colId xmlns:a16="http://schemas.microsoft.com/office/drawing/2014/main" val="3384870372"/>
                    </a:ext>
                  </a:extLst>
                </a:gridCol>
                <a:gridCol w="650426">
                  <a:extLst>
                    <a:ext uri="{9D8B030D-6E8A-4147-A177-3AD203B41FA5}">
                      <a16:colId xmlns:a16="http://schemas.microsoft.com/office/drawing/2014/main" val="4284689537"/>
                    </a:ext>
                  </a:extLst>
                </a:gridCol>
                <a:gridCol w="611357">
                  <a:extLst>
                    <a:ext uri="{9D8B030D-6E8A-4147-A177-3AD203B41FA5}">
                      <a16:colId xmlns:a16="http://schemas.microsoft.com/office/drawing/2014/main" val="3308826920"/>
                    </a:ext>
                  </a:extLst>
                </a:gridCol>
                <a:gridCol w="694792">
                  <a:extLst>
                    <a:ext uri="{9D8B030D-6E8A-4147-A177-3AD203B41FA5}">
                      <a16:colId xmlns:a16="http://schemas.microsoft.com/office/drawing/2014/main" val="3518941148"/>
                    </a:ext>
                  </a:extLst>
                </a:gridCol>
                <a:gridCol w="694792">
                  <a:extLst>
                    <a:ext uri="{9D8B030D-6E8A-4147-A177-3AD203B41FA5}">
                      <a16:colId xmlns:a16="http://schemas.microsoft.com/office/drawing/2014/main" val="3129590999"/>
                    </a:ext>
                  </a:extLst>
                </a:gridCol>
                <a:gridCol w="694792">
                  <a:extLst>
                    <a:ext uri="{9D8B030D-6E8A-4147-A177-3AD203B41FA5}">
                      <a16:colId xmlns:a16="http://schemas.microsoft.com/office/drawing/2014/main" val="851198227"/>
                    </a:ext>
                  </a:extLst>
                </a:gridCol>
                <a:gridCol w="694792">
                  <a:extLst>
                    <a:ext uri="{9D8B030D-6E8A-4147-A177-3AD203B41FA5}">
                      <a16:colId xmlns:a16="http://schemas.microsoft.com/office/drawing/2014/main" val="996015808"/>
                    </a:ext>
                  </a:extLst>
                </a:gridCol>
              </a:tblGrid>
              <a:tr h="3608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91053"/>
                  </a:ext>
                </a:extLst>
              </a:tr>
              <a:tr h="3175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Using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using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1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23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262" y="1031966"/>
            <a:ext cx="7589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4 Fast compare channel in Tc377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Comparing time will be 218 ns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can use this features to scan the leg current to protect the </a:t>
            </a:r>
            <a:r>
              <a:rPr lang="en-GB" dirty="0" err="1" smtClean="0"/>
              <a:t>mosfet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9 leg current sensing pin in All 3 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70262" y="311726"/>
            <a:ext cx="71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Other approach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5081"/>
              </p:ext>
            </p:extLst>
          </p:nvPr>
        </p:nvGraphicFramePr>
        <p:xfrm>
          <a:off x="470262" y="3418992"/>
          <a:ext cx="4963885" cy="1353744"/>
        </p:xfrm>
        <a:graphic>
          <a:graphicData uri="http://schemas.openxmlformats.org/drawingml/2006/table">
            <a:tbl>
              <a:tblPr/>
              <a:tblGrid>
                <a:gridCol w="1374431">
                  <a:extLst>
                    <a:ext uri="{9D8B030D-6E8A-4147-A177-3AD203B41FA5}">
                      <a16:colId xmlns:a16="http://schemas.microsoft.com/office/drawing/2014/main" val="4172856718"/>
                    </a:ext>
                  </a:extLst>
                </a:gridCol>
                <a:gridCol w="1183205">
                  <a:extLst>
                    <a:ext uri="{9D8B030D-6E8A-4147-A177-3AD203B41FA5}">
                      <a16:colId xmlns:a16="http://schemas.microsoft.com/office/drawing/2014/main" val="2587859582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30007405"/>
                    </a:ext>
                  </a:extLst>
                </a:gridCol>
                <a:gridCol w="1832574">
                  <a:extLst>
                    <a:ext uri="{9D8B030D-6E8A-4147-A177-3AD203B41FA5}">
                      <a16:colId xmlns:a16="http://schemas.microsoft.com/office/drawing/2014/main" val="2845954493"/>
                    </a:ext>
                  </a:extLst>
                </a:gridCol>
              </a:tblGrid>
              <a:tr h="338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EVADC_FC2CH0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Group9Ch0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P00.12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31778"/>
                  </a:ext>
                </a:extLst>
              </a:tr>
              <a:tr h="338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EVADC_FC3CH0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Group9Ch1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P00.11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83071"/>
                  </a:ext>
                </a:extLst>
              </a:tr>
              <a:tr h="338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EVADC_FC0CH0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Group2Ch0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3V3_SNS_ANG2_PM3IN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90418"/>
                  </a:ext>
                </a:extLst>
              </a:tr>
              <a:tr h="338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EVADC_FC1CH0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Group2Ch1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SNS_SPARE4IN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2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61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152699" y="1656448"/>
            <a:ext cx="5109557" cy="1325563"/>
          </a:xfrm>
        </p:spPr>
        <p:txBody>
          <a:bodyPr/>
          <a:lstStyle/>
          <a:p>
            <a:r>
              <a:rPr lang="en-US" b="1" dirty="0">
                <a:solidFill>
                  <a:srgbClr val="003F72"/>
                </a:solidFill>
              </a:rPr>
              <a:t>THANK</a:t>
            </a:r>
            <a:r>
              <a:rPr lang="en-US" b="1" dirty="0">
                <a:solidFill>
                  <a:srgbClr val="0077BD"/>
                </a:solidFill>
              </a:rPr>
              <a:t> </a:t>
            </a:r>
            <a:r>
              <a:rPr lang="en-US" b="1" dirty="0">
                <a:solidFill>
                  <a:srgbClr val="003F72"/>
                </a:solidFill>
              </a:rPr>
              <a:t>YOU</a:t>
            </a:r>
            <a:endParaRPr lang="en-IN" b="1" dirty="0">
              <a:solidFill>
                <a:srgbClr val="003F7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0787" y="6570742"/>
            <a:ext cx="24605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C_PMC_11F/5.1/27-Feb-19</a:t>
            </a:r>
          </a:p>
        </p:txBody>
      </p:sp>
    </p:spTree>
    <p:extLst>
      <p:ext uri="{BB962C8B-B14F-4D97-AF65-F5344CB8AC3E}">
        <p14:creationId xmlns:p14="http://schemas.microsoft.com/office/powerpoint/2010/main" val="26976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75211" y="1293222"/>
          <a:ext cx="9235439" cy="4663440"/>
        </p:xfrm>
        <a:graphic>
          <a:graphicData uri="http://schemas.openxmlformats.org/drawingml/2006/table">
            <a:tbl>
              <a:tblPr/>
              <a:tblGrid>
                <a:gridCol w="2472004">
                  <a:extLst>
                    <a:ext uri="{9D8B030D-6E8A-4147-A177-3AD203B41FA5}">
                      <a16:colId xmlns:a16="http://schemas.microsoft.com/office/drawing/2014/main" val="300833693"/>
                    </a:ext>
                  </a:extLst>
                </a:gridCol>
                <a:gridCol w="2541150">
                  <a:extLst>
                    <a:ext uri="{9D8B030D-6E8A-4147-A177-3AD203B41FA5}">
                      <a16:colId xmlns:a16="http://schemas.microsoft.com/office/drawing/2014/main" val="1330685110"/>
                    </a:ext>
                  </a:extLst>
                </a:gridCol>
                <a:gridCol w="2683765">
                  <a:extLst>
                    <a:ext uri="{9D8B030D-6E8A-4147-A177-3AD203B41FA5}">
                      <a16:colId xmlns:a16="http://schemas.microsoft.com/office/drawing/2014/main" val="3096085775"/>
                    </a:ext>
                  </a:extLst>
                </a:gridCol>
                <a:gridCol w="1538520">
                  <a:extLst>
                    <a:ext uri="{9D8B030D-6E8A-4147-A177-3AD203B41FA5}">
                      <a16:colId xmlns:a16="http://schemas.microsoft.com/office/drawing/2014/main" val="128491801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Board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0112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1933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3321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5829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3825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0418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968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0158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90158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6428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9684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54294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09908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678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756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24V_SNS_PM3IN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3629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24V_SNS_PM2IN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483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658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0503" y="692331"/>
            <a:ext cx="6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ADC signal  Details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587136" y="6230983"/>
            <a:ext cx="68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Total count 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5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90" y="104503"/>
            <a:ext cx="7439025" cy="3971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9390" y="4389120"/>
            <a:ext cx="8321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Primary converter cluster  - 8 Stage queue  -  conversion time below 0.5us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Secondary Converter cluster– 16 stage queue – conversion time below 1us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group has individual converter, it will work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8 groups in Tc377 (  8 converters for each Group)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30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4642" y="467833"/>
            <a:ext cx="865490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ADC </a:t>
            </a:r>
            <a:r>
              <a:rPr lang="en-US" sz="1600" dirty="0"/>
              <a:t>Maximum frequency 20Mhz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time minimum 100ns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Result </a:t>
            </a:r>
            <a:r>
              <a:rPr lang="en-US" sz="1600" dirty="0"/>
              <a:t>generation time 650ns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time of conversion without post calibration is 768.75ns (</a:t>
            </a:r>
            <a:r>
              <a:rPr lang="en-US" sz="1600" dirty="0">
                <a:highlight>
                  <a:srgbClr val="FFFF00"/>
                </a:highlight>
              </a:rPr>
              <a:t>single channel</a:t>
            </a:r>
            <a:r>
              <a:rPr lang="en-US" sz="16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2283715"/>
            <a:ext cx="7537406" cy="28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8" y="1588769"/>
            <a:ext cx="11204394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89598" y="979712"/>
            <a:ext cx="494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time 100ns – primary channel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657" y="5055326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Each conversion to result generation takes 792ns for single channel</a:t>
            </a:r>
          </a:p>
        </p:txBody>
      </p:sp>
    </p:spTree>
    <p:extLst>
      <p:ext uri="{BB962C8B-B14F-4D97-AF65-F5344CB8AC3E}">
        <p14:creationId xmlns:p14="http://schemas.microsoft.com/office/powerpoint/2010/main" val="41153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046" y="653143"/>
            <a:ext cx="4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time 100ns – secondary cluster Channel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1737360"/>
            <a:ext cx="11103429" cy="2791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577" y="4781007"/>
            <a:ext cx="696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Each conversion to result generation takes 750ns for single channel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98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1965" y="836022"/>
            <a:ext cx="633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group has 3 queue with respective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Using that queue we can configure the priority of the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ADC has 4 priority (highest, high, low, lowest)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Group 0 and Group 1 converter dedicated to closed loop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Sample Timing of </a:t>
            </a:r>
            <a:r>
              <a:rPr lang="en-GB" dirty="0"/>
              <a:t>500ns</a:t>
            </a:r>
            <a:r>
              <a:rPr lang="en-GB" dirty="0" smtClean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5.2us all </a:t>
            </a:r>
            <a:r>
              <a:rPr lang="en-GB" dirty="0" smtClean="0"/>
              <a:t>7 </a:t>
            </a:r>
            <a:r>
              <a:rPr lang="en-GB" dirty="0"/>
              <a:t>channel will get converted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45028" y="1912815"/>
            <a:ext cx="64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14845" y="4095600"/>
          <a:ext cx="3958046" cy="1526544"/>
        </p:xfrm>
        <a:graphic>
          <a:graphicData uri="http://schemas.openxmlformats.org/drawingml/2006/table">
            <a:tbl>
              <a:tblPr/>
              <a:tblGrid>
                <a:gridCol w="1664337">
                  <a:extLst>
                    <a:ext uri="{9D8B030D-6E8A-4147-A177-3AD203B41FA5}">
                      <a16:colId xmlns:a16="http://schemas.microsoft.com/office/drawing/2014/main" val="120827440"/>
                    </a:ext>
                  </a:extLst>
                </a:gridCol>
                <a:gridCol w="2293709">
                  <a:extLst>
                    <a:ext uri="{9D8B030D-6E8A-4147-A177-3AD203B41FA5}">
                      <a16:colId xmlns:a16="http://schemas.microsoft.com/office/drawing/2014/main" val="2276640998"/>
                    </a:ext>
                  </a:extLst>
                </a:gridCol>
              </a:tblGrid>
              <a:tr h="254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 Loop Channel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30687"/>
                  </a:ext>
                </a:extLst>
              </a:tr>
              <a:tr h="254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84100"/>
                  </a:ext>
                </a:extLst>
              </a:tr>
              <a:tr h="254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2008"/>
                  </a:ext>
                </a:extLst>
              </a:tr>
              <a:tr h="254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816131"/>
                  </a:ext>
                </a:extLst>
              </a:tr>
              <a:tr h="254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IPH3_SNS_PM1IN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39112"/>
                  </a:ext>
                </a:extLst>
              </a:tr>
              <a:tr h="254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9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92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3851" y="496389"/>
            <a:ext cx="711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Remaining Channel in current pin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Configure the channel priority to reduce the conversion timing</a:t>
            </a:r>
            <a:endParaRPr lang="en-IN" dirty="0"/>
          </a:p>
        </p:txBody>
      </p:sp>
      <p:sp>
        <p:nvSpPr>
          <p:cNvPr id="9" name="Right Brace 8"/>
          <p:cNvSpPr/>
          <p:nvPr/>
        </p:nvSpPr>
        <p:spPr>
          <a:xfrm>
            <a:off x="7811589" y="4689566"/>
            <a:ext cx="404948" cy="822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399417" y="4777880"/>
            <a:ext cx="222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configure either G11 or G2,G3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423851" y="1580611"/>
          <a:ext cx="7639232" cy="4193172"/>
        </p:xfrm>
        <a:graphic>
          <a:graphicData uri="http://schemas.openxmlformats.org/drawingml/2006/table">
            <a:tbl>
              <a:tblPr/>
              <a:tblGrid>
                <a:gridCol w="2350830">
                  <a:extLst>
                    <a:ext uri="{9D8B030D-6E8A-4147-A177-3AD203B41FA5}">
                      <a16:colId xmlns:a16="http://schemas.microsoft.com/office/drawing/2014/main" val="1223203539"/>
                    </a:ext>
                  </a:extLst>
                </a:gridCol>
                <a:gridCol w="2022717">
                  <a:extLst>
                    <a:ext uri="{9D8B030D-6E8A-4147-A177-3AD203B41FA5}">
                      <a16:colId xmlns:a16="http://schemas.microsoft.com/office/drawing/2014/main" val="1755008496"/>
                    </a:ext>
                  </a:extLst>
                </a:gridCol>
                <a:gridCol w="1887612">
                  <a:extLst>
                    <a:ext uri="{9D8B030D-6E8A-4147-A177-3AD203B41FA5}">
                      <a16:colId xmlns:a16="http://schemas.microsoft.com/office/drawing/2014/main" val="194511769"/>
                    </a:ext>
                  </a:extLst>
                </a:gridCol>
                <a:gridCol w="1378073">
                  <a:extLst>
                    <a:ext uri="{9D8B030D-6E8A-4147-A177-3AD203B41FA5}">
                      <a16:colId xmlns:a16="http://schemas.microsoft.com/office/drawing/2014/main" val="3566228494"/>
                    </a:ext>
                  </a:extLst>
                </a:gridCol>
              </a:tblGrid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12983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AMB_SENSE_1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57528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4020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145941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TEMP_HS_SNS_PM2IN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TEMP_HS_SNS_PM1IN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26202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1092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65251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523849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98010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VDC_SNS_PM2IN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00561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ILEG1_SNS_PM2IN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IPH3_SNS_PM3IN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66688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ILEG2_SNS_PM2IN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TEMP_HS_SNS_PM3IN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009487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ILEG3_SNS_PM2IN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TEMP_PCB_SNS_PM3IN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654967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AMB_SENSE_2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49522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02538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TEMP_LEG3_SNS_PM3IN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72386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013212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8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4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1074" y="653943"/>
          <a:ext cx="2390505" cy="4140126"/>
        </p:xfrm>
        <a:graphic>
          <a:graphicData uri="http://schemas.openxmlformats.org/drawingml/2006/table">
            <a:tbl>
              <a:tblPr/>
              <a:tblGrid>
                <a:gridCol w="2390505">
                  <a:extLst>
                    <a:ext uri="{9D8B030D-6E8A-4147-A177-3AD203B41FA5}">
                      <a16:colId xmlns:a16="http://schemas.microsoft.com/office/drawing/2014/main" val="3902133953"/>
                    </a:ext>
                  </a:extLst>
                </a:gridCol>
              </a:tblGrid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378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708555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30633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3109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0740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TEMP_LEG3_SNS_PM1IN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85235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51460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37781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080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39299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TEMP_LEG3_SNS_PM2IN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40964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TEMP_HS_SNS_PM3IN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86822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TEMP_PCB_SNS_PM3IN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6071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TEMP_LEG1_SNS_PM3IN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5141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TEMP_LEG2_SNS_PM3IN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7533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TEMP_LEG3_SNS_PM3IN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47317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96588"/>
                  </a:ext>
                </a:extLst>
              </a:tr>
              <a:tr h="23000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AMB_SENSE_2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494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8227" y="3357954"/>
            <a:ext cx="6910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Temperature rising will happen </a:t>
            </a:r>
            <a:r>
              <a:rPr lang="en-GB" dirty="0" smtClean="0"/>
              <a:t>slowly and Voltage to be scan every 4 cycle of High priority channel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Low priority Channel will get converted once in every 1sec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Using Priority we can reduce channel which saves the scanning time</a:t>
            </a:r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13874" y="723909"/>
          <a:ext cx="2473416" cy="1967840"/>
        </p:xfrm>
        <a:graphic>
          <a:graphicData uri="http://schemas.openxmlformats.org/drawingml/2006/table">
            <a:tbl>
              <a:tblPr/>
              <a:tblGrid>
                <a:gridCol w="2473416">
                  <a:extLst>
                    <a:ext uri="{9D8B030D-6E8A-4147-A177-3AD203B41FA5}">
                      <a16:colId xmlns:a16="http://schemas.microsoft.com/office/drawing/2014/main" val="97553466"/>
                    </a:ext>
                  </a:extLst>
                </a:gridCol>
              </a:tblGrid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Priority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9999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24V_SNS_PM1IN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62311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24V_SNS_PM2IN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095568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24V_SNS_PM3IN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3511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VAC1_SNS_PM3IN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41885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VAC2_SNS_PM3IN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81889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VAC3_SNS_PM3IN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42039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CUR_SNS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5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33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799</Words>
  <Application>Microsoft Office PowerPoint</Application>
  <PresentationFormat>Widescreen</PresentationFormat>
  <Paragraphs>329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1_Office Theme</vt:lpstr>
      <vt:lpstr>2_Office Theme</vt:lpstr>
      <vt:lpstr>EVADC Timing 19 May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HMDRA</dc:creator>
  <cp:lastModifiedBy>HMDRA</cp:lastModifiedBy>
  <cp:revision>32</cp:revision>
  <dcterms:created xsi:type="dcterms:W3CDTF">2021-05-19T06:00:57Z</dcterms:created>
  <dcterms:modified xsi:type="dcterms:W3CDTF">2021-05-23T08:43:49Z</dcterms:modified>
</cp:coreProperties>
</file>