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6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2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4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14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3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5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6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9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5B6D-E33F-45F6-B2B1-52DC43979FBE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30FD-AF11-476F-B72A-ACD640923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7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6" y="375013"/>
            <a:ext cx="10404158" cy="33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7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00" y="489312"/>
            <a:ext cx="10677525" cy="2247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5" y="3222035"/>
            <a:ext cx="107632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4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40" y="637122"/>
            <a:ext cx="10952798" cy="311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1497" y="4180114"/>
            <a:ext cx="5682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 group </a:t>
            </a:r>
          </a:p>
          <a:p>
            <a:endParaRPr lang="en-GB" dirty="0"/>
          </a:p>
          <a:p>
            <a:r>
              <a:rPr lang="en-GB" dirty="0" smtClean="0"/>
              <a:t>Group 0 -2 channel</a:t>
            </a:r>
          </a:p>
          <a:p>
            <a:r>
              <a:rPr lang="en-GB" dirty="0" smtClean="0"/>
              <a:t>Group1 – 1 channel</a:t>
            </a:r>
          </a:p>
          <a:p>
            <a:r>
              <a:rPr lang="en-GB" dirty="0" smtClean="0"/>
              <a:t>Group2 – 1 Channel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74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95" y="835342"/>
            <a:ext cx="10696575" cy="3724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9429" y="5107577"/>
            <a:ext cx="636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 Groups Single channel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4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78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HMDRA</dc:creator>
  <cp:lastModifiedBy>HMDRA</cp:lastModifiedBy>
  <cp:revision>6</cp:revision>
  <dcterms:created xsi:type="dcterms:W3CDTF">2021-05-20T09:14:31Z</dcterms:created>
  <dcterms:modified xsi:type="dcterms:W3CDTF">2021-05-20T14:22:09Z</dcterms:modified>
</cp:coreProperties>
</file>