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50BF-01EC-4EDC-B89C-3DF31110EF2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43B9-8BD7-4932-BCEE-F1F96D1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656" y="265813"/>
            <a:ext cx="6170428" cy="798661"/>
          </a:xfrm>
        </p:spPr>
        <p:txBody>
          <a:bodyPr>
            <a:normAutofit/>
          </a:bodyPr>
          <a:lstStyle/>
          <a:p>
            <a:r>
              <a:rPr lang="en-US" sz="2800" b="1" dirty="0"/>
              <a:t>EVADC 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009" y="120892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12 bit</a:t>
            </a:r>
            <a:r>
              <a:rPr lang="en-US" dirty="0"/>
              <a:t> Resolution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Noise reduction and post calibration disabled for time consumption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1us</a:t>
            </a:r>
            <a:r>
              <a:rPr lang="en-US" dirty="0"/>
              <a:t> Sample time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98364"/>
              </p:ext>
            </p:extLst>
          </p:nvPr>
        </p:nvGraphicFramePr>
        <p:xfrm>
          <a:off x="1977656" y="2243469"/>
          <a:ext cx="8155169" cy="34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49">
                  <a:extLst>
                    <a:ext uri="{9D8B030D-6E8A-4147-A177-3AD203B41FA5}">
                      <a16:colId xmlns:a16="http://schemas.microsoft.com/office/drawing/2014/main" val="3230476364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3684374956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320866844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2922897374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17545719"/>
                    </a:ext>
                  </a:extLst>
                </a:gridCol>
              </a:tblGrid>
              <a:tr h="395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Primary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Secondary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87677"/>
                  </a:ext>
                </a:extLst>
              </a:tr>
              <a:tr h="325104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Groups &amp; channels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CH0 –</a:t>
                      </a:r>
                      <a:r>
                        <a:rPr lang="en-US" baseline="0" dirty="0"/>
                        <a:t> CH3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CH0 – CH15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371859"/>
                  </a:ext>
                </a:extLst>
              </a:tr>
              <a:tr h="5611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CH4 – CH7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CH0-</a:t>
                      </a:r>
                      <a:r>
                        <a:rPr lang="en-US" baseline="0" dirty="0"/>
                        <a:t> CH11, CH14,CH15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193102"/>
                  </a:ext>
                </a:extLst>
              </a:tr>
              <a:tr h="3251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CH0</a:t>
                      </a:r>
                      <a:r>
                        <a:rPr lang="en-US" baseline="0" dirty="0"/>
                        <a:t> – CH11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775838"/>
                  </a:ext>
                </a:extLst>
              </a:tr>
              <a:tr h="3251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Conversion Time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15+(15*0.3)us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50+(50*0.3)us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0403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Broken Wire Detection time for each channel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300ns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300 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7247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Interrupt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channel of primary queue 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channel of secondary queue 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605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842447"/>
            <a:ext cx="875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iLLD</a:t>
            </a:r>
            <a:r>
              <a:rPr lang="en-US" b="1" dirty="0"/>
              <a:t> Modification: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code snippet has added in the </a:t>
            </a:r>
            <a:r>
              <a:rPr lang="en-US" dirty="0" err="1"/>
              <a:t>iLLD</a:t>
            </a:r>
            <a:r>
              <a:rPr lang="en-US" dirty="0"/>
              <a:t> code to enable Broken wire detection</a:t>
            </a:r>
          </a:p>
        </p:txBody>
      </p:sp>
    </p:spTree>
    <p:extLst>
      <p:ext uri="{BB962C8B-B14F-4D97-AF65-F5344CB8AC3E}">
        <p14:creationId xmlns:p14="http://schemas.microsoft.com/office/powerpoint/2010/main" val="423360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024"/>
            <a:ext cx="2138916" cy="538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GTM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70072"/>
              </p:ext>
            </p:extLst>
          </p:nvPr>
        </p:nvGraphicFramePr>
        <p:xfrm>
          <a:off x="838200" y="1275906"/>
          <a:ext cx="56990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39">
                  <a:extLst>
                    <a:ext uri="{9D8B030D-6E8A-4147-A177-3AD203B41FA5}">
                      <a16:colId xmlns:a16="http://schemas.microsoft.com/office/drawing/2014/main" val="2575937951"/>
                    </a:ext>
                  </a:extLst>
                </a:gridCol>
                <a:gridCol w="1095154">
                  <a:extLst>
                    <a:ext uri="{9D8B030D-6E8A-4147-A177-3AD203B41FA5}">
                      <a16:colId xmlns:a16="http://schemas.microsoft.com/office/drawing/2014/main" val="766201511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1300610378"/>
                    </a:ext>
                  </a:extLst>
                </a:gridCol>
                <a:gridCol w="2392326">
                  <a:extLst>
                    <a:ext uri="{9D8B030D-6E8A-4147-A177-3AD203B41FA5}">
                      <a16:colId xmlns:a16="http://schemas.microsoft.com/office/drawing/2014/main" val="2776719712"/>
                    </a:ext>
                  </a:extLst>
                </a:gridCol>
              </a:tblGrid>
              <a:tr h="165646">
                <a:tc gridSpan="4"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140Khz</a:t>
                      </a:r>
                    </a:p>
                    <a:p>
                      <a:r>
                        <a:rPr lang="en-US" dirty="0"/>
                        <a:t>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CH1</a:t>
                      </a:r>
                      <a:r>
                        <a:rPr lang="en-US" baseline="0" dirty="0"/>
                        <a:t> – CH3, </a:t>
                      </a:r>
                    </a:p>
                    <a:p>
                      <a:r>
                        <a:rPr lang="en-US" baseline="0" dirty="0"/>
                        <a:t>CH6 – CH14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Variable phase shift and fixed duty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7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60khz</a:t>
                      </a:r>
                    </a:p>
                    <a:p>
                      <a:r>
                        <a:rPr lang="en-US" dirty="0"/>
                        <a:t>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CH1 – CH6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duty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25Khz</a:t>
                      </a:r>
                    </a:p>
                    <a:p>
                      <a:r>
                        <a:rPr lang="en-US" dirty="0"/>
                        <a:t>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CH1</a:t>
                      </a:r>
                      <a:r>
                        <a:rPr lang="en-US" baseline="0" dirty="0"/>
                        <a:t> – CH4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duty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6695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57879"/>
              </p:ext>
            </p:extLst>
          </p:nvPr>
        </p:nvGraphicFramePr>
        <p:xfrm>
          <a:off x="838200" y="3997838"/>
          <a:ext cx="8146310" cy="192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36">
                  <a:extLst>
                    <a:ext uri="{9D8B030D-6E8A-4147-A177-3AD203B41FA5}">
                      <a16:colId xmlns:a16="http://schemas.microsoft.com/office/drawing/2014/main" val="3785474755"/>
                    </a:ext>
                  </a:extLst>
                </a:gridCol>
                <a:gridCol w="1341823">
                  <a:extLst>
                    <a:ext uri="{9D8B030D-6E8A-4147-A177-3AD203B41FA5}">
                      <a16:colId xmlns:a16="http://schemas.microsoft.com/office/drawing/2014/main" val="1144856905"/>
                    </a:ext>
                  </a:extLst>
                </a:gridCol>
                <a:gridCol w="2152106">
                  <a:extLst>
                    <a:ext uri="{9D8B030D-6E8A-4147-A177-3AD203B41FA5}">
                      <a16:colId xmlns:a16="http://schemas.microsoft.com/office/drawing/2014/main" val="693509478"/>
                    </a:ext>
                  </a:extLst>
                </a:gridCol>
                <a:gridCol w="3714945">
                  <a:extLst>
                    <a:ext uri="{9D8B030D-6E8A-4147-A177-3AD203B41FA5}">
                      <a16:colId xmlns:a16="http://schemas.microsoft.com/office/drawing/2014/main" val="1689844129"/>
                    </a:ext>
                  </a:extLst>
                </a:gridCol>
              </a:tblGrid>
              <a:tr h="561472">
                <a:tc>
                  <a:txBody>
                    <a:bodyPr/>
                    <a:lstStyle/>
                    <a:p>
                      <a:r>
                        <a:rPr lang="en-US" dirty="0"/>
                        <a:t>TIM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79273"/>
                  </a:ext>
                </a:extLst>
              </a:tr>
              <a:tr h="561472">
                <a:tc rowSpan="2">
                  <a:txBody>
                    <a:bodyPr/>
                    <a:lstStyle/>
                    <a:p>
                      <a:r>
                        <a:rPr lang="en-US" dirty="0"/>
                        <a:t>TIM0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CH5, CH6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Cross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Interrupt in every</a:t>
                      </a:r>
                      <a:r>
                        <a:rPr lang="en-US" baseline="0" dirty="0"/>
                        <a:t> raising 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49179"/>
                  </a:ext>
                </a:extLst>
              </a:tr>
              <a:tr h="801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CH1, CH2, CH4, CH7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Fault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Scanning</a:t>
                      </a:r>
                      <a:r>
                        <a:rPr lang="en-US" baseline="0" dirty="0"/>
                        <a:t> in every secondary group interrupt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442" y="1603399"/>
            <a:ext cx="7540256" cy="308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Tom Global Control Unit, TGC0  drives 0 – 7 channels and  TGC1 drives  8 – 15 channels.</a:t>
            </a:r>
          </a:p>
          <a:p>
            <a:r>
              <a:rPr lang="en-US" sz="1400" dirty="0"/>
              <a:t>As per current hardware pin mapping, few ccx channels falls in TGC0 but their respective </a:t>
            </a:r>
            <a:r>
              <a:rPr lang="en-US" sz="1400" dirty="0" err="1"/>
              <a:t>coutx</a:t>
            </a:r>
            <a:r>
              <a:rPr lang="en-US" sz="1400" dirty="0"/>
              <a:t> channels falls in TGC1. Due to this </a:t>
            </a:r>
            <a:r>
              <a:rPr lang="en-US" sz="1400" dirty="0" err="1"/>
              <a:t>iLLD</a:t>
            </a:r>
            <a:r>
              <a:rPr lang="en-US" sz="1400" dirty="0"/>
              <a:t> limitation, we manually enabled </a:t>
            </a:r>
            <a:r>
              <a:rPr lang="en-US" sz="1400" dirty="0" err="1"/>
              <a:t>coutx</a:t>
            </a:r>
            <a:r>
              <a:rPr lang="en-US" sz="1400" dirty="0"/>
              <a:t> channel register in TGC1.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Cluster-0 clock frequency  is 100Mhz but it gives 50 </a:t>
            </a:r>
            <a:r>
              <a:rPr lang="en-US" sz="1400" dirty="0" err="1">
                <a:highlight>
                  <a:srgbClr val="FFFF00"/>
                </a:highlight>
              </a:rPr>
              <a:t>Mhz</a:t>
            </a:r>
            <a:r>
              <a:rPr lang="en-US" sz="1400" dirty="0">
                <a:highlight>
                  <a:srgbClr val="FFFF00"/>
                </a:highlight>
              </a:rPr>
              <a:t> while retrieving.(need to test and confirm)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achieve Phase shift of maximum 90 degree using </a:t>
            </a:r>
            <a:r>
              <a:rPr lang="en-US" sz="1400" dirty="0" err="1"/>
              <a:t>iLLD</a:t>
            </a:r>
            <a:r>
              <a:rPr lang="en-US" sz="1400" dirty="0"/>
              <a:t>. We have manually calculate and write corresponding register (CN0,CM0 – period register and CM1-dutycycle) to achieve phase shift up to 180 deg.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TC377 has only 4 DTM channels for each TOM module. So we used </a:t>
            </a:r>
            <a:r>
              <a:rPr lang="en-US" sz="1400" dirty="0" err="1"/>
              <a:t>iLLD</a:t>
            </a:r>
            <a:r>
              <a:rPr lang="en-US" sz="1400" dirty="0"/>
              <a:t> deadtime for all channels.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876290"/>
            <a:ext cx="36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691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GTM starting pulse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59" y="2243470"/>
            <a:ext cx="9019844" cy="19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321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EVADC  Configuration</vt:lpstr>
      <vt:lpstr>GTM</vt:lpstr>
      <vt:lpstr>PowerPoint Presentation</vt:lpstr>
      <vt:lpstr>GTM starting pulse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EVADC  Configuration</dc:title>
  <dc:creator>Mohamed Rahmathulla H</dc:creator>
  <cp:lastModifiedBy>Mohamed Rahmathulla H</cp:lastModifiedBy>
  <cp:revision>25</cp:revision>
  <dcterms:created xsi:type="dcterms:W3CDTF">2021-03-03T09:40:55Z</dcterms:created>
  <dcterms:modified xsi:type="dcterms:W3CDTF">2021-03-03T12:40:43Z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2021-03-03T09:41:58Z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61bda3c1-8b1e-4616-9799-00005b94ec18</vt:lpwstr>
  </property>
  <property fmtid="{D5CDD505-2E9C-101B-9397-08002B2CF9AE}" pid="8" name="MSIP_Label_4b5591f2-6b23-403d-aa5f-b6d577f5e572_ContentBits">
    <vt:lpwstr>0</vt:lpwstr>
  </property>
</Properties>
</file>