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6" r:id="rId3"/>
    <p:sldId id="257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3AFD2-2643-4862-AC2C-D9BBBF9DD37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155B5-8C70-4217-8F0E-62122E9D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6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5A8A1-DC91-404B-B6EF-9243D3169412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48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EDB0-40C3-4DC9-9FA4-5B849447916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2882-6D9F-47E5-8132-95776716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5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EDB0-40C3-4DC9-9FA4-5B849447916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2882-6D9F-47E5-8132-95776716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8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EDB0-40C3-4DC9-9FA4-5B849447916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2882-6D9F-47E5-8132-95776716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7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12183353" cy="65532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66968" y="1007106"/>
            <a:ext cx="1065707" cy="1126383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6641654" y="2481425"/>
            <a:ext cx="996725" cy="107899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332675" y="1007106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1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 dirty="0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399132" y="3731182"/>
            <a:ext cx="2240485" cy="336381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 dirty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 dirty="0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5756786" y="3518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6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4207852" y="6581380"/>
            <a:ext cx="3806296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354"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Restricted Circulation | L&amp;T Technology Services | © 2018</a:t>
            </a:r>
          </a:p>
        </p:txBody>
      </p:sp>
    </p:spTree>
    <p:extLst>
      <p:ext uri="{BB962C8B-B14F-4D97-AF65-F5344CB8AC3E}">
        <p14:creationId xmlns:p14="http://schemas.microsoft.com/office/powerpoint/2010/main" val="3602416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0"/>
            <a:ext cx="12183353" cy="65532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968474" y="1323939"/>
            <a:ext cx="3528087" cy="1325563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1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 dirty="0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150620" y="3719371"/>
            <a:ext cx="2592000" cy="389157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 dirty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 dirty="0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5756786" y="3518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867" i="1" dirty="0"/>
            </a:lvl1pPr>
          </a:lstStyle>
          <a:p>
            <a:r>
              <a:rPr lang="en-IN" dirty="0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1049700" y="1007106"/>
            <a:ext cx="1065707" cy="1126383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5412294" y="2199399"/>
            <a:ext cx="996725" cy="107899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02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EDB0-40C3-4DC9-9FA4-5B849447916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2882-6D9F-47E5-8132-95776716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3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EDB0-40C3-4DC9-9FA4-5B849447916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2882-6D9F-47E5-8132-95776716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EDB0-40C3-4DC9-9FA4-5B849447916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2882-6D9F-47E5-8132-95776716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2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EDB0-40C3-4DC9-9FA4-5B849447916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2882-6D9F-47E5-8132-95776716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8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EDB0-40C3-4DC9-9FA4-5B849447916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2882-6D9F-47E5-8132-95776716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9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EDB0-40C3-4DC9-9FA4-5B849447916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2882-6D9F-47E5-8132-95776716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5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EDB0-40C3-4DC9-9FA4-5B849447916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2882-6D9F-47E5-8132-95776716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1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EDB0-40C3-4DC9-9FA4-5B849447916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2882-6D9F-47E5-8132-95776716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4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FEDB0-40C3-4DC9-9FA4-5B849447916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32882-6D9F-47E5-8132-95776716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6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387" y="1162027"/>
            <a:ext cx="7042117" cy="1384196"/>
          </a:xfrm>
        </p:spPr>
        <p:txBody>
          <a:bodyPr anchor="t"/>
          <a:lstStyle/>
          <a:p>
            <a:r>
              <a:rPr lang="en-US" sz="2000" b="1" dirty="0"/>
              <a:t>EVADC Timing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/>
              <a:t>23 Mar</a:t>
            </a:r>
            <a:r>
              <a:rPr lang="en-US" sz="1600" b="1" dirty="0">
                <a:solidFill>
                  <a:schemeClr val="tx1"/>
                </a:solidFill>
              </a:rPr>
              <a:t> 2021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65588" y="6509187"/>
            <a:ext cx="406827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marR="398770"/>
            <a:endParaRPr lang="en-IN" sz="1867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85369" y="6557805"/>
            <a:ext cx="24605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/>
              <a:t>C_PMC_11F/5.1/27-Feb-19</a:t>
            </a:r>
          </a:p>
        </p:txBody>
      </p:sp>
    </p:spTree>
    <p:extLst>
      <p:ext uri="{BB962C8B-B14F-4D97-AF65-F5344CB8AC3E}">
        <p14:creationId xmlns:p14="http://schemas.microsoft.com/office/powerpoint/2010/main" val="354199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4642" y="467833"/>
            <a:ext cx="865490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EVADC is used to scan the fault signal and closed loop input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Primary converter to scan Closed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Secondary converter to scan fault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ADC Maximum frequency 20Mhz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Sample time minimum 100ns ( yet to try with </a:t>
            </a:r>
            <a:r>
              <a:rPr lang="en-US" sz="1600" dirty="0" err="1"/>
              <a:t>realtime</a:t>
            </a:r>
            <a:r>
              <a:rPr lang="en-US" sz="1600" dirty="0"/>
              <a:t> hardware)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Result generation time 650ns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Minimum time of conversion without post calibration is 768.75ns (</a:t>
            </a:r>
            <a:r>
              <a:rPr lang="en-US" sz="1600" dirty="0">
                <a:highlight>
                  <a:srgbClr val="FFFF00"/>
                </a:highlight>
              </a:rPr>
              <a:t>single channel</a:t>
            </a:r>
            <a:r>
              <a:rPr lang="en-US" sz="1600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42" y="2283715"/>
            <a:ext cx="7537406" cy="28149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4642" y="5390707"/>
            <a:ext cx="8569842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According to datasheet for single channel EVADC need 868.75ns for single channel sample + conversion time (minimum conversion time)</a:t>
            </a:r>
          </a:p>
        </p:txBody>
      </p:sp>
    </p:spTree>
    <p:extLst>
      <p:ext uri="{BB962C8B-B14F-4D97-AF65-F5344CB8AC3E}">
        <p14:creationId xmlns:p14="http://schemas.microsoft.com/office/powerpoint/2010/main" val="44692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1574" y="4795898"/>
            <a:ext cx="10188817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Primary and secondary converter perform concurrently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9 - Primary (Closed loop) channel in primary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42 – secondary channel in secondary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Conversion time for all primary channel is</a:t>
            </a:r>
          </a:p>
          <a:p>
            <a:r>
              <a:rPr lang="en-US" sz="1600" dirty="0"/>
              <a:t>       </a:t>
            </a:r>
            <a:r>
              <a:rPr lang="en-US" sz="1600" b="1" dirty="0"/>
              <a:t>Total Time = (9 * </a:t>
            </a:r>
            <a:r>
              <a:rPr lang="en-US" sz="1600" b="1" dirty="0" err="1"/>
              <a:t>Sampletime</a:t>
            </a:r>
            <a:r>
              <a:rPr lang="en-US" sz="1600" b="1" dirty="0"/>
              <a:t> + Conversion Time)</a:t>
            </a:r>
          </a:p>
          <a:p>
            <a:r>
              <a:rPr lang="en-US" sz="1600" dirty="0"/>
              <a:t>                           </a:t>
            </a:r>
            <a:r>
              <a:rPr lang="en-US" sz="1600" b="1" dirty="0"/>
              <a:t>= (9 * 768.18)ns</a:t>
            </a:r>
          </a:p>
          <a:p>
            <a:r>
              <a:rPr lang="en-US" sz="1600" b="1" dirty="0"/>
              <a:t>                           = 6913.6 ns (6.9uS)</a:t>
            </a:r>
          </a:p>
          <a:p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86600" y="5242173"/>
            <a:ext cx="359380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i.E</a:t>
            </a:r>
            <a:r>
              <a:rPr lang="en-US" sz="1600" b="1" dirty="0"/>
              <a:t> : Sample time + Conversion Time is 768.18ns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85" y="388828"/>
            <a:ext cx="5117087" cy="42929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66614" y="510361"/>
            <a:ext cx="4433777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Taken the Minimum Time which mentioned in Datasheet. Testing with MADK board is pending.</a:t>
            </a:r>
          </a:p>
          <a:p>
            <a:r>
              <a:rPr lang="en-US" sz="1600" dirty="0"/>
              <a:t>  (</a:t>
            </a:r>
            <a:r>
              <a:rPr lang="en-US" sz="1600" dirty="0">
                <a:highlight>
                  <a:srgbClr val="FFFF00"/>
                </a:highlight>
              </a:rPr>
              <a:t>sampling time may increase while testing with Hardware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237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7684" y="499730"/>
            <a:ext cx="8846288" cy="1846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600" dirty="0"/>
              <a:t>Secondary channel Timing  = (41 * 1168.75)ns</a:t>
            </a:r>
          </a:p>
          <a:p>
            <a:endParaRPr lang="en-US" sz="1600" dirty="0"/>
          </a:p>
          <a:p>
            <a:r>
              <a:rPr lang="en-US" sz="1600" b="1" dirty="0"/>
              <a:t>Concluded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Primary Interrupt will generate after completion of all 9 channels </a:t>
            </a:r>
            <a:r>
              <a:rPr lang="en-US" sz="1600" dirty="0">
                <a:highlight>
                  <a:srgbClr val="FFFF00"/>
                </a:highlight>
              </a:rPr>
              <a:t>( every 6.9us)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Secondary channel interrupt will generate in every (48us)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Adding 9 Leg current sensor in Primary channel will lead extra conversion time which is not possible in 2us. It  will also affect the timing of closed loop conversion.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7684" y="4040372"/>
            <a:ext cx="877186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Note : Broken-Wire Detection not included in above conversion</a:t>
            </a:r>
          </a:p>
        </p:txBody>
      </p:sp>
    </p:spTree>
    <p:extLst>
      <p:ext uri="{BB962C8B-B14F-4D97-AF65-F5344CB8AC3E}">
        <p14:creationId xmlns:p14="http://schemas.microsoft.com/office/powerpoint/2010/main" val="260008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1152699" y="1656448"/>
            <a:ext cx="5109557" cy="1325563"/>
          </a:xfrm>
        </p:spPr>
        <p:txBody>
          <a:bodyPr/>
          <a:lstStyle/>
          <a:p>
            <a:r>
              <a:rPr lang="en-US" b="1" dirty="0">
                <a:solidFill>
                  <a:srgbClr val="003F72"/>
                </a:solidFill>
              </a:rPr>
              <a:t>THANK</a:t>
            </a:r>
            <a:r>
              <a:rPr lang="en-US" b="1" dirty="0">
                <a:solidFill>
                  <a:srgbClr val="0077BD"/>
                </a:solidFill>
              </a:rPr>
              <a:t> </a:t>
            </a:r>
            <a:r>
              <a:rPr lang="en-US" b="1" dirty="0">
                <a:solidFill>
                  <a:srgbClr val="003F72"/>
                </a:solidFill>
              </a:rPr>
              <a:t>YOU</a:t>
            </a:r>
            <a:endParaRPr lang="en-IN" b="1" dirty="0">
              <a:solidFill>
                <a:srgbClr val="003F7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40787" y="6570742"/>
            <a:ext cx="24605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/>
              <a:t>C_PMC_11F/5.1/27-Feb-19</a:t>
            </a:r>
          </a:p>
        </p:txBody>
      </p:sp>
    </p:spTree>
    <p:extLst>
      <p:ext uri="{BB962C8B-B14F-4D97-AF65-F5344CB8AC3E}">
        <p14:creationId xmlns:p14="http://schemas.microsoft.com/office/powerpoint/2010/main" val="85398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273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EVADC Timing 23 Mar 2021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Rahmathulla H</dc:creator>
  <cp:lastModifiedBy>Mohamed Rahmathulla H</cp:lastModifiedBy>
  <cp:revision>15</cp:revision>
  <dcterms:created xsi:type="dcterms:W3CDTF">2021-03-22T10:47:41Z</dcterms:created>
  <dcterms:modified xsi:type="dcterms:W3CDTF">2021-03-23T07:46:26Z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2021-03-22T12:13:41Z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a5d2a015-fe15-4424-b4c9-00002e501569</vt:lpwstr>
  </property>
  <property fmtid="{D5CDD505-2E9C-101B-9397-08002B2CF9AE}" pid="8" name="MSIP_Label_4b5591f2-6b23-403d-aa5f-b6d577f5e572_ContentBits">
    <vt:lpwstr>0</vt:lpwstr>
  </property>
</Properties>
</file>