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512" r:id="rId2"/>
    <p:sldId id="514" r:id="rId3"/>
    <p:sldId id="515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9" autoAdjust="0"/>
    <p:restoredTop sz="84286" autoAdjust="0"/>
  </p:normalViewPr>
  <p:slideViewPr>
    <p:cSldViewPr>
      <p:cViewPr varScale="1">
        <p:scale>
          <a:sx n="64" d="100"/>
          <a:sy n="64" d="100"/>
        </p:scale>
        <p:origin x="19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ystFbknQP0Qpkwfu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real full-stack application :)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team members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pump it up!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0282B-D2A7-4EBA-ACE5-D06C63FD4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95500"/>
            <a:ext cx="590044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Gameplan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37BFA-800A-4C26-9C86-892DD5787790}"/>
              </a:ext>
            </a:extLst>
          </p:cNvPr>
          <p:cNvSpPr txBox="1"/>
          <p:nvPr/>
        </p:nvSpPr>
        <p:spPr>
          <a:xfrm>
            <a:off x="152400" y="990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Rules:</a:t>
            </a: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Groups of 3 – 4 people at most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You cannot work with the same group as last time.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Pick a team who is a good match to your current </a:t>
            </a:r>
            <a:r>
              <a:rPr lang="en-US" sz="2400">
                <a:solidFill>
                  <a:prstClr val="black"/>
                </a:solidFill>
              </a:rPr>
              <a:t>skill level. </a:t>
            </a: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Please make sure you fill out the google form with your team members and project idea today </a:t>
            </a:r>
            <a:r>
              <a:rPr lang="en-US" sz="2400" dirty="0">
                <a:solidFill>
                  <a:prstClr val="black"/>
                </a:solidFill>
                <a:sym typeface="Wingdings" panose="05000000000000000000" pitchFamily="2" charset="2"/>
              </a:rPr>
              <a:t>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Google Form Link: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https://goo.gl/forms/ystFbknQP0Qpkwfu2</a:t>
            </a: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9872</TotalTime>
  <Words>360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Wingdings</vt:lpstr>
      <vt:lpstr>Unbranded</vt:lpstr>
      <vt:lpstr>Project Round 2!</vt:lpstr>
      <vt:lpstr>Time to pump it up!</vt:lpstr>
      <vt:lpstr>Your Challenge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Travis Thompson</cp:lastModifiedBy>
  <cp:revision>1362</cp:revision>
  <cp:lastPrinted>2016-01-30T16:23:56Z</cp:lastPrinted>
  <dcterms:created xsi:type="dcterms:W3CDTF">2015-01-20T17:19:00Z</dcterms:created>
  <dcterms:modified xsi:type="dcterms:W3CDTF">2018-04-25T05:33:25Z</dcterms:modified>
</cp:coreProperties>
</file>