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9"/>
  </p:notesMasterIdLst>
  <p:sldIdLst>
    <p:sldId id="256" r:id="rId2"/>
    <p:sldId id="32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/>
    <p:restoredTop sz="91356"/>
  </p:normalViewPr>
  <p:slideViewPr>
    <p:cSldViewPr snapToGrid="0" snapToObjects="1">
      <p:cViewPr varScale="1">
        <p:scale>
          <a:sx n="70" d="100"/>
          <a:sy n="70" d="100"/>
        </p:scale>
        <p:origin x="1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 userDrawn="1"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| Coding Boot Camp - All Rights Reserved</a:t>
            </a:r>
          </a:p>
        </p:txBody>
      </p:sp>
      <p:sp>
        <p:nvSpPr>
          <p:cNvPr id="240" name="Shape 240"/>
          <p:cNvSpPr/>
          <p:nvPr userDrawn="1"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campspot-v2.com/" TargetMode="External"/><Relationship Id="rId2" Type="http://schemas.openxmlformats.org/officeDocument/2006/relationships/hyperlink" Target="http://ucsd.bootcampcontent.com/UCSD-Coding-Bootcamp/UCSD201802FSF3-FT-Class-Repository-FSF-FT/tree/master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ucsd.bootcampcontent.com/UCSD-Coding-Bootcamp/UCSD201802FSF3-FT-Class-Repository-FSF-FT/tree/master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Pro with HTML/CSS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64632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9" name="Connector 289"/>
          <p:cNvCxnSpPr>
            <a:stCxn id="286" idx="0"/>
            <a:endCxn id="283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2" name="Shape 312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DFD6A-2330-B14F-BB64-9A2BF513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2" y="789697"/>
            <a:ext cx="8289453" cy="553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B105A-FE6B-B040-867C-CA81A2DC07F9}"/>
              </a:ext>
            </a:extLst>
          </p:cNvPr>
          <p:cNvSpPr txBox="1"/>
          <p:nvPr/>
        </p:nvSpPr>
        <p:spPr>
          <a:xfrm>
            <a:off x="7297575" y="6080704"/>
            <a:ext cx="137450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Flickr: welcometolearn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0D1C409C-03AF-D847-9285-9D37391A2203}"/>
              </a:ext>
            </a:extLst>
          </p:cNvPr>
          <p:cNvSpPr/>
          <p:nvPr/>
        </p:nvSpPr>
        <p:spPr>
          <a:xfrm flipH="1">
            <a:off x="604908" y="1158661"/>
            <a:ext cx="2435155" cy="983867"/>
          </a:xfrm>
          <a:prstGeom prst="cloudCallout">
            <a:avLst>
              <a:gd name="adj1" fmla="val -61179"/>
              <a:gd name="adj2" fmla="val 6546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How do I do this again?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2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304071" cy="76999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marL="557530" lvl="1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sz="39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We’ll send you additional instructions via Slack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67" name="Shape 267"/>
          <p:cNvSpPr/>
          <p:nvPr/>
        </p:nvSpPr>
        <p:spPr>
          <a:xfrm>
            <a:off x="196850" y="838200"/>
            <a:ext cx="8947150" cy="510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b="0" dirty="0"/>
              <a:t>Work Individually or in Groups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Slides):</a:t>
            </a:r>
            <a:br>
              <a:rPr dirty="0"/>
            </a:br>
            <a:r>
              <a:rPr lang="en-US" dirty="0">
                <a:hlinkClick r:id="rId2"/>
              </a:rPr>
              <a:t>http://ucsd.bootcampcontent.com/UCSD-Coding-Bootcamp/UCSD201802FSF3-FT-Class-Repository-FSF-FT/tree/master</a:t>
            </a:r>
            <a:endParaRPr sz="20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Re-Watch Class Videos: </a:t>
            </a:r>
            <a:br>
              <a:rPr dirty="0"/>
            </a:br>
            <a:r>
              <a:rPr lang="en-US" dirty="0">
                <a:hlinkClick r:id="rId3"/>
              </a:rPr>
              <a:t>https://bootcampspot-v2.com/</a:t>
            </a:r>
            <a:r>
              <a:rPr lang="en-US" dirty="0"/>
              <a:t> (Click Play Video on the lesson)</a:t>
            </a: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Class Office Hours: </a:t>
            </a:r>
            <a:r>
              <a:rPr b="0" dirty="0"/>
              <a:t>45 minutes before class, 30 minutes after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Take a Facebook Break…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-5871" y="783752"/>
            <a:ext cx="9149872" cy="704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600"/>
              </a:spcBef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</p:txBody>
      </p:sp>
      <p:pic>
        <p:nvPicPr>
          <p:cNvPr id="433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799" y="762000"/>
            <a:ext cx="8740776" cy="3767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homework repository in GitHub.</a:t>
            </a:r>
            <a:br>
              <a:rPr dirty="0"/>
            </a:br>
            <a:br>
              <a:rPr dirty="0"/>
            </a:br>
            <a:r>
              <a:rPr lang="en-US" dirty="0">
                <a:hlinkClick r:id="rId2"/>
              </a:rPr>
              <a:t>http://ucsd.bootcampcontent.com/UCSD-Coding-Bootcamp/UCSD201802FSF3-FT-Class-Repository-FSF-FT/tree/master</a:t>
            </a: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this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Due:</a:t>
            </a:r>
            <a:r>
              <a:rPr lang="en-US" dirty="0"/>
              <a:t> Thursday, March 8</a:t>
            </a:r>
            <a:r>
              <a:rPr lang="en-US" baseline="30000" dirty="0"/>
              <a:t>th</a:t>
            </a:r>
            <a:r>
              <a:rPr lang="en-US" dirty="0"/>
              <a:t> by 11:59PM PST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4" name="Shape 474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Good work!</a:t>
            </a:r>
          </a:p>
        </p:txBody>
      </p:sp>
      <p:pic>
        <p:nvPicPr>
          <p:cNvPr id="500" name="image45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511" name="Shape 511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512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208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1916</Words>
  <Application>Microsoft Office PowerPoint</Application>
  <PresentationFormat>On-screen Show (4:3)</PresentationFormat>
  <Paragraphs>313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Roboto</vt:lpstr>
      <vt:lpstr>Unbranded</vt:lpstr>
      <vt:lpstr>Going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LUNCH (30 mins)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Questions</vt:lpstr>
      <vt:lpstr>Still a Bit Confused?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Pro with HTML/CSS</dc:title>
  <dc:creator>Travis Thompson</dc:creator>
  <cp:lastModifiedBy>Travis Thompson</cp:lastModifiedBy>
  <cp:revision>6</cp:revision>
  <dcterms:modified xsi:type="dcterms:W3CDTF">2018-03-06T00:48:40Z</dcterms:modified>
</cp:coreProperties>
</file>