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C8481A-3679-4E9B-B0DB-5C7EA2C1FFB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2FC060-2AF9-41A6-99F4-3EB5B7DF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C381-1088-528D-C3C7-44BC57DF2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Performance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35D7F-31DB-6949-B26B-1A73B3F18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مدرس : حمیدرضا صادقیان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83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B0E-3168-8764-B4DD-4427478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SQL Server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1E06-50E5-8A51-778C-E391497C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TDS/Network Protocols</a:t>
            </a:r>
          </a:p>
          <a:p>
            <a:pPr lvl="1"/>
            <a:r>
              <a:rPr lang="en-US" dirty="0"/>
              <a:t>SQL Server is a Client/Server platform</a:t>
            </a:r>
          </a:p>
          <a:p>
            <a:pPr lvl="1"/>
            <a:r>
              <a:rPr lang="en-US" dirty="0"/>
              <a:t>Tabular Data Stream(TDS) protocol</a:t>
            </a:r>
            <a:endParaRPr lang="fa-IR" dirty="0"/>
          </a:p>
          <a:p>
            <a:pPr lvl="2"/>
            <a:r>
              <a:rPr lang="en-US" dirty="0"/>
              <a:t>Application-level protocol</a:t>
            </a:r>
          </a:p>
          <a:p>
            <a:pPr lvl="2"/>
            <a:r>
              <a:rPr lang="en-US" dirty="0"/>
              <a:t>Designed over TCP/IP and Named Pipes</a:t>
            </a:r>
          </a:p>
          <a:p>
            <a:pPr lvl="2"/>
            <a:r>
              <a:rPr lang="en-US" dirty="0"/>
              <a:t>ODBC,JDBC,OLE DB use TDS</a:t>
            </a:r>
          </a:p>
          <a:p>
            <a:pPr lvl="1"/>
            <a:r>
              <a:rPr lang="en-US" dirty="0"/>
              <a:t>TCP/IP</a:t>
            </a:r>
          </a:p>
          <a:p>
            <a:pPr lvl="2"/>
            <a:r>
              <a:rPr lang="en-US" dirty="0"/>
              <a:t>Default port = 1433</a:t>
            </a:r>
          </a:p>
          <a:p>
            <a:pPr lvl="2"/>
            <a:r>
              <a:rPr lang="en-US" dirty="0"/>
              <a:t>SQL Server Browser UDP=1434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8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B0E-3168-8764-B4DD-4427478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SQL Server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1E06-50E5-8A51-778C-E391497C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SQLOS</a:t>
            </a:r>
          </a:p>
          <a:p>
            <a:pPr lvl="1"/>
            <a:r>
              <a:rPr lang="fa-I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Managing all OS resources</a:t>
            </a:r>
          </a:p>
          <a:p>
            <a:pPr lvl="2"/>
            <a:r>
              <a:rPr lang="en-US" dirty="0">
                <a:solidFill>
                  <a:srgbClr val="0D0D0D"/>
                </a:solidFill>
                <a:latin typeface="Söhne"/>
              </a:rPr>
              <a:t>Non-preemptive scheduling</a:t>
            </a:r>
          </a:p>
          <a:p>
            <a:pPr lvl="2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Memory and buffer management</a:t>
            </a:r>
          </a:p>
          <a:p>
            <a:pPr lvl="2"/>
            <a:r>
              <a:rPr lang="en-US" dirty="0">
                <a:solidFill>
                  <a:srgbClr val="0D0D0D"/>
                </a:solidFill>
                <a:latin typeface="Söhne"/>
              </a:rPr>
              <a:t>I/O functions</a:t>
            </a:r>
          </a:p>
          <a:p>
            <a:pPr lvl="2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Resource Governance</a:t>
            </a:r>
          </a:p>
          <a:p>
            <a:pPr lvl="2"/>
            <a:r>
              <a:rPr lang="en-US" dirty="0">
                <a:solidFill>
                  <a:srgbClr val="0D0D0D"/>
                </a:solidFill>
                <a:latin typeface="Söhne"/>
              </a:rPr>
              <a:t>Exception handling</a:t>
            </a:r>
          </a:p>
          <a:p>
            <a:pPr lvl="2"/>
            <a:r>
              <a:rPr lang="en-US" dirty="0" err="1">
                <a:solidFill>
                  <a:srgbClr val="0D0D0D"/>
                </a:solidFill>
                <a:latin typeface="Söhne"/>
              </a:rPr>
              <a:t>Xevents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3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B0E-3168-8764-B4DD-4427478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SQL Server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1E06-50E5-8A51-778C-E391497C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4" y="2603500"/>
            <a:ext cx="8888660" cy="400148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SQLOS</a:t>
            </a:r>
          </a:p>
          <a:p>
            <a:pPr lvl="1"/>
            <a:r>
              <a:rPr lang="fa-I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Preemptive vs Non-Preemptive or Cooperate scheduling</a:t>
            </a:r>
          </a:p>
          <a:p>
            <a:pPr lvl="1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EB61260-DF51-F969-F477-07A8D5FF8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512141-E165-21B3-0C5C-4ED03AFC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90" y="3946787"/>
            <a:ext cx="5292940" cy="250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2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B0E-3168-8764-B4DD-4427478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SQL Server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1E06-50E5-8A51-778C-E391497C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Schedulers</a:t>
            </a:r>
          </a:p>
          <a:p>
            <a:pPr lvl="1"/>
            <a:r>
              <a:rPr lang="en-US" dirty="0"/>
              <a:t>Responsible to manage working threads called workers.</a:t>
            </a:r>
          </a:p>
          <a:p>
            <a:pPr lvl="1"/>
            <a:r>
              <a:rPr lang="en-US" dirty="0"/>
              <a:t>Each scheduler has at most one task in running state.</a:t>
            </a:r>
            <a:endParaRPr lang="fa-IR" dirty="0"/>
          </a:p>
          <a:p>
            <a:pPr lvl="1"/>
            <a:r>
              <a:rPr lang="en-US" dirty="0"/>
              <a:t>Each schedulers are mapped to an individual logical processor.</a:t>
            </a:r>
          </a:p>
          <a:p>
            <a:pPr lvl="1"/>
            <a:r>
              <a:rPr lang="en-US" dirty="0"/>
              <a:t>Schedulers have an ID number less than 1048576.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EB61260-DF51-F969-F477-07A8D5FF8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B0E-3168-8764-B4DD-4427478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SQL Server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1E06-50E5-8A51-778C-E391497C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IS an execution request and represents the work that needs to be performed while a worker maps to an operating system thread</a:t>
            </a:r>
          </a:p>
          <a:p>
            <a:pPr lvl="1"/>
            <a:r>
              <a:rPr lang="en-US" dirty="0"/>
              <a:t>States</a:t>
            </a:r>
          </a:p>
          <a:p>
            <a:pPr lvl="2"/>
            <a:r>
              <a:rPr lang="en-US" dirty="0"/>
              <a:t>Pending: Task is waiting for an available worker</a:t>
            </a:r>
          </a:p>
          <a:p>
            <a:pPr lvl="2"/>
            <a:r>
              <a:rPr lang="en-US" dirty="0"/>
              <a:t>Done : Task is completed</a:t>
            </a:r>
          </a:p>
          <a:p>
            <a:pPr lvl="2"/>
            <a:r>
              <a:rPr lang="en-US" dirty="0"/>
              <a:t>Running : Task is currently executing on the scheduler</a:t>
            </a:r>
          </a:p>
          <a:p>
            <a:pPr lvl="2"/>
            <a:r>
              <a:rPr lang="en-US" dirty="0"/>
              <a:t>Runnable : Task is waiting for he scheduler to be executed</a:t>
            </a:r>
          </a:p>
          <a:p>
            <a:pPr lvl="2"/>
            <a:r>
              <a:rPr lang="en-US" dirty="0"/>
              <a:t>Suspended : task is waiting for external event or resource</a:t>
            </a:r>
          </a:p>
          <a:p>
            <a:pPr lvl="2"/>
            <a:r>
              <a:rPr lang="en-US" dirty="0" err="1"/>
              <a:t>Spinloop</a:t>
            </a:r>
            <a:r>
              <a:rPr lang="en-US" dirty="0"/>
              <a:t> :Task is processing a spinlock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EB61260-DF51-F969-F477-07A8D5FF8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B0E-3168-8764-B4DD-4427478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SQL Server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1E06-50E5-8A51-778C-E391497C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192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0" lvl="5" indent="0">
              <a:buNone/>
            </a:pPr>
            <a:r>
              <a:rPr lang="en-US" dirty="0"/>
              <a:t>		</a:t>
            </a:r>
          </a:p>
          <a:p>
            <a:pPr marL="2286000" lvl="5" indent="0">
              <a:buNone/>
            </a:pPr>
            <a:r>
              <a:rPr lang="en-US" dirty="0"/>
              <a:t>			</a:t>
            </a:r>
            <a:r>
              <a:rPr lang="en-US" b="1" dirty="0"/>
              <a:t>Task Execution process</a:t>
            </a:r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EB61260-DF51-F969-F477-07A8D5FF8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95238-B684-80D6-987D-3FA190A3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20" y="2941717"/>
            <a:ext cx="6102551" cy="30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760</TotalTime>
  <Words>234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 Nazanin</vt:lpstr>
      <vt:lpstr>Century Gothic</vt:lpstr>
      <vt:lpstr>Söhne</vt:lpstr>
      <vt:lpstr>Wingdings 3</vt:lpstr>
      <vt:lpstr>Ion Boardroom</vt:lpstr>
      <vt:lpstr>SQL Server Performance Tuning</vt:lpstr>
      <vt:lpstr>How SQL Server Works</vt:lpstr>
      <vt:lpstr>How SQL Server Works</vt:lpstr>
      <vt:lpstr>How SQL Server Works</vt:lpstr>
      <vt:lpstr>How SQL Server Works</vt:lpstr>
      <vt:lpstr>How SQL Server Works</vt:lpstr>
      <vt:lpstr>How SQL Server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Tuning</dc:title>
  <dc:creator>Sadeghian, Hamidreza (HIT)</dc:creator>
  <cp:lastModifiedBy>Sadeghian, Hamidreza (HIT)</cp:lastModifiedBy>
  <cp:revision>40</cp:revision>
  <dcterms:created xsi:type="dcterms:W3CDTF">2024-05-01T03:37:42Z</dcterms:created>
  <dcterms:modified xsi:type="dcterms:W3CDTF">2024-05-15T12:39:36Z</dcterms:modified>
</cp:coreProperties>
</file>