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203D6-065F-42EE-B808-84C2E130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BCD161-254D-47D0-936C-70AD30FA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0B3B5-7DDC-42A7-81B8-93E6DACC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577EB-F468-43E3-A9B2-18280BF7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08E56-E08D-4DD1-B02F-3513014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6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F1B76-0B00-49B2-8572-B4C88D97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502A05-FFD5-4E01-BFCB-126C1D479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4A5ED6-4A71-4E08-AE64-BA3B3904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152CC9-756E-4134-BEAB-4E67928E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0C1B3-8A9D-46F9-BE35-4CF3F309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42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C6910F-9B29-4785-B847-63408E320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E9C11B-5387-4C97-95E6-DCA5462D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11526-B98C-42EA-A0A9-C69D2879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D9FA0-3FDB-48F0-96E0-399F0567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B27978-C39A-48BF-B931-D6BADDAC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8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6E0FE-C57E-4E6E-89A5-52FF2B1E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59C73-30E5-454A-A32F-2B890F91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98F75B-C534-4F7C-9D90-C451A5B1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1F1257-485B-4175-B861-023E095B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DB0AB-0D2A-430A-A70D-70A26220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393A-D802-49F0-A563-7AE8A0CE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94150A-5D67-431F-8D6E-CB745E70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14F0B-5D55-4DE8-BCE4-6026175E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035D1-3F83-4B45-9E2A-50EB2541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E5C10-DBB2-47B7-8B9A-C6C94496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85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8D11E-7F76-4FAF-9A8C-21465BED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3E306-556F-437E-A79B-75D8C330F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0386AA-9D16-4A5E-9819-1B6321083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4F82C-7065-4099-B878-53E3D926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2A2FC4-5E4B-4CDA-BD8C-B21C3E6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2C5BCE-2D3A-46E2-A4E7-50287E5A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78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8175D-DEC6-4CD3-8999-529F4344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2F8307-CDDF-40D9-B07B-F28C5041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BB2951-C3CB-432C-86E2-260A4D22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54883F-77ED-407C-95F4-A0BD0062E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85EAB0-C5C6-400F-8979-3646EBED3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C96556-6341-4E2B-BE48-6C04D2D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34B4CF-9413-4A3D-8042-C3D1644F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97646C-2193-4A86-9F07-6EB2A14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84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70EFD-105C-4535-BF93-5A320443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C3E092-DE7A-4562-8CA3-9915150B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9D9D4D-A00E-4FF2-B31A-494E8D48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CF282E-7D34-42A0-A866-F8388495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8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05BDFB-22F0-4FCC-9ED4-FB6B6FEF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6E7803-6013-439B-81D1-07238EAF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25360-2397-4014-9C7A-518EABE7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44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19C85-2453-4764-A964-B4E79B77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607BE-7790-4C1E-B92F-44702187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292F39-912B-4399-B9B7-868C668F4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21B88-9A45-40CB-A772-EFAFA6B3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131B5F-00D9-4C46-8CD6-D259C201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1D41D-CF1F-44E2-9835-E9255A0F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93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03092-E4F6-4BF8-9729-4913BB68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488FE8-91D4-4AF2-BAB8-C332CA4C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B6CD19-BE33-4B38-9871-60936AB1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A467E-983E-4DE9-B140-21546461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2514C-CB6D-441D-82F9-8A4565AA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3808E8-E7A2-4AE5-96D8-0097987B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0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99BA7D-9A95-466E-92EE-246D5B2D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8051B3-4025-40CD-B3E8-8BCDE859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F9431-9EFD-4FB9-BA4E-EBFFACF19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8F06-D7DB-4435-8574-F1395673EAA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A18A1D-A90D-480B-A5A9-52E87C2DE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884626-B9E4-483E-8E7B-41BFA3AFD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32F0-5D15-48FE-B351-3FB3B8A7B5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CE30954-67C7-4CBE-9EBE-71036B4C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0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D75D53A-C59C-4A90-AAC0-60A75C9FF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1BC880-F976-4247-8C04-7B26B9E3B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3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5942E9-0FF4-4AFF-8C7A-B649CACB2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0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B6CEC1D-71F4-492F-B0A6-5C300631A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1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2385702-8418-4735-865F-F7CF9D779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3D5BE1-EB94-4661-9A28-E17F28AE1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9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EA54D1-1BFE-4BFF-B393-C3B105FD7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0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16CCB4E-0A16-4D39-A5B7-C12DE1B7D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9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DC104957-5B78-4CDD-91D8-A208DCE22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6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3A1CFE-227E-40DA-A794-0EB0B4101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B2EF4C-E3E2-4912-87F1-92C709DF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7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Baaroun</dc:creator>
  <cp:lastModifiedBy>Ahmed Baaroun</cp:lastModifiedBy>
  <cp:revision>2</cp:revision>
  <dcterms:created xsi:type="dcterms:W3CDTF">2022-04-12T10:57:42Z</dcterms:created>
  <dcterms:modified xsi:type="dcterms:W3CDTF">2022-04-12T11:18:11Z</dcterms:modified>
</cp:coreProperties>
</file>