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9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14400" y="57150"/>
            <a:ext cx="1676400" cy="1543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57150"/>
            <a:ext cx="1839686" cy="1543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01686" y="66481"/>
            <a:ext cx="1839686" cy="1543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61589" y="75812"/>
            <a:ext cx="1839686" cy="1543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01275" y="89419"/>
            <a:ext cx="1839686" cy="1543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8182947" y="74645"/>
            <a:ext cx="1299113" cy="1492898"/>
          </a:xfrm>
          <a:custGeom>
            <a:avLst/>
            <a:gdLst>
              <a:gd name="connsiteX0" fmla="*/ 158620 w 1299113"/>
              <a:gd name="connsiteY0" fmla="*/ 0 h 1492898"/>
              <a:gd name="connsiteX1" fmla="*/ 158620 w 1299113"/>
              <a:gd name="connsiteY1" fmla="*/ 0 h 1492898"/>
              <a:gd name="connsiteX2" fmla="*/ 139959 w 1299113"/>
              <a:gd name="connsiteY2" fmla="*/ 167951 h 1492898"/>
              <a:gd name="connsiteX3" fmla="*/ 65314 w 1299113"/>
              <a:gd name="connsiteY3" fmla="*/ 307910 h 1492898"/>
              <a:gd name="connsiteX4" fmla="*/ 55984 w 1299113"/>
              <a:gd name="connsiteY4" fmla="*/ 429208 h 1492898"/>
              <a:gd name="connsiteX5" fmla="*/ 46653 w 1299113"/>
              <a:gd name="connsiteY5" fmla="*/ 457200 h 1492898"/>
              <a:gd name="connsiteX6" fmla="*/ 37322 w 1299113"/>
              <a:gd name="connsiteY6" fmla="*/ 895739 h 1492898"/>
              <a:gd name="connsiteX7" fmla="*/ 0 w 1299113"/>
              <a:gd name="connsiteY7" fmla="*/ 1119673 h 1492898"/>
              <a:gd name="connsiteX8" fmla="*/ 55984 w 1299113"/>
              <a:gd name="connsiteY8" fmla="*/ 1446245 h 1492898"/>
              <a:gd name="connsiteX9" fmla="*/ 130629 w 1299113"/>
              <a:gd name="connsiteY9" fmla="*/ 1474237 h 1492898"/>
              <a:gd name="connsiteX10" fmla="*/ 261257 w 1299113"/>
              <a:gd name="connsiteY10" fmla="*/ 1492898 h 1492898"/>
              <a:gd name="connsiteX11" fmla="*/ 1166326 w 1299113"/>
              <a:gd name="connsiteY11" fmla="*/ 1464906 h 1492898"/>
              <a:gd name="connsiteX12" fmla="*/ 1203649 w 1299113"/>
              <a:gd name="connsiteY12" fmla="*/ 1446245 h 1492898"/>
              <a:gd name="connsiteX13" fmla="*/ 1240971 w 1299113"/>
              <a:gd name="connsiteY13" fmla="*/ 1436914 h 1492898"/>
              <a:gd name="connsiteX14" fmla="*/ 1259633 w 1299113"/>
              <a:gd name="connsiteY14" fmla="*/ 1399592 h 1492898"/>
              <a:gd name="connsiteX15" fmla="*/ 1296955 w 1299113"/>
              <a:gd name="connsiteY15" fmla="*/ 1380931 h 1492898"/>
              <a:gd name="connsiteX16" fmla="*/ 1240971 w 1299113"/>
              <a:gd name="connsiteY16" fmla="*/ 1091682 h 1492898"/>
              <a:gd name="connsiteX17" fmla="*/ 1212980 w 1299113"/>
              <a:gd name="connsiteY17" fmla="*/ 1082351 h 1492898"/>
              <a:gd name="connsiteX18" fmla="*/ 1203649 w 1299113"/>
              <a:gd name="connsiteY18" fmla="*/ 1045028 h 1492898"/>
              <a:gd name="connsiteX19" fmla="*/ 1194318 w 1299113"/>
              <a:gd name="connsiteY19" fmla="*/ 998375 h 1492898"/>
              <a:gd name="connsiteX20" fmla="*/ 1184988 w 1299113"/>
              <a:gd name="connsiteY20" fmla="*/ 970384 h 1492898"/>
              <a:gd name="connsiteX21" fmla="*/ 1147665 w 1299113"/>
              <a:gd name="connsiteY21" fmla="*/ 933061 h 1492898"/>
              <a:gd name="connsiteX22" fmla="*/ 1054359 w 1299113"/>
              <a:gd name="connsiteY22" fmla="*/ 839755 h 1492898"/>
              <a:gd name="connsiteX23" fmla="*/ 989045 w 1299113"/>
              <a:gd name="connsiteY23" fmla="*/ 709126 h 1492898"/>
              <a:gd name="connsiteX24" fmla="*/ 961053 w 1299113"/>
              <a:gd name="connsiteY24" fmla="*/ 699796 h 1492898"/>
              <a:gd name="connsiteX25" fmla="*/ 895739 w 1299113"/>
              <a:gd name="connsiteY25" fmla="*/ 419877 h 1492898"/>
              <a:gd name="connsiteX26" fmla="*/ 877077 w 1299113"/>
              <a:gd name="connsiteY26" fmla="*/ 401216 h 1492898"/>
              <a:gd name="connsiteX27" fmla="*/ 839755 w 1299113"/>
              <a:gd name="connsiteY27" fmla="*/ 270588 h 1492898"/>
              <a:gd name="connsiteX28" fmla="*/ 802433 w 1299113"/>
              <a:gd name="connsiteY28" fmla="*/ 186612 h 1492898"/>
              <a:gd name="connsiteX29" fmla="*/ 765110 w 1299113"/>
              <a:gd name="connsiteY29" fmla="*/ 167951 h 1492898"/>
              <a:gd name="connsiteX30" fmla="*/ 550506 w 1299113"/>
              <a:gd name="connsiteY30" fmla="*/ 158620 h 1492898"/>
              <a:gd name="connsiteX31" fmla="*/ 531845 w 1299113"/>
              <a:gd name="connsiteY31" fmla="*/ 130628 h 1492898"/>
              <a:gd name="connsiteX32" fmla="*/ 410547 w 1299113"/>
              <a:gd name="connsiteY32" fmla="*/ 83975 h 1492898"/>
              <a:gd name="connsiteX33" fmla="*/ 354563 w 1299113"/>
              <a:gd name="connsiteY33" fmla="*/ 55984 h 1492898"/>
              <a:gd name="connsiteX34" fmla="*/ 261257 w 1299113"/>
              <a:gd name="connsiteY34" fmla="*/ 37322 h 1492898"/>
              <a:gd name="connsiteX35" fmla="*/ 195943 w 1299113"/>
              <a:gd name="connsiteY35" fmla="*/ 18661 h 1492898"/>
              <a:gd name="connsiteX36" fmla="*/ 158620 w 1299113"/>
              <a:gd name="connsiteY36" fmla="*/ 0 h 149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99113" h="1492898">
                <a:moveTo>
                  <a:pt x="158620" y="0"/>
                </a:moveTo>
                <a:lnTo>
                  <a:pt x="158620" y="0"/>
                </a:lnTo>
                <a:cubicBezTo>
                  <a:pt x="152400" y="55984"/>
                  <a:pt x="153621" y="113305"/>
                  <a:pt x="139959" y="167951"/>
                </a:cubicBezTo>
                <a:cubicBezTo>
                  <a:pt x="132135" y="199245"/>
                  <a:pt x="86716" y="272241"/>
                  <a:pt x="65314" y="307910"/>
                </a:cubicBezTo>
                <a:cubicBezTo>
                  <a:pt x="62204" y="348343"/>
                  <a:pt x="61014" y="388969"/>
                  <a:pt x="55984" y="429208"/>
                </a:cubicBezTo>
                <a:cubicBezTo>
                  <a:pt x="54764" y="438967"/>
                  <a:pt x="47046" y="447372"/>
                  <a:pt x="46653" y="457200"/>
                </a:cubicBezTo>
                <a:cubicBezTo>
                  <a:pt x="40809" y="603296"/>
                  <a:pt x="47593" y="749887"/>
                  <a:pt x="37322" y="895739"/>
                </a:cubicBezTo>
                <a:cubicBezTo>
                  <a:pt x="32006" y="971226"/>
                  <a:pt x="0" y="1119673"/>
                  <a:pt x="0" y="1119673"/>
                </a:cubicBezTo>
                <a:cubicBezTo>
                  <a:pt x="18661" y="1228530"/>
                  <a:pt x="17802" y="1342609"/>
                  <a:pt x="55984" y="1446245"/>
                </a:cubicBezTo>
                <a:cubicBezTo>
                  <a:pt x="65171" y="1471180"/>
                  <a:pt x="104716" y="1468348"/>
                  <a:pt x="130629" y="1474237"/>
                </a:cubicBezTo>
                <a:cubicBezTo>
                  <a:pt x="173520" y="1483985"/>
                  <a:pt x="261257" y="1492898"/>
                  <a:pt x="261257" y="1492898"/>
                </a:cubicBezTo>
                <a:cubicBezTo>
                  <a:pt x="462082" y="1489710"/>
                  <a:pt x="919902" y="1490845"/>
                  <a:pt x="1166326" y="1464906"/>
                </a:cubicBezTo>
                <a:cubicBezTo>
                  <a:pt x="1180159" y="1463450"/>
                  <a:pt x="1190625" y="1451129"/>
                  <a:pt x="1203649" y="1446245"/>
                </a:cubicBezTo>
                <a:cubicBezTo>
                  <a:pt x="1215656" y="1441742"/>
                  <a:pt x="1228530" y="1440024"/>
                  <a:pt x="1240971" y="1436914"/>
                </a:cubicBezTo>
                <a:cubicBezTo>
                  <a:pt x="1247192" y="1424473"/>
                  <a:pt x="1249798" y="1409427"/>
                  <a:pt x="1259633" y="1399592"/>
                </a:cubicBezTo>
                <a:cubicBezTo>
                  <a:pt x="1269468" y="1389757"/>
                  <a:pt x="1296476" y="1394832"/>
                  <a:pt x="1296955" y="1380931"/>
                </a:cubicBezTo>
                <a:cubicBezTo>
                  <a:pt x="1297923" y="1352865"/>
                  <a:pt x="1314013" y="1152551"/>
                  <a:pt x="1240971" y="1091682"/>
                </a:cubicBezTo>
                <a:cubicBezTo>
                  <a:pt x="1233415" y="1085386"/>
                  <a:pt x="1222310" y="1085461"/>
                  <a:pt x="1212980" y="1082351"/>
                </a:cubicBezTo>
                <a:cubicBezTo>
                  <a:pt x="1209870" y="1069910"/>
                  <a:pt x="1206431" y="1057547"/>
                  <a:pt x="1203649" y="1045028"/>
                </a:cubicBezTo>
                <a:cubicBezTo>
                  <a:pt x="1200209" y="1029547"/>
                  <a:pt x="1198164" y="1013760"/>
                  <a:pt x="1194318" y="998375"/>
                </a:cubicBezTo>
                <a:cubicBezTo>
                  <a:pt x="1191933" y="988834"/>
                  <a:pt x="1190704" y="978387"/>
                  <a:pt x="1184988" y="970384"/>
                </a:cubicBezTo>
                <a:cubicBezTo>
                  <a:pt x="1174762" y="956067"/>
                  <a:pt x="1159030" y="946492"/>
                  <a:pt x="1147665" y="933061"/>
                </a:cubicBezTo>
                <a:cubicBezTo>
                  <a:pt x="1067575" y="838410"/>
                  <a:pt x="1118416" y="861108"/>
                  <a:pt x="1054359" y="839755"/>
                </a:cubicBezTo>
                <a:cubicBezTo>
                  <a:pt x="1040132" y="806560"/>
                  <a:pt x="1013089" y="736605"/>
                  <a:pt x="989045" y="709126"/>
                </a:cubicBezTo>
                <a:cubicBezTo>
                  <a:pt x="982568" y="701724"/>
                  <a:pt x="970384" y="702906"/>
                  <a:pt x="961053" y="699796"/>
                </a:cubicBezTo>
                <a:cubicBezTo>
                  <a:pt x="941836" y="574886"/>
                  <a:pt x="943393" y="549224"/>
                  <a:pt x="895739" y="419877"/>
                </a:cubicBezTo>
                <a:cubicBezTo>
                  <a:pt x="892698" y="411622"/>
                  <a:pt x="883298" y="407436"/>
                  <a:pt x="877077" y="401216"/>
                </a:cubicBezTo>
                <a:cubicBezTo>
                  <a:pt x="864636" y="357673"/>
                  <a:pt x="854632" y="313360"/>
                  <a:pt x="839755" y="270588"/>
                </a:cubicBezTo>
                <a:cubicBezTo>
                  <a:pt x="829692" y="241656"/>
                  <a:pt x="820450" y="211385"/>
                  <a:pt x="802433" y="186612"/>
                </a:cubicBezTo>
                <a:cubicBezTo>
                  <a:pt x="794252" y="175363"/>
                  <a:pt x="778934" y="169487"/>
                  <a:pt x="765110" y="167951"/>
                </a:cubicBezTo>
                <a:cubicBezTo>
                  <a:pt x="693946" y="160044"/>
                  <a:pt x="622041" y="161730"/>
                  <a:pt x="550506" y="158620"/>
                </a:cubicBezTo>
                <a:cubicBezTo>
                  <a:pt x="544286" y="149289"/>
                  <a:pt x="540816" y="137356"/>
                  <a:pt x="531845" y="130628"/>
                </a:cubicBezTo>
                <a:cubicBezTo>
                  <a:pt x="486482" y="96606"/>
                  <a:pt x="462416" y="103925"/>
                  <a:pt x="410547" y="83975"/>
                </a:cubicBezTo>
                <a:cubicBezTo>
                  <a:pt x="391074" y="76485"/>
                  <a:pt x="374477" y="62207"/>
                  <a:pt x="354563" y="55984"/>
                </a:cubicBezTo>
                <a:cubicBezTo>
                  <a:pt x="324289" y="46523"/>
                  <a:pt x="292132" y="44587"/>
                  <a:pt x="261257" y="37322"/>
                </a:cubicBezTo>
                <a:cubicBezTo>
                  <a:pt x="239216" y="32136"/>
                  <a:pt x="217714" y="24881"/>
                  <a:pt x="195943" y="18661"/>
                </a:cubicBezTo>
                <a:lnTo>
                  <a:pt x="15862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9078686" y="55984"/>
            <a:ext cx="1453151" cy="1718146"/>
          </a:xfrm>
          <a:custGeom>
            <a:avLst/>
            <a:gdLst>
              <a:gd name="connsiteX0" fmla="*/ 0 w 1453151"/>
              <a:gd name="connsiteY0" fmla="*/ 55983 h 1718146"/>
              <a:gd name="connsiteX1" fmla="*/ 0 w 1453151"/>
              <a:gd name="connsiteY1" fmla="*/ 55983 h 1718146"/>
              <a:gd name="connsiteX2" fmla="*/ 18661 w 1453151"/>
              <a:gd name="connsiteY2" fmla="*/ 158620 h 1718146"/>
              <a:gd name="connsiteX3" fmla="*/ 37322 w 1453151"/>
              <a:gd name="connsiteY3" fmla="*/ 186612 h 1718146"/>
              <a:gd name="connsiteX4" fmla="*/ 65314 w 1453151"/>
              <a:gd name="connsiteY4" fmla="*/ 279918 h 1718146"/>
              <a:gd name="connsiteX5" fmla="*/ 93306 w 1453151"/>
              <a:gd name="connsiteY5" fmla="*/ 391885 h 1718146"/>
              <a:gd name="connsiteX6" fmla="*/ 111967 w 1453151"/>
              <a:gd name="connsiteY6" fmla="*/ 447869 h 1718146"/>
              <a:gd name="connsiteX7" fmla="*/ 130628 w 1453151"/>
              <a:gd name="connsiteY7" fmla="*/ 475861 h 1718146"/>
              <a:gd name="connsiteX8" fmla="*/ 149290 w 1453151"/>
              <a:gd name="connsiteY8" fmla="*/ 541175 h 1718146"/>
              <a:gd name="connsiteX9" fmla="*/ 167951 w 1453151"/>
              <a:gd name="connsiteY9" fmla="*/ 569167 h 1718146"/>
              <a:gd name="connsiteX10" fmla="*/ 186612 w 1453151"/>
              <a:gd name="connsiteY10" fmla="*/ 681134 h 1718146"/>
              <a:gd name="connsiteX11" fmla="*/ 205273 w 1453151"/>
              <a:gd name="connsiteY11" fmla="*/ 755779 h 1718146"/>
              <a:gd name="connsiteX12" fmla="*/ 242596 w 1453151"/>
              <a:gd name="connsiteY12" fmla="*/ 830424 h 1718146"/>
              <a:gd name="connsiteX13" fmla="*/ 270587 w 1453151"/>
              <a:gd name="connsiteY13" fmla="*/ 858416 h 1718146"/>
              <a:gd name="connsiteX14" fmla="*/ 317241 w 1453151"/>
              <a:gd name="connsiteY14" fmla="*/ 942392 h 1718146"/>
              <a:gd name="connsiteX15" fmla="*/ 391885 w 1453151"/>
              <a:gd name="connsiteY15" fmla="*/ 1026367 h 1718146"/>
              <a:gd name="connsiteX16" fmla="*/ 447869 w 1453151"/>
              <a:gd name="connsiteY16" fmla="*/ 1054359 h 1718146"/>
              <a:gd name="connsiteX17" fmla="*/ 494522 w 1453151"/>
              <a:gd name="connsiteY17" fmla="*/ 1082351 h 1718146"/>
              <a:gd name="connsiteX18" fmla="*/ 569167 w 1453151"/>
              <a:gd name="connsiteY18" fmla="*/ 1138334 h 1718146"/>
              <a:gd name="connsiteX19" fmla="*/ 625151 w 1453151"/>
              <a:gd name="connsiteY19" fmla="*/ 1156996 h 1718146"/>
              <a:gd name="connsiteX20" fmla="*/ 643812 w 1453151"/>
              <a:gd name="connsiteY20" fmla="*/ 1194318 h 1718146"/>
              <a:gd name="connsiteX21" fmla="*/ 643812 w 1453151"/>
              <a:gd name="connsiteY21" fmla="*/ 1268963 h 1718146"/>
              <a:gd name="connsiteX22" fmla="*/ 737118 w 1453151"/>
              <a:gd name="connsiteY22" fmla="*/ 1334277 h 1718146"/>
              <a:gd name="connsiteX23" fmla="*/ 774441 w 1453151"/>
              <a:gd name="connsiteY23" fmla="*/ 1371600 h 1718146"/>
              <a:gd name="connsiteX24" fmla="*/ 905069 w 1453151"/>
              <a:gd name="connsiteY24" fmla="*/ 1474236 h 1718146"/>
              <a:gd name="connsiteX25" fmla="*/ 942392 w 1453151"/>
              <a:gd name="connsiteY25" fmla="*/ 1502228 h 1718146"/>
              <a:gd name="connsiteX26" fmla="*/ 998375 w 1453151"/>
              <a:gd name="connsiteY26" fmla="*/ 1548881 h 1718146"/>
              <a:gd name="connsiteX27" fmla="*/ 1091681 w 1453151"/>
              <a:gd name="connsiteY27" fmla="*/ 1604865 h 1718146"/>
              <a:gd name="connsiteX28" fmla="*/ 1194318 w 1453151"/>
              <a:gd name="connsiteY28" fmla="*/ 1670179 h 1718146"/>
              <a:gd name="connsiteX29" fmla="*/ 1259632 w 1453151"/>
              <a:gd name="connsiteY29" fmla="*/ 1707502 h 1718146"/>
              <a:gd name="connsiteX30" fmla="*/ 1427583 w 1453151"/>
              <a:gd name="connsiteY30" fmla="*/ 1698171 h 1718146"/>
              <a:gd name="connsiteX31" fmla="*/ 1446245 w 1453151"/>
              <a:gd name="connsiteY31" fmla="*/ 1511559 h 1718146"/>
              <a:gd name="connsiteX32" fmla="*/ 1427583 w 1453151"/>
              <a:gd name="connsiteY32" fmla="*/ 905069 h 1718146"/>
              <a:gd name="connsiteX33" fmla="*/ 1352938 w 1453151"/>
              <a:gd name="connsiteY33" fmla="*/ 662473 h 1718146"/>
              <a:gd name="connsiteX34" fmla="*/ 1324947 w 1453151"/>
              <a:gd name="connsiteY34" fmla="*/ 653143 h 1718146"/>
              <a:gd name="connsiteX35" fmla="*/ 1268963 w 1453151"/>
              <a:gd name="connsiteY35" fmla="*/ 615820 h 1718146"/>
              <a:gd name="connsiteX36" fmla="*/ 1231641 w 1453151"/>
              <a:gd name="connsiteY36" fmla="*/ 606489 h 1718146"/>
              <a:gd name="connsiteX37" fmla="*/ 1203649 w 1453151"/>
              <a:gd name="connsiteY37" fmla="*/ 550506 h 1718146"/>
              <a:gd name="connsiteX38" fmla="*/ 1035698 w 1453151"/>
              <a:gd name="connsiteY38" fmla="*/ 522514 h 1718146"/>
              <a:gd name="connsiteX39" fmla="*/ 970383 w 1453151"/>
              <a:gd name="connsiteY39" fmla="*/ 513183 h 1718146"/>
              <a:gd name="connsiteX40" fmla="*/ 858416 w 1453151"/>
              <a:gd name="connsiteY40" fmla="*/ 475861 h 1718146"/>
              <a:gd name="connsiteX41" fmla="*/ 830424 w 1453151"/>
              <a:gd name="connsiteY41" fmla="*/ 466530 h 1718146"/>
              <a:gd name="connsiteX42" fmla="*/ 737118 w 1453151"/>
              <a:gd name="connsiteY42" fmla="*/ 438538 h 1718146"/>
              <a:gd name="connsiteX43" fmla="*/ 634481 w 1453151"/>
              <a:gd name="connsiteY43" fmla="*/ 335902 h 1718146"/>
              <a:gd name="connsiteX44" fmla="*/ 615820 w 1453151"/>
              <a:gd name="connsiteY44" fmla="*/ 307910 h 1718146"/>
              <a:gd name="connsiteX45" fmla="*/ 587828 w 1453151"/>
              <a:gd name="connsiteY45" fmla="*/ 279918 h 1718146"/>
              <a:gd name="connsiteX46" fmla="*/ 531845 w 1453151"/>
              <a:gd name="connsiteY46" fmla="*/ 214604 h 1718146"/>
              <a:gd name="connsiteX47" fmla="*/ 410547 w 1453151"/>
              <a:gd name="connsiteY47" fmla="*/ 167951 h 1718146"/>
              <a:gd name="connsiteX48" fmla="*/ 335902 w 1453151"/>
              <a:gd name="connsiteY48" fmla="*/ 111967 h 1718146"/>
              <a:gd name="connsiteX49" fmla="*/ 233265 w 1453151"/>
              <a:gd name="connsiteY49" fmla="*/ 46653 h 1718146"/>
              <a:gd name="connsiteX50" fmla="*/ 186612 w 1453151"/>
              <a:gd name="connsiteY50" fmla="*/ 18661 h 1718146"/>
              <a:gd name="connsiteX51" fmla="*/ 149290 w 1453151"/>
              <a:gd name="connsiteY51" fmla="*/ 0 h 1718146"/>
              <a:gd name="connsiteX52" fmla="*/ 74645 w 1453151"/>
              <a:gd name="connsiteY52" fmla="*/ 9330 h 1718146"/>
              <a:gd name="connsiteX53" fmla="*/ 27992 w 1453151"/>
              <a:gd name="connsiteY53" fmla="*/ 55983 h 1718146"/>
              <a:gd name="connsiteX54" fmla="*/ 0 w 1453151"/>
              <a:gd name="connsiteY54" fmla="*/ 55983 h 171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453151" h="1718146">
                <a:moveTo>
                  <a:pt x="0" y="55983"/>
                </a:moveTo>
                <a:lnTo>
                  <a:pt x="0" y="55983"/>
                </a:lnTo>
                <a:cubicBezTo>
                  <a:pt x="6220" y="90195"/>
                  <a:pt x="9108" y="125185"/>
                  <a:pt x="18661" y="158620"/>
                </a:cubicBezTo>
                <a:cubicBezTo>
                  <a:pt x="21742" y="169403"/>
                  <a:pt x="33296" y="176145"/>
                  <a:pt x="37322" y="186612"/>
                </a:cubicBezTo>
                <a:cubicBezTo>
                  <a:pt x="48979" y="216919"/>
                  <a:pt x="57438" y="248416"/>
                  <a:pt x="65314" y="279918"/>
                </a:cubicBezTo>
                <a:cubicBezTo>
                  <a:pt x="103009" y="430697"/>
                  <a:pt x="42533" y="239566"/>
                  <a:pt x="93306" y="391885"/>
                </a:cubicBezTo>
                <a:cubicBezTo>
                  <a:pt x="99526" y="410546"/>
                  <a:pt x="101056" y="431502"/>
                  <a:pt x="111967" y="447869"/>
                </a:cubicBezTo>
                <a:cubicBezTo>
                  <a:pt x="118187" y="457200"/>
                  <a:pt x="125613" y="465831"/>
                  <a:pt x="130628" y="475861"/>
                </a:cubicBezTo>
                <a:cubicBezTo>
                  <a:pt x="148787" y="512178"/>
                  <a:pt x="131351" y="499318"/>
                  <a:pt x="149290" y="541175"/>
                </a:cubicBezTo>
                <a:cubicBezTo>
                  <a:pt x="153707" y="551482"/>
                  <a:pt x="161731" y="559836"/>
                  <a:pt x="167951" y="569167"/>
                </a:cubicBezTo>
                <a:cubicBezTo>
                  <a:pt x="189944" y="679141"/>
                  <a:pt x="163458" y="542216"/>
                  <a:pt x="186612" y="681134"/>
                </a:cubicBezTo>
                <a:cubicBezTo>
                  <a:pt x="190038" y="701687"/>
                  <a:pt x="195787" y="734910"/>
                  <a:pt x="205273" y="755779"/>
                </a:cubicBezTo>
                <a:cubicBezTo>
                  <a:pt x="216784" y="781104"/>
                  <a:pt x="222926" y="810753"/>
                  <a:pt x="242596" y="830424"/>
                </a:cubicBezTo>
                <a:lnTo>
                  <a:pt x="270587" y="858416"/>
                </a:lnTo>
                <a:cubicBezTo>
                  <a:pt x="286158" y="905128"/>
                  <a:pt x="276406" y="884057"/>
                  <a:pt x="317241" y="942392"/>
                </a:cubicBezTo>
                <a:cubicBezTo>
                  <a:pt x="336983" y="970595"/>
                  <a:pt x="364563" y="1006497"/>
                  <a:pt x="391885" y="1026367"/>
                </a:cubicBezTo>
                <a:cubicBezTo>
                  <a:pt x="408758" y="1038639"/>
                  <a:pt x="429553" y="1044368"/>
                  <a:pt x="447869" y="1054359"/>
                </a:cubicBezTo>
                <a:cubicBezTo>
                  <a:pt x="463790" y="1063043"/>
                  <a:pt x="479665" y="1071951"/>
                  <a:pt x="494522" y="1082351"/>
                </a:cubicBezTo>
                <a:cubicBezTo>
                  <a:pt x="502800" y="1088146"/>
                  <a:pt x="551144" y="1130324"/>
                  <a:pt x="569167" y="1138334"/>
                </a:cubicBezTo>
                <a:cubicBezTo>
                  <a:pt x="587142" y="1146323"/>
                  <a:pt x="606490" y="1150775"/>
                  <a:pt x="625151" y="1156996"/>
                </a:cubicBezTo>
                <a:cubicBezTo>
                  <a:pt x="631371" y="1169437"/>
                  <a:pt x="643812" y="1180409"/>
                  <a:pt x="643812" y="1194318"/>
                </a:cubicBezTo>
                <a:cubicBezTo>
                  <a:pt x="643812" y="1239934"/>
                  <a:pt x="594049" y="1223346"/>
                  <a:pt x="643812" y="1268963"/>
                </a:cubicBezTo>
                <a:cubicBezTo>
                  <a:pt x="671798" y="1294617"/>
                  <a:pt x="710273" y="1307432"/>
                  <a:pt x="737118" y="1334277"/>
                </a:cubicBezTo>
                <a:cubicBezTo>
                  <a:pt x="749559" y="1346718"/>
                  <a:pt x="760925" y="1360336"/>
                  <a:pt x="774441" y="1371600"/>
                </a:cubicBezTo>
                <a:cubicBezTo>
                  <a:pt x="816982" y="1407050"/>
                  <a:pt x="861358" y="1440239"/>
                  <a:pt x="905069" y="1474236"/>
                </a:cubicBezTo>
                <a:cubicBezTo>
                  <a:pt x="917344" y="1483783"/>
                  <a:pt x="930445" y="1492272"/>
                  <a:pt x="942392" y="1502228"/>
                </a:cubicBezTo>
                <a:cubicBezTo>
                  <a:pt x="961053" y="1517779"/>
                  <a:pt x="978358" y="1535119"/>
                  <a:pt x="998375" y="1548881"/>
                </a:cubicBezTo>
                <a:cubicBezTo>
                  <a:pt x="1028264" y="1569430"/>
                  <a:pt x="1063358" y="1582207"/>
                  <a:pt x="1091681" y="1604865"/>
                </a:cubicBezTo>
                <a:cubicBezTo>
                  <a:pt x="1189846" y="1683396"/>
                  <a:pt x="1083623" y="1603762"/>
                  <a:pt x="1194318" y="1670179"/>
                </a:cubicBezTo>
                <a:cubicBezTo>
                  <a:pt x="1264931" y="1712547"/>
                  <a:pt x="1200810" y="1687893"/>
                  <a:pt x="1259632" y="1707502"/>
                </a:cubicBezTo>
                <a:cubicBezTo>
                  <a:pt x="1315616" y="1704392"/>
                  <a:pt x="1388914" y="1738773"/>
                  <a:pt x="1427583" y="1698171"/>
                </a:cubicBezTo>
                <a:cubicBezTo>
                  <a:pt x="1470696" y="1652902"/>
                  <a:pt x="1446245" y="1574073"/>
                  <a:pt x="1446245" y="1511559"/>
                </a:cubicBezTo>
                <a:cubicBezTo>
                  <a:pt x="1446245" y="1309300"/>
                  <a:pt x="1441188" y="1106870"/>
                  <a:pt x="1427583" y="905069"/>
                </a:cubicBezTo>
                <a:cubicBezTo>
                  <a:pt x="1415096" y="719843"/>
                  <a:pt x="1452962" y="705339"/>
                  <a:pt x="1352938" y="662473"/>
                </a:cubicBezTo>
                <a:cubicBezTo>
                  <a:pt x="1343898" y="658599"/>
                  <a:pt x="1334277" y="656253"/>
                  <a:pt x="1324947" y="653143"/>
                </a:cubicBezTo>
                <a:cubicBezTo>
                  <a:pt x="1306286" y="640702"/>
                  <a:pt x="1289023" y="625850"/>
                  <a:pt x="1268963" y="615820"/>
                </a:cubicBezTo>
                <a:cubicBezTo>
                  <a:pt x="1257493" y="610085"/>
                  <a:pt x="1241655" y="614500"/>
                  <a:pt x="1231641" y="606489"/>
                </a:cubicBezTo>
                <a:cubicBezTo>
                  <a:pt x="1162648" y="551295"/>
                  <a:pt x="1291749" y="605568"/>
                  <a:pt x="1203649" y="550506"/>
                </a:cubicBezTo>
                <a:cubicBezTo>
                  <a:pt x="1160576" y="523586"/>
                  <a:pt x="1075039" y="526655"/>
                  <a:pt x="1035698" y="522514"/>
                </a:cubicBezTo>
                <a:cubicBezTo>
                  <a:pt x="1013826" y="520212"/>
                  <a:pt x="992155" y="516293"/>
                  <a:pt x="970383" y="513183"/>
                </a:cubicBezTo>
                <a:lnTo>
                  <a:pt x="858416" y="475861"/>
                </a:lnTo>
                <a:cubicBezTo>
                  <a:pt x="849085" y="472751"/>
                  <a:pt x="839966" y="468915"/>
                  <a:pt x="830424" y="466530"/>
                </a:cubicBezTo>
                <a:cubicBezTo>
                  <a:pt x="774018" y="452429"/>
                  <a:pt x="805267" y="461255"/>
                  <a:pt x="737118" y="438538"/>
                </a:cubicBezTo>
                <a:cubicBezTo>
                  <a:pt x="702906" y="404326"/>
                  <a:pt x="661319" y="376160"/>
                  <a:pt x="634481" y="335902"/>
                </a:cubicBezTo>
                <a:cubicBezTo>
                  <a:pt x="628261" y="326571"/>
                  <a:pt x="622999" y="316525"/>
                  <a:pt x="615820" y="307910"/>
                </a:cubicBezTo>
                <a:cubicBezTo>
                  <a:pt x="607372" y="297773"/>
                  <a:pt x="596276" y="290055"/>
                  <a:pt x="587828" y="279918"/>
                </a:cubicBezTo>
                <a:cubicBezTo>
                  <a:pt x="562888" y="249990"/>
                  <a:pt x="571636" y="239925"/>
                  <a:pt x="531845" y="214604"/>
                </a:cubicBezTo>
                <a:cubicBezTo>
                  <a:pt x="505635" y="197925"/>
                  <a:pt x="441513" y="178273"/>
                  <a:pt x="410547" y="167951"/>
                </a:cubicBezTo>
                <a:cubicBezTo>
                  <a:pt x="385665" y="149290"/>
                  <a:pt x="361571" y="129530"/>
                  <a:pt x="335902" y="111967"/>
                </a:cubicBezTo>
                <a:cubicBezTo>
                  <a:pt x="302434" y="89068"/>
                  <a:pt x="267653" y="68146"/>
                  <a:pt x="233265" y="46653"/>
                </a:cubicBezTo>
                <a:cubicBezTo>
                  <a:pt x="217886" y="37041"/>
                  <a:pt x="202833" y="26771"/>
                  <a:pt x="186612" y="18661"/>
                </a:cubicBezTo>
                <a:lnTo>
                  <a:pt x="149290" y="0"/>
                </a:lnTo>
                <a:cubicBezTo>
                  <a:pt x="124408" y="3110"/>
                  <a:pt x="97412" y="-1178"/>
                  <a:pt x="74645" y="9330"/>
                </a:cubicBezTo>
                <a:cubicBezTo>
                  <a:pt x="54677" y="18546"/>
                  <a:pt x="41187" y="38389"/>
                  <a:pt x="27992" y="55983"/>
                </a:cubicBezTo>
                <a:cubicBezTo>
                  <a:pt x="2572" y="89876"/>
                  <a:pt x="4665" y="55983"/>
                  <a:pt x="0" y="5598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9400" y="1693703"/>
            <a:ext cx="2667000" cy="1543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44000" y="2209800"/>
            <a:ext cx="1066800" cy="403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43600" y="5562600"/>
            <a:ext cx="3135086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77243" y="5171104"/>
            <a:ext cx="1975757" cy="1543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914400" y="5181600"/>
            <a:ext cx="2286000" cy="1543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-76200" y="762000"/>
            <a:ext cx="228600" cy="519112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457200" y="2797805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AI=212.31 ft.</a:t>
            </a:r>
            <a:endParaRPr lang="en-US" sz="11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52400" y="762000"/>
            <a:ext cx="1529443" cy="519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3400" y="3349963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BI=220.90 ft.</a:t>
            </a:r>
            <a:endParaRPr lang="en-US" sz="11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52400" y="821094"/>
            <a:ext cx="3369129" cy="5121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85850" y="3798213"/>
            <a:ext cx="972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CI=250.37 ft.</a:t>
            </a:r>
            <a:endParaRPr lang="en-US" sz="11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52400" y="838006"/>
            <a:ext cx="5229032" cy="5104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7121" y="4637163"/>
            <a:ext cx="1064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DI=298.13 ft.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52400" y="847337"/>
            <a:ext cx="7068718" cy="510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47849" y="4344653"/>
            <a:ext cx="1076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EI=355.60 ft.</a:t>
            </a:r>
            <a:endParaRPr lang="en-US" sz="1100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915057"/>
            <a:ext cx="8610600" cy="502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24758" y="3949002"/>
            <a:ext cx="99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GI=407.09 ft.</a:t>
            </a:r>
            <a:endParaRPr lang="en-US" sz="11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52400" y="828675"/>
            <a:ext cx="9652861" cy="512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10971" y="2667000"/>
            <a:ext cx="9316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HI=445.89 ft.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152400" y="2465228"/>
            <a:ext cx="4000500" cy="347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04043" y="3375139"/>
            <a:ext cx="9076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FI=216.41 ft.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-802433" y="13140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73967" y="1030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01990" y="1352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572000" y="13140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62716" y="135296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014036" y="1782491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382000" y="15298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164344" y="1113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-858417" y="520162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986784" y="5201629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945155" y="5562600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9144000" y="220980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52400" y="5953126"/>
            <a:ext cx="38127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118405" y="5670322"/>
            <a:ext cx="8883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IJ=155.60 ft.</a:t>
            </a:r>
            <a:endParaRPr lang="en-US" sz="11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52400" y="5942629"/>
            <a:ext cx="7358743" cy="19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822836" y="6037395"/>
            <a:ext cx="9172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KI=300.37 ft.</a:t>
            </a:r>
            <a:endParaRPr lang="en-US" sz="11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52400" y="4210612"/>
            <a:ext cx="9525000" cy="1732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499337" y="5386295"/>
            <a:ext cx="9637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MI=395.15 ft.</a:t>
            </a:r>
            <a:endParaRPr lang="en-US" sz="11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-76200" y="762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>
            <a:off x="-76200" y="762000"/>
            <a:ext cx="1758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-56597" y="762000"/>
            <a:ext cx="8947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AB=71.64 ft.</a:t>
            </a:r>
            <a:endParaRPr lang="en-US" sz="1100" dirty="0"/>
          </a:p>
        </p:txBody>
      </p:sp>
      <p:cxnSp>
        <p:nvCxnSpPr>
          <p:cNvPr id="1031" name="Straight Connector 1030"/>
          <p:cNvCxnSpPr/>
          <p:nvPr/>
        </p:nvCxnSpPr>
        <p:spPr>
          <a:xfrm>
            <a:off x="-56597" y="762000"/>
            <a:ext cx="3578126" cy="59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/>
          <p:cNvSpPr/>
          <p:nvPr/>
        </p:nvSpPr>
        <p:spPr>
          <a:xfrm>
            <a:off x="1676400" y="883459"/>
            <a:ext cx="9653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AC=145.90 ft.</a:t>
            </a:r>
            <a:endParaRPr lang="en-US" sz="1100" dirty="0"/>
          </a:p>
        </p:txBody>
      </p:sp>
      <p:cxnSp>
        <p:nvCxnSpPr>
          <p:cNvPr id="1034" name="Straight Connector 1033"/>
          <p:cNvCxnSpPr/>
          <p:nvPr/>
        </p:nvCxnSpPr>
        <p:spPr>
          <a:xfrm>
            <a:off x="-76200" y="762000"/>
            <a:ext cx="5457632" cy="59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/>
          <p:cNvSpPr/>
          <p:nvPr/>
        </p:nvSpPr>
        <p:spPr>
          <a:xfrm>
            <a:off x="3533970" y="1017037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AD=222.76 ft.</a:t>
            </a:r>
            <a:endParaRPr lang="en-US" sz="1100" dirty="0"/>
          </a:p>
        </p:txBody>
      </p:sp>
      <p:cxnSp>
        <p:nvCxnSpPr>
          <p:cNvPr id="1037" name="Straight Connector 1036"/>
          <p:cNvCxnSpPr/>
          <p:nvPr/>
        </p:nvCxnSpPr>
        <p:spPr>
          <a:xfrm>
            <a:off x="-76200" y="762000"/>
            <a:ext cx="7297318" cy="7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Rectangle 1038"/>
          <p:cNvSpPr/>
          <p:nvPr/>
        </p:nvSpPr>
        <p:spPr>
          <a:xfrm>
            <a:off x="5395474" y="1126408"/>
            <a:ext cx="9589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AE=297.76 ft.</a:t>
            </a:r>
            <a:endParaRPr lang="en-US" sz="1100" dirty="0"/>
          </a:p>
        </p:txBody>
      </p:sp>
      <p:cxnSp>
        <p:nvCxnSpPr>
          <p:cNvPr id="1041" name="Straight Connector 1040"/>
          <p:cNvCxnSpPr/>
          <p:nvPr/>
        </p:nvCxnSpPr>
        <p:spPr>
          <a:xfrm>
            <a:off x="-76200" y="762000"/>
            <a:ext cx="8839200" cy="15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Rectangle 1041"/>
          <p:cNvSpPr/>
          <p:nvPr/>
        </p:nvSpPr>
        <p:spPr>
          <a:xfrm>
            <a:off x="6993016" y="1129518"/>
            <a:ext cx="979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AG=360.82 ft.</a:t>
            </a:r>
            <a:endParaRPr lang="en-US" sz="1100" dirty="0"/>
          </a:p>
        </p:txBody>
      </p:sp>
      <p:cxnSp>
        <p:nvCxnSpPr>
          <p:cNvPr id="1044" name="Straight Connector 1043"/>
          <p:cNvCxnSpPr/>
          <p:nvPr/>
        </p:nvCxnSpPr>
        <p:spPr>
          <a:xfrm>
            <a:off x="-76200" y="762000"/>
            <a:ext cx="9881461" cy="7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/>
          <p:cNvSpPr/>
          <p:nvPr/>
        </p:nvSpPr>
        <p:spPr>
          <a:xfrm>
            <a:off x="8389530" y="472362"/>
            <a:ext cx="9781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AH=403.36 ft.</a:t>
            </a:r>
            <a:endParaRPr lang="en-US" sz="1100" dirty="0"/>
          </a:p>
        </p:txBody>
      </p:sp>
      <p:cxnSp>
        <p:nvCxnSpPr>
          <p:cNvPr id="1048" name="Straight Connector 1047"/>
          <p:cNvCxnSpPr/>
          <p:nvPr/>
        </p:nvCxnSpPr>
        <p:spPr>
          <a:xfrm>
            <a:off x="-56597" y="762000"/>
            <a:ext cx="4209497" cy="1703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/>
          <p:cNvSpPr/>
          <p:nvPr/>
        </p:nvSpPr>
        <p:spPr>
          <a:xfrm>
            <a:off x="1804401" y="171532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AF=403.36 ft.</a:t>
            </a:r>
            <a:endParaRPr lang="en-US" sz="1100" dirty="0"/>
          </a:p>
        </p:txBody>
      </p:sp>
      <p:cxnSp>
        <p:nvCxnSpPr>
          <p:cNvPr id="1051" name="Straight Connector 1050"/>
          <p:cNvCxnSpPr/>
          <p:nvPr/>
        </p:nvCxnSpPr>
        <p:spPr>
          <a:xfrm>
            <a:off x="-76200" y="762000"/>
            <a:ext cx="9753600" cy="34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Rectangle 1051"/>
          <p:cNvSpPr/>
          <p:nvPr/>
        </p:nvSpPr>
        <p:spPr>
          <a:xfrm>
            <a:off x="7677840" y="3381861"/>
            <a:ext cx="10102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AM=422.01 ft.</a:t>
            </a:r>
            <a:endParaRPr lang="en-US" sz="1100" dirty="0"/>
          </a:p>
        </p:txBody>
      </p:sp>
      <p:cxnSp>
        <p:nvCxnSpPr>
          <p:cNvPr id="1054" name="Straight Connector 1053"/>
          <p:cNvCxnSpPr/>
          <p:nvPr/>
        </p:nvCxnSpPr>
        <p:spPr>
          <a:xfrm>
            <a:off x="-76200" y="791547"/>
            <a:ext cx="7587343" cy="5342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Rectangle 1054"/>
          <p:cNvSpPr/>
          <p:nvPr/>
        </p:nvSpPr>
        <p:spPr>
          <a:xfrm>
            <a:off x="6029291" y="5125515"/>
            <a:ext cx="9637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AK=378.73 ft.</a:t>
            </a:r>
            <a:endParaRPr lang="en-US" sz="1100" dirty="0"/>
          </a:p>
        </p:txBody>
      </p:sp>
      <p:cxnSp>
        <p:nvCxnSpPr>
          <p:cNvPr id="1057" name="Straight Connector 1056"/>
          <p:cNvCxnSpPr/>
          <p:nvPr/>
        </p:nvCxnSpPr>
        <p:spPr>
          <a:xfrm>
            <a:off x="-76200" y="762000"/>
            <a:ext cx="4041321" cy="5191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Rectangle 1057"/>
          <p:cNvSpPr/>
          <p:nvPr/>
        </p:nvSpPr>
        <p:spPr>
          <a:xfrm>
            <a:off x="2924758" y="4606263"/>
            <a:ext cx="9348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AJ=268.66 ft.</a:t>
            </a:r>
            <a:endParaRPr lang="en-US" sz="1100" dirty="0"/>
          </a:p>
        </p:txBody>
      </p:sp>
      <p:cxnSp>
        <p:nvCxnSpPr>
          <p:cNvPr id="1060" name="Straight Connector 1059"/>
          <p:cNvCxnSpPr/>
          <p:nvPr/>
        </p:nvCxnSpPr>
        <p:spPr>
          <a:xfrm>
            <a:off x="1676400" y="762000"/>
            <a:ext cx="1845129" cy="43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Rectangle 1060"/>
          <p:cNvSpPr/>
          <p:nvPr/>
        </p:nvSpPr>
        <p:spPr>
          <a:xfrm>
            <a:off x="928231" y="399387"/>
            <a:ext cx="8883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BC=75.37 ft.</a:t>
            </a:r>
            <a:endParaRPr lang="en-US" sz="1100" dirty="0"/>
          </a:p>
        </p:txBody>
      </p:sp>
      <p:cxnSp>
        <p:nvCxnSpPr>
          <p:cNvPr id="1067" name="Straight Connector 1066"/>
          <p:cNvCxnSpPr/>
          <p:nvPr/>
        </p:nvCxnSpPr>
        <p:spPr>
          <a:xfrm>
            <a:off x="1681843" y="791547"/>
            <a:ext cx="3699589" cy="1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/>
          <p:cNvSpPr/>
          <p:nvPr/>
        </p:nvSpPr>
        <p:spPr>
          <a:xfrm>
            <a:off x="4927342" y="202047"/>
            <a:ext cx="9717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BD=151.12 ft.</a:t>
            </a:r>
            <a:endParaRPr lang="en-US" sz="1100" dirty="0"/>
          </a:p>
        </p:txBody>
      </p:sp>
      <p:cxnSp>
        <p:nvCxnSpPr>
          <p:cNvPr id="1070" name="Straight Connector 1069"/>
          <p:cNvCxnSpPr/>
          <p:nvPr/>
        </p:nvCxnSpPr>
        <p:spPr>
          <a:xfrm>
            <a:off x="1681843" y="783595"/>
            <a:ext cx="5539275" cy="54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Rectangle 1070"/>
          <p:cNvSpPr/>
          <p:nvPr/>
        </p:nvSpPr>
        <p:spPr>
          <a:xfrm>
            <a:off x="6723733" y="332852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BE=226.12 ft.</a:t>
            </a:r>
            <a:endParaRPr lang="en-US" sz="1100" dirty="0"/>
          </a:p>
        </p:txBody>
      </p:sp>
      <p:cxnSp>
        <p:nvCxnSpPr>
          <p:cNvPr id="1073" name="Straight Connector 1072"/>
          <p:cNvCxnSpPr/>
          <p:nvPr/>
        </p:nvCxnSpPr>
        <p:spPr>
          <a:xfrm>
            <a:off x="1676400" y="800264"/>
            <a:ext cx="7086600" cy="114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Rectangle 1073"/>
          <p:cNvSpPr/>
          <p:nvPr/>
        </p:nvSpPr>
        <p:spPr>
          <a:xfrm>
            <a:off x="7239000" y="576590"/>
            <a:ext cx="9749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BG=289.18 ft.</a:t>
            </a:r>
            <a:endParaRPr lang="en-US" sz="1100" dirty="0"/>
          </a:p>
        </p:txBody>
      </p:sp>
      <p:cxnSp>
        <p:nvCxnSpPr>
          <p:cNvPr id="1076" name="Straight Connector 1075"/>
          <p:cNvCxnSpPr/>
          <p:nvPr/>
        </p:nvCxnSpPr>
        <p:spPr>
          <a:xfrm>
            <a:off x="1681843" y="791547"/>
            <a:ext cx="8123418" cy="37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Rectangle 1076"/>
          <p:cNvSpPr/>
          <p:nvPr/>
        </p:nvSpPr>
        <p:spPr>
          <a:xfrm>
            <a:off x="9391011" y="500390"/>
            <a:ext cx="973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BH=331.34 ft.</a:t>
            </a:r>
            <a:endParaRPr lang="en-US" sz="1100" dirty="0"/>
          </a:p>
        </p:txBody>
      </p:sp>
      <p:cxnSp>
        <p:nvCxnSpPr>
          <p:cNvPr id="1079" name="Straight Connector 1078"/>
          <p:cNvCxnSpPr/>
          <p:nvPr/>
        </p:nvCxnSpPr>
        <p:spPr>
          <a:xfrm>
            <a:off x="1681843" y="783595"/>
            <a:ext cx="2471057" cy="168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Rectangle 1079"/>
          <p:cNvSpPr/>
          <p:nvPr/>
        </p:nvSpPr>
        <p:spPr>
          <a:xfrm>
            <a:off x="3227954" y="1693703"/>
            <a:ext cx="9492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BF=122.01 ft.</a:t>
            </a:r>
            <a:endParaRPr lang="en-US" sz="1100" dirty="0"/>
          </a:p>
        </p:txBody>
      </p:sp>
      <p:cxnSp>
        <p:nvCxnSpPr>
          <p:cNvPr id="1082" name="Straight Connector 1081"/>
          <p:cNvCxnSpPr/>
          <p:nvPr/>
        </p:nvCxnSpPr>
        <p:spPr>
          <a:xfrm>
            <a:off x="1681843" y="783595"/>
            <a:ext cx="2283278" cy="515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Rectangle 1082"/>
          <p:cNvSpPr/>
          <p:nvPr/>
        </p:nvSpPr>
        <p:spPr>
          <a:xfrm>
            <a:off x="2971800" y="5638800"/>
            <a:ext cx="9300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BJ=230.22 ft.</a:t>
            </a:r>
            <a:endParaRPr lang="en-US" sz="1100" dirty="0"/>
          </a:p>
        </p:txBody>
      </p:sp>
      <p:cxnSp>
        <p:nvCxnSpPr>
          <p:cNvPr id="1085" name="Straight Connector 1084"/>
          <p:cNvCxnSpPr/>
          <p:nvPr/>
        </p:nvCxnSpPr>
        <p:spPr>
          <a:xfrm>
            <a:off x="1681843" y="791547"/>
            <a:ext cx="5829300" cy="5342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Rectangle 1085"/>
          <p:cNvSpPr/>
          <p:nvPr/>
        </p:nvSpPr>
        <p:spPr>
          <a:xfrm>
            <a:off x="6375720" y="4873398"/>
            <a:ext cx="9589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BK=322.76 ft.</a:t>
            </a:r>
            <a:endParaRPr lang="en-US" sz="1100" dirty="0"/>
          </a:p>
        </p:txBody>
      </p:sp>
      <p:cxnSp>
        <p:nvCxnSpPr>
          <p:cNvPr id="1088" name="Straight Connector 1087"/>
          <p:cNvCxnSpPr/>
          <p:nvPr/>
        </p:nvCxnSpPr>
        <p:spPr>
          <a:xfrm>
            <a:off x="3521529" y="800264"/>
            <a:ext cx="1859903" cy="1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Rectangle 1088"/>
          <p:cNvSpPr/>
          <p:nvPr/>
        </p:nvSpPr>
        <p:spPr>
          <a:xfrm>
            <a:off x="3159268" y="89419"/>
            <a:ext cx="8980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CD=75.75 ft.</a:t>
            </a:r>
            <a:endParaRPr lang="en-US" sz="1100" dirty="0"/>
          </a:p>
        </p:txBody>
      </p:sp>
      <p:cxnSp>
        <p:nvCxnSpPr>
          <p:cNvPr id="1091" name="Straight Connector 1090"/>
          <p:cNvCxnSpPr/>
          <p:nvPr/>
        </p:nvCxnSpPr>
        <p:spPr>
          <a:xfrm>
            <a:off x="3531637" y="800264"/>
            <a:ext cx="3689481" cy="2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2" name="Rectangle 1091"/>
          <p:cNvSpPr/>
          <p:nvPr/>
        </p:nvSpPr>
        <p:spPr>
          <a:xfrm>
            <a:off x="6664449" y="108859"/>
            <a:ext cx="9525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CE=150.75 ft.</a:t>
            </a:r>
            <a:endParaRPr lang="en-US" sz="1100" dirty="0"/>
          </a:p>
        </p:txBody>
      </p:sp>
      <p:cxnSp>
        <p:nvCxnSpPr>
          <p:cNvPr id="1096" name="Straight Connector 1095"/>
          <p:cNvCxnSpPr/>
          <p:nvPr/>
        </p:nvCxnSpPr>
        <p:spPr>
          <a:xfrm>
            <a:off x="3531637" y="791547"/>
            <a:ext cx="5231363" cy="12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ectangle 1096"/>
          <p:cNvSpPr/>
          <p:nvPr/>
        </p:nvSpPr>
        <p:spPr>
          <a:xfrm>
            <a:off x="6659592" y="1300533"/>
            <a:ext cx="973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CG=213.43 ft.</a:t>
            </a:r>
            <a:endParaRPr lang="en-US" sz="1100" dirty="0"/>
          </a:p>
        </p:txBody>
      </p:sp>
      <p:cxnSp>
        <p:nvCxnSpPr>
          <p:cNvPr id="1099" name="Straight Connector 1098"/>
          <p:cNvCxnSpPr/>
          <p:nvPr/>
        </p:nvCxnSpPr>
        <p:spPr>
          <a:xfrm>
            <a:off x="3521529" y="811061"/>
            <a:ext cx="6283732" cy="1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0" name="Rectangle 1099"/>
          <p:cNvSpPr/>
          <p:nvPr/>
        </p:nvSpPr>
        <p:spPr>
          <a:xfrm>
            <a:off x="9868781" y="726855"/>
            <a:ext cx="9717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CH=256.34 ft.</a:t>
            </a:r>
            <a:endParaRPr lang="en-US" sz="1100" dirty="0"/>
          </a:p>
        </p:txBody>
      </p:sp>
      <p:cxnSp>
        <p:nvCxnSpPr>
          <p:cNvPr id="1102" name="Straight Connector 1101"/>
          <p:cNvCxnSpPr/>
          <p:nvPr/>
        </p:nvCxnSpPr>
        <p:spPr>
          <a:xfrm>
            <a:off x="3531637" y="821094"/>
            <a:ext cx="621263" cy="1644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3" name="Rectangle 1102"/>
          <p:cNvSpPr/>
          <p:nvPr/>
        </p:nvSpPr>
        <p:spPr>
          <a:xfrm>
            <a:off x="4129798" y="1782764"/>
            <a:ext cx="8755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CF=71.64 ft.</a:t>
            </a:r>
            <a:endParaRPr lang="en-US" sz="1100" dirty="0"/>
          </a:p>
        </p:txBody>
      </p:sp>
      <p:cxnSp>
        <p:nvCxnSpPr>
          <p:cNvPr id="1105" name="Straight Connector 1104"/>
          <p:cNvCxnSpPr/>
          <p:nvPr/>
        </p:nvCxnSpPr>
        <p:spPr>
          <a:xfrm>
            <a:off x="3521529" y="811061"/>
            <a:ext cx="443592" cy="514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" name="Rectangle 1105"/>
          <p:cNvSpPr/>
          <p:nvPr/>
        </p:nvSpPr>
        <p:spPr>
          <a:xfrm>
            <a:off x="3395399" y="4210612"/>
            <a:ext cx="9284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CJ=210.45 ft.</a:t>
            </a:r>
            <a:endParaRPr lang="en-US" sz="1100" dirty="0"/>
          </a:p>
        </p:txBody>
      </p:sp>
      <p:cxnSp>
        <p:nvCxnSpPr>
          <p:cNvPr id="1108" name="Straight Connector 1107"/>
          <p:cNvCxnSpPr/>
          <p:nvPr/>
        </p:nvCxnSpPr>
        <p:spPr>
          <a:xfrm>
            <a:off x="3521529" y="791547"/>
            <a:ext cx="3989614" cy="5342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Rectangle 1108"/>
          <p:cNvSpPr/>
          <p:nvPr/>
        </p:nvSpPr>
        <p:spPr>
          <a:xfrm>
            <a:off x="5219700" y="5285891"/>
            <a:ext cx="9573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CK=272.01 ft.</a:t>
            </a:r>
            <a:endParaRPr lang="en-US" sz="1100" dirty="0"/>
          </a:p>
        </p:txBody>
      </p:sp>
      <p:cxnSp>
        <p:nvCxnSpPr>
          <p:cNvPr id="1111" name="Straight Connector 1110"/>
          <p:cNvCxnSpPr/>
          <p:nvPr/>
        </p:nvCxnSpPr>
        <p:spPr>
          <a:xfrm>
            <a:off x="3521529" y="783595"/>
            <a:ext cx="6155871" cy="342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2" name="Rectangle 1111"/>
          <p:cNvSpPr/>
          <p:nvPr/>
        </p:nvSpPr>
        <p:spPr>
          <a:xfrm>
            <a:off x="7378199" y="2696175"/>
            <a:ext cx="10038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CM=287.31 ft.</a:t>
            </a:r>
            <a:endParaRPr lang="en-US" sz="1100" dirty="0"/>
          </a:p>
        </p:txBody>
      </p:sp>
      <p:cxnSp>
        <p:nvCxnSpPr>
          <p:cNvPr id="1114" name="Straight Connector 1113"/>
          <p:cNvCxnSpPr/>
          <p:nvPr/>
        </p:nvCxnSpPr>
        <p:spPr>
          <a:xfrm>
            <a:off x="5381432" y="811061"/>
            <a:ext cx="1839686" cy="1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5" name="Rectangle 1114"/>
          <p:cNvSpPr/>
          <p:nvPr/>
        </p:nvSpPr>
        <p:spPr>
          <a:xfrm>
            <a:off x="5543056" y="373823"/>
            <a:ext cx="7120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DE=75 ft.</a:t>
            </a:r>
            <a:endParaRPr lang="en-US" sz="1100" dirty="0"/>
          </a:p>
        </p:txBody>
      </p:sp>
      <p:cxnSp>
        <p:nvCxnSpPr>
          <p:cNvPr id="1117" name="Straight Connector 1116"/>
          <p:cNvCxnSpPr/>
          <p:nvPr/>
        </p:nvCxnSpPr>
        <p:spPr>
          <a:xfrm>
            <a:off x="5381432" y="821094"/>
            <a:ext cx="3381568" cy="7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Rectangle 1117"/>
          <p:cNvSpPr/>
          <p:nvPr/>
        </p:nvSpPr>
        <p:spPr>
          <a:xfrm>
            <a:off x="8216973" y="595252"/>
            <a:ext cx="9845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DG=138.06 ft.</a:t>
            </a:r>
            <a:endParaRPr lang="en-US" sz="1100" dirty="0"/>
          </a:p>
        </p:txBody>
      </p:sp>
      <p:cxnSp>
        <p:nvCxnSpPr>
          <p:cNvPr id="1120" name="Straight Connector 1119"/>
          <p:cNvCxnSpPr/>
          <p:nvPr/>
        </p:nvCxnSpPr>
        <p:spPr>
          <a:xfrm>
            <a:off x="5376377" y="821094"/>
            <a:ext cx="4428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1" name="Rectangle 1120"/>
          <p:cNvSpPr/>
          <p:nvPr/>
        </p:nvSpPr>
        <p:spPr>
          <a:xfrm>
            <a:off x="9677400" y="915057"/>
            <a:ext cx="9829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DH=180.60 ft.</a:t>
            </a:r>
            <a:endParaRPr lang="en-US" sz="1100" dirty="0"/>
          </a:p>
        </p:txBody>
      </p:sp>
      <p:cxnSp>
        <p:nvCxnSpPr>
          <p:cNvPr id="1123" name="Straight Connector 1122"/>
          <p:cNvCxnSpPr/>
          <p:nvPr/>
        </p:nvCxnSpPr>
        <p:spPr>
          <a:xfrm flipH="1">
            <a:off x="4129798" y="811061"/>
            <a:ext cx="1246579" cy="1654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ctangle 1123"/>
          <p:cNvSpPr/>
          <p:nvPr/>
        </p:nvSpPr>
        <p:spPr>
          <a:xfrm>
            <a:off x="3472744" y="1905000"/>
            <a:ext cx="8867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DF=83.21 ft.</a:t>
            </a:r>
            <a:endParaRPr lang="en-US" sz="1100" dirty="0"/>
          </a:p>
        </p:txBody>
      </p:sp>
      <p:cxnSp>
        <p:nvCxnSpPr>
          <p:cNvPr id="1128" name="Straight Connector 1127"/>
          <p:cNvCxnSpPr/>
          <p:nvPr/>
        </p:nvCxnSpPr>
        <p:spPr>
          <a:xfrm flipH="1">
            <a:off x="3965121" y="838528"/>
            <a:ext cx="1411256" cy="5114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Rectangle 1128"/>
          <p:cNvSpPr/>
          <p:nvPr/>
        </p:nvSpPr>
        <p:spPr>
          <a:xfrm>
            <a:off x="4648200" y="1981200"/>
            <a:ext cx="939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DJ=216.42 ft.</a:t>
            </a:r>
            <a:endParaRPr lang="en-US" sz="1100" dirty="0"/>
          </a:p>
        </p:txBody>
      </p:sp>
      <p:cxnSp>
        <p:nvCxnSpPr>
          <p:cNvPr id="1131" name="Straight Connector 1130"/>
          <p:cNvCxnSpPr/>
          <p:nvPr/>
        </p:nvCxnSpPr>
        <p:spPr>
          <a:xfrm>
            <a:off x="5376377" y="800264"/>
            <a:ext cx="2134766" cy="5333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" name="Rectangle 1131"/>
          <p:cNvSpPr/>
          <p:nvPr/>
        </p:nvSpPr>
        <p:spPr>
          <a:xfrm>
            <a:off x="6232251" y="5670322"/>
            <a:ext cx="968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DK=234.33 ft.</a:t>
            </a:r>
            <a:endParaRPr lang="en-US" sz="1100" dirty="0"/>
          </a:p>
        </p:txBody>
      </p:sp>
      <p:cxnSp>
        <p:nvCxnSpPr>
          <p:cNvPr id="1135" name="Straight Connector 1134"/>
          <p:cNvCxnSpPr/>
          <p:nvPr/>
        </p:nvCxnSpPr>
        <p:spPr>
          <a:xfrm>
            <a:off x="7221118" y="828675"/>
            <a:ext cx="1541882" cy="8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Rectangle 1135"/>
          <p:cNvSpPr/>
          <p:nvPr/>
        </p:nvSpPr>
        <p:spPr>
          <a:xfrm>
            <a:off x="7169555" y="937807"/>
            <a:ext cx="8947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EG=63.06 ft.</a:t>
            </a:r>
            <a:endParaRPr lang="en-US" sz="1100" dirty="0"/>
          </a:p>
        </p:txBody>
      </p:sp>
      <p:cxnSp>
        <p:nvCxnSpPr>
          <p:cNvPr id="1138" name="Straight Connector 1137"/>
          <p:cNvCxnSpPr/>
          <p:nvPr/>
        </p:nvCxnSpPr>
        <p:spPr>
          <a:xfrm>
            <a:off x="7221118" y="821094"/>
            <a:ext cx="2584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Rectangle 1138"/>
          <p:cNvSpPr/>
          <p:nvPr/>
        </p:nvSpPr>
        <p:spPr>
          <a:xfrm>
            <a:off x="9805690" y="1083772"/>
            <a:ext cx="9653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EH=105.59 ft.</a:t>
            </a:r>
            <a:endParaRPr lang="en-US" sz="1100" dirty="0"/>
          </a:p>
        </p:txBody>
      </p:sp>
      <p:cxnSp>
        <p:nvCxnSpPr>
          <p:cNvPr id="1141" name="Straight Connector 1140"/>
          <p:cNvCxnSpPr/>
          <p:nvPr/>
        </p:nvCxnSpPr>
        <p:spPr>
          <a:xfrm flipH="1">
            <a:off x="4152900" y="821094"/>
            <a:ext cx="3068218" cy="1644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2" name="Rectangle 1141"/>
          <p:cNvSpPr/>
          <p:nvPr/>
        </p:nvSpPr>
        <p:spPr>
          <a:xfrm>
            <a:off x="3063328" y="2132856"/>
            <a:ext cx="9412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EF=142.16 ft.</a:t>
            </a:r>
            <a:endParaRPr lang="en-US" sz="1100" dirty="0"/>
          </a:p>
        </p:txBody>
      </p:sp>
      <p:cxnSp>
        <p:nvCxnSpPr>
          <p:cNvPr id="1144" name="Straight Connector 1143"/>
          <p:cNvCxnSpPr/>
          <p:nvPr/>
        </p:nvCxnSpPr>
        <p:spPr>
          <a:xfrm flipH="1">
            <a:off x="3965121" y="821094"/>
            <a:ext cx="3255997" cy="513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5" name="Rectangle 1144"/>
          <p:cNvSpPr/>
          <p:nvPr/>
        </p:nvSpPr>
        <p:spPr>
          <a:xfrm>
            <a:off x="3910418" y="4472222"/>
            <a:ext cx="9220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EJ=247.76 ft.</a:t>
            </a:r>
            <a:endParaRPr lang="en-US" sz="1100" dirty="0"/>
          </a:p>
        </p:txBody>
      </p:sp>
      <p:cxnSp>
        <p:nvCxnSpPr>
          <p:cNvPr id="1147" name="Straight Connector 1146"/>
          <p:cNvCxnSpPr/>
          <p:nvPr/>
        </p:nvCxnSpPr>
        <p:spPr>
          <a:xfrm>
            <a:off x="7221118" y="828675"/>
            <a:ext cx="290025" cy="530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8" name="Rectangle 1147"/>
          <p:cNvSpPr/>
          <p:nvPr/>
        </p:nvSpPr>
        <p:spPr>
          <a:xfrm>
            <a:off x="6705600" y="3624590"/>
            <a:ext cx="9509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EK=216.79 ft.</a:t>
            </a:r>
            <a:endParaRPr lang="en-US" sz="1100" dirty="0"/>
          </a:p>
        </p:txBody>
      </p:sp>
      <p:cxnSp>
        <p:nvCxnSpPr>
          <p:cNvPr id="1150" name="Straight Connector 1149"/>
          <p:cNvCxnSpPr/>
          <p:nvPr/>
        </p:nvCxnSpPr>
        <p:spPr>
          <a:xfrm>
            <a:off x="1681843" y="762000"/>
            <a:ext cx="7995557" cy="344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1" name="Rectangle 1150"/>
          <p:cNvSpPr/>
          <p:nvPr/>
        </p:nvSpPr>
        <p:spPr>
          <a:xfrm>
            <a:off x="7680245" y="3645804"/>
            <a:ext cx="10054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BM=355.22 ft.</a:t>
            </a:r>
            <a:endParaRPr lang="en-US" sz="1100" dirty="0"/>
          </a:p>
        </p:txBody>
      </p:sp>
      <p:cxnSp>
        <p:nvCxnSpPr>
          <p:cNvPr id="1153" name="Straight Connector 1152"/>
          <p:cNvCxnSpPr/>
          <p:nvPr/>
        </p:nvCxnSpPr>
        <p:spPr>
          <a:xfrm>
            <a:off x="5376377" y="811061"/>
            <a:ext cx="4301023" cy="339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4" name="Rectangle 1153"/>
          <p:cNvSpPr/>
          <p:nvPr/>
        </p:nvSpPr>
        <p:spPr>
          <a:xfrm>
            <a:off x="7651836" y="2926244"/>
            <a:ext cx="10150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DM=223.51 ft.</a:t>
            </a:r>
            <a:endParaRPr lang="en-US" sz="1100" dirty="0"/>
          </a:p>
        </p:txBody>
      </p:sp>
      <p:cxnSp>
        <p:nvCxnSpPr>
          <p:cNvPr id="1158" name="Straight Connector 1157"/>
          <p:cNvCxnSpPr/>
          <p:nvPr/>
        </p:nvCxnSpPr>
        <p:spPr>
          <a:xfrm>
            <a:off x="7239000" y="847337"/>
            <a:ext cx="2438400" cy="3363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Rectangle 1158"/>
          <p:cNvSpPr/>
          <p:nvPr/>
        </p:nvSpPr>
        <p:spPr>
          <a:xfrm>
            <a:off x="7378199" y="2432199"/>
            <a:ext cx="9973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EM=169.78 ft.</a:t>
            </a:r>
            <a:endParaRPr lang="en-US" sz="1100" dirty="0"/>
          </a:p>
        </p:txBody>
      </p:sp>
      <p:cxnSp>
        <p:nvCxnSpPr>
          <p:cNvPr id="1161" name="Straight Connector 1160"/>
          <p:cNvCxnSpPr/>
          <p:nvPr/>
        </p:nvCxnSpPr>
        <p:spPr>
          <a:xfrm flipV="1">
            <a:off x="8763000" y="828675"/>
            <a:ext cx="1042261" cy="8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2" name="Rectangle 1161"/>
          <p:cNvSpPr/>
          <p:nvPr/>
        </p:nvSpPr>
        <p:spPr>
          <a:xfrm>
            <a:off x="9883115" y="1233577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GH=42.54 ft.</a:t>
            </a:r>
            <a:endParaRPr lang="en-US" sz="1100" dirty="0"/>
          </a:p>
        </p:txBody>
      </p:sp>
      <p:cxnSp>
        <p:nvCxnSpPr>
          <p:cNvPr id="1164" name="Straight Connector 1163"/>
          <p:cNvCxnSpPr/>
          <p:nvPr/>
        </p:nvCxnSpPr>
        <p:spPr>
          <a:xfrm flipH="1">
            <a:off x="4152900" y="915057"/>
            <a:ext cx="4610100" cy="155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5" name="Rectangle 1164"/>
          <p:cNvSpPr/>
          <p:nvPr/>
        </p:nvSpPr>
        <p:spPr>
          <a:xfrm>
            <a:off x="4800600" y="1676400"/>
            <a:ext cx="9621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FG=198.51 ft.</a:t>
            </a:r>
            <a:endParaRPr lang="en-US" sz="1100" dirty="0"/>
          </a:p>
        </p:txBody>
      </p:sp>
      <p:cxnSp>
        <p:nvCxnSpPr>
          <p:cNvPr id="1167" name="Straight Connector 1166"/>
          <p:cNvCxnSpPr/>
          <p:nvPr/>
        </p:nvCxnSpPr>
        <p:spPr>
          <a:xfrm flipH="1">
            <a:off x="3965121" y="915057"/>
            <a:ext cx="4797879" cy="503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Rectangle 1167"/>
          <p:cNvSpPr/>
          <p:nvPr/>
        </p:nvSpPr>
        <p:spPr>
          <a:xfrm>
            <a:off x="3727862" y="4733832"/>
            <a:ext cx="9428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GJ=283.96 ft.</a:t>
            </a:r>
            <a:endParaRPr lang="en-US" sz="1100" dirty="0"/>
          </a:p>
        </p:txBody>
      </p:sp>
      <p:cxnSp>
        <p:nvCxnSpPr>
          <p:cNvPr id="1170" name="Straight Connector 1169"/>
          <p:cNvCxnSpPr/>
          <p:nvPr/>
        </p:nvCxnSpPr>
        <p:spPr>
          <a:xfrm flipH="1">
            <a:off x="7511143" y="915057"/>
            <a:ext cx="1251857" cy="5219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1" name="Rectangle 1170"/>
          <p:cNvSpPr/>
          <p:nvPr/>
        </p:nvSpPr>
        <p:spPr>
          <a:xfrm>
            <a:off x="6755511" y="5029200"/>
            <a:ext cx="9717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GK=219.03 ft.</a:t>
            </a:r>
            <a:endParaRPr lang="en-US" sz="1100" dirty="0"/>
          </a:p>
        </p:txBody>
      </p:sp>
      <p:cxnSp>
        <p:nvCxnSpPr>
          <p:cNvPr id="1173" name="Straight Connector 1172"/>
          <p:cNvCxnSpPr/>
          <p:nvPr/>
        </p:nvCxnSpPr>
        <p:spPr>
          <a:xfrm>
            <a:off x="8763000" y="937807"/>
            <a:ext cx="914400" cy="327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4" name="Rectangle 1173"/>
          <p:cNvSpPr/>
          <p:nvPr/>
        </p:nvSpPr>
        <p:spPr>
          <a:xfrm>
            <a:off x="8066317" y="1761931"/>
            <a:ext cx="10182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GM=138.81 ft.</a:t>
            </a:r>
            <a:endParaRPr lang="en-US" sz="1100" dirty="0"/>
          </a:p>
        </p:txBody>
      </p:sp>
      <p:cxnSp>
        <p:nvCxnSpPr>
          <p:cNvPr id="1176" name="Straight Connector 1175"/>
          <p:cNvCxnSpPr/>
          <p:nvPr/>
        </p:nvCxnSpPr>
        <p:spPr>
          <a:xfrm flipH="1">
            <a:off x="4152900" y="811061"/>
            <a:ext cx="5652361" cy="1654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Rectangle 1176"/>
          <p:cNvSpPr/>
          <p:nvPr/>
        </p:nvSpPr>
        <p:spPr>
          <a:xfrm>
            <a:off x="5883800" y="1843766"/>
            <a:ext cx="9605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FH=240.30 ft.</a:t>
            </a:r>
            <a:endParaRPr lang="en-US" sz="1100" dirty="0"/>
          </a:p>
        </p:txBody>
      </p:sp>
      <p:cxnSp>
        <p:nvCxnSpPr>
          <p:cNvPr id="1179" name="Straight Connector 1178"/>
          <p:cNvCxnSpPr/>
          <p:nvPr/>
        </p:nvCxnSpPr>
        <p:spPr>
          <a:xfrm flipH="1">
            <a:off x="3965121" y="811061"/>
            <a:ext cx="5840140" cy="5131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0" name="Rectangle 1179"/>
          <p:cNvSpPr/>
          <p:nvPr/>
        </p:nvSpPr>
        <p:spPr>
          <a:xfrm>
            <a:off x="4465879" y="3524578"/>
            <a:ext cx="9412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HJ=317.16 ft.</a:t>
            </a:r>
            <a:endParaRPr lang="en-US" sz="1100" dirty="0"/>
          </a:p>
        </p:txBody>
      </p:sp>
      <p:cxnSp>
        <p:nvCxnSpPr>
          <p:cNvPr id="1182" name="Straight Connector 1181"/>
          <p:cNvCxnSpPr/>
          <p:nvPr/>
        </p:nvCxnSpPr>
        <p:spPr>
          <a:xfrm flipH="1">
            <a:off x="7526888" y="828675"/>
            <a:ext cx="2278373" cy="530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Rectangle 1182"/>
          <p:cNvSpPr/>
          <p:nvPr/>
        </p:nvSpPr>
        <p:spPr>
          <a:xfrm>
            <a:off x="6757115" y="5300990"/>
            <a:ext cx="9701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HK=235.45 ft.</a:t>
            </a:r>
            <a:endParaRPr lang="en-US" sz="1100" dirty="0"/>
          </a:p>
        </p:txBody>
      </p:sp>
      <p:cxnSp>
        <p:nvCxnSpPr>
          <p:cNvPr id="1185" name="Straight Connector 1184"/>
          <p:cNvCxnSpPr/>
          <p:nvPr/>
        </p:nvCxnSpPr>
        <p:spPr>
          <a:xfrm flipH="1">
            <a:off x="9677400" y="828675"/>
            <a:ext cx="127861" cy="3381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6" name="Rectangle 1185"/>
          <p:cNvSpPr/>
          <p:nvPr/>
        </p:nvSpPr>
        <p:spPr>
          <a:xfrm>
            <a:off x="9139716" y="4341417"/>
            <a:ext cx="10166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HM=138.05 ft.</a:t>
            </a:r>
            <a:endParaRPr lang="en-US" sz="1100" dirty="0"/>
          </a:p>
        </p:txBody>
      </p:sp>
      <p:cxnSp>
        <p:nvCxnSpPr>
          <p:cNvPr id="1188" name="Straight Connector 1187"/>
          <p:cNvCxnSpPr/>
          <p:nvPr/>
        </p:nvCxnSpPr>
        <p:spPr>
          <a:xfrm flipH="1">
            <a:off x="3965121" y="2482964"/>
            <a:ext cx="164677" cy="344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9" name="Rectangle 1188"/>
          <p:cNvSpPr/>
          <p:nvPr/>
        </p:nvSpPr>
        <p:spPr>
          <a:xfrm>
            <a:off x="3304500" y="2486306"/>
            <a:ext cx="9172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FJ=140.68 ft.</a:t>
            </a:r>
            <a:endParaRPr lang="en-US" sz="1100" dirty="0"/>
          </a:p>
        </p:txBody>
      </p:sp>
      <p:cxnSp>
        <p:nvCxnSpPr>
          <p:cNvPr id="1191" name="Straight Connector 1190"/>
          <p:cNvCxnSpPr/>
          <p:nvPr/>
        </p:nvCxnSpPr>
        <p:spPr>
          <a:xfrm>
            <a:off x="4152900" y="2465228"/>
            <a:ext cx="3358243" cy="370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Rectangle 1191"/>
          <p:cNvSpPr/>
          <p:nvPr/>
        </p:nvSpPr>
        <p:spPr>
          <a:xfrm>
            <a:off x="5794038" y="4613227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FK=204.10 ft.</a:t>
            </a:r>
            <a:endParaRPr lang="en-US" sz="1100" dirty="0"/>
          </a:p>
        </p:txBody>
      </p:sp>
      <p:cxnSp>
        <p:nvCxnSpPr>
          <p:cNvPr id="1194" name="Straight Connector 1193"/>
          <p:cNvCxnSpPr/>
          <p:nvPr/>
        </p:nvCxnSpPr>
        <p:spPr>
          <a:xfrm>
            <a:off x="4152900" y="2465228"/>
            <a:ext cx="5524500" cy="174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5" name="Rectangle 1194"/>
          <p:cNvSpPr/>
          <p:nvPr/>
        </p:nvSpPr>
        <p:spPr>
          <a:xfrm>
            <a:off x="4414583" y="2497103"/>
            <a:ext cx="9925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FM=236.19 ft.</a:t>
            </a:r>
            <a:endParaRPr lang="en-US" sz="1100" dirty="0"/>
          </a:p>
        </p:txBody>
      </p:sp>
      <p:cxnSp>
        <p:nvCxnSpPr>
          <p:cNvPr id="1197" name="Straight Connector 1196"/>
          <p:cNvCxnSpPr/>
          <p:nvPr/>
        </p:nvCxnSpPr>
        <p:spPr>
          <a:xfrm>
            <a:off x="3965121" y="5942629"/>
            <a:ext cx="3561767" cy="19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9" name="Rectangle 1198"/>
          <p:cNvSpPr/>
          <p:nvPr/>
        </p:nvSpPr>
        <p:spPr>
          <a:xfrm>
            <a:off x="4129798" y="5647905"/>
            <a:ext cx="9268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JK=145.90 ft.</a:t>
            </a:r>
            <a:endParaRPr lang="en-US" sz="1100" dirty="0"/>
          </a:p>
        </p:txBody>
      </p:sp>
      <p:cxnSp>
        <p:nvCxnSpPr>
          <p:cNvPr id="1201" name="Straight Connector 1200"/>
          <p:cNvCxnSpPr/>
          <p:nvPr/>
        </p:nvCxnSpPr>
        <p:spPr>
          <a:xfrm flipV="1">
            <a:off x="3965121" y="4210612"/>
            <a:ext cx="5712279" cy="174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2" name="Rectangle 1201"/>
          <p:cNvSpPr/>
          <p:nvPr/>
        </p:nvSpPr>
        <p:spPr>
          <a:xfrm>
            <a:off x="8257391" y="4055104"/>
            <a:ext cx="973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JM=244.03 ft.</a:t>
            </a:r>
            <a:endParaRPr lang="en-US" sz="1100" dirty="0"/>
          </a:p>
        </p:txBody>
      </p:sp>
      <p:cxnSp>
        <p:nvCxnSpPr>
          <p:cNvPr id="1204" name="Straight Connector 1203"/>
          <p:cNvCxnSpPr/>
          <p:nvPr/>
        </p:nvCxnSpPr>
        <p:spPr>
          <a:xfrm flipV="1">
            <a:off x="7526888" y="4210612"/>
            <a:ext cx="2150512" cy="192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5" name="Rectangle 1204"/>
          <p:cNvSpPr/>
          <p:nvPr/>
        </p:nvSpPr>
        <p:spPr>
          <a:xfrm>
            <a:off x="8074331" y="5219637"/>
            <a:ext cx="10021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KM=117.54 ft.</a:t>
            </a:r>
            <a:endParaRPr lang="en-US" sz="1100" dirty="0"/>
          </a:p>
        </p:txBody>
      </p:sp>
      <p:sp>
        <p:nvSpPr>
          <p:cNvPr id="1206" name="TextBox 1205"/>
          <p:cNvSpPr txBox="1"/>
          <p:nvPr/>
        </p:nvSpPr>
        <p:spPr>
          <a:xfrm>
            <a:off x="-497633" y="142207"/>
            <a:ext cx="6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800</a:t>
            </a:r>
            <a:endParaRPr lang="en-US" dirty="0"/>
          </a:p>
        </p:txBody>
      </p:sp>
      <p:sp>
        <p:nvSpPr>
          <p:cNvPr id="247" name="TextBox 246"/>
          <p:cNvSpPr txBox="1"/>
          <p:nvPr/>
        </p:nvSpPr>
        <p:spPr>
          <a:xfrm>
            <a:off x="1150857" y="108388"/>
            <a:ext cx="6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800</a:t>
            </a:r>
            <a:endParaRPr lang="en-US" dirty="0"/>
          </a:p>
        </p:txBody>
      </p:sp>
      <p:sp>
        <p:nvSpPr>
          <p:cNvPr id="248" name="TextBox 247"/>
          <p:cNvSpPr txBox="1"/>
          <p:nvPr/>
        </p:nvSpPr>
        <p:spPr>
          <a:xfrm>
            <a:off x="2967134" y="331299"/>
            <a:ext cx="6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800</a:t>
            </a:r>
            <a:endParaRPr 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4654178" y="426513"/>
            <a:ext cx="6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800</a:t>
            </a:r>
            <a:endParaRPr lang="en-US" dirty="0"/>
          </a:p>
        </p:txBody>
      </p:sp>
      <p:sp>
        <p:nvSpPr>
          <p:cNvPr id="250" name="TextBox 249"/>
          <p:cNvSpPr txBox="1"/>
          <p:nvPr/>
        </p:nvSpPr>
        <p:spPr>
          <a:xfrm>
            <a:off x="6337819" y="453438"/>
            <a:ext cx="6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800</a:t>
            </a:r>
            <a:endParaRPr lang="en-US" dirty="0"/>
          </a:p>
        </p:txBody>
      </p:sp>
      <p:sp>
        <p:nvSpPr>
          <p:cNvPr id="251" name="TextBox 250"/>
          <p:cNvSpPr txBox="1"/>
          <p:nvPr/>
        </p:nvSpPr>
        <p:spPr>
          <a:xfrm>
            <a:off x="8556172" y="1048911"/>
            <a:ext cx="6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2" name="TextBox 251"/>
          <p:cNvSpPr txBox="1"/>
          <p:nvPr/>
        </p:nvSpPr>
        <p:spPr>
          <a:xfrm>
            <a:off x="9284130" y="341015"/>
            <a:ext cx="6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</a:t>
            </a:r>
            <a:endParaRPr lang="en-US" dirty="0"/>
          </a:p>
        </p:txBody>
      </p:sp>
      <p:sp>
        <p:nvSpPr>
          <p:cNvPr id="253" name="TextBox 252"/>
          <p:cNvSpPr txBox="1"/>
          <p:nvPr/>
        </p:nvSpPr>
        <p:spPr>
          <a:xfrm>
            <a:off x="2931446" y="2696175"/>
            <a:ext cx="6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800</a:t>
            </a:r>
            <a:endParaRPr 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38100" y="6245468"/>
            <a:ext cx="6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7458011" y="6249742"/>
            <a:ext cx="6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3651379" y="6249742"/>
            <a:ext cx="6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9391011" y="5463239"/>
            <a:ext cx="6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8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222</Words>
  <Application>Microsoft Office PowerPoint</Application>
  <PresentationFormat>On-screen Show (4:3)</PresentationFormat>
  <Paragraphs>90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</dc:creator>
  <cp:lastModifiedBy>ADMINIBM</cp:lastModifiedBy>
  <cp:revision>14</cp:revision>
  <dcterms:created xsi:type="dcterms:W3CDTF">2006-08-16T00:00:00Z</dcterms:created>
  <dcterms:modified xsi:type="dcterms:W3CDTF">2016-11-21T23:24:35Z</dcterms:modified>
</cp:coreProperties>
</file>