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4"/>
  </p:notesMasterIdLst>
  <p:handoutMasterIdLst>
    <p:handoutMasterId r:id="rId15"/>
  </p:handoutMasterIdLst>
  <p:sldIdLst>
    <p:sldId id="294" r:id="rId5"/>
    <p:sldId id="688" r:id="rId6"/>
    <p:sldId id="689" r:id="rId7"/>
    <p:sldId id="690" r:id="rId8"/>
    <p:sldId id="691" r:id="rId9"/>
    <p:sldId id="693" r:id="rId10"/>
    <p:sldId id="692" r:id="rId11"/>
    <p:sldId id="694" r:id="rId12"/>
    <p:sldId id="695" r:id="rId13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  <p15:guide id="18" orient="horz" pos="2799">
          <p15:clr>
            <a:srgbClr val="A4A3A4"/>
          </p15:clr>
        </p15:guide>
        <p15:guide id="19" orient="horz" pos="486">
          <p15:clr>
            <a:srgbClr val="A4A3A4"/>
          </p15:clr>
        </p15:guide>
        <p15:guide id="20" orient="horz" pos="2210">
          <p15:clr>
            <a:srgbClr val="A4A3A4"/>
          </p15:clr>
        </p15:guide>
        <p15:guide id="21" pos="5556">
          <p15:clr>
            <a:srgbClr val="A4A3A4"/>
          </p15:clr>
        </p15:guide>
        <p15:guide id="22" pos="385">
          <p15:clr>
            <a:srgbClr val="A4A3A4"/>
          </p15:clr>
        </p15:guide>
        <p15:guide id="23" pos="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5B4"/>
    <a:srgbClr val="007EAF"/>
    <a:srgbClr val="EAF5FB"/>
    <a:srgbClr val="B8E08C"/>
    <a:srgbClr val="FCF390"/>
    <a:srgbClr val="FDEFE9"/>
    <a:srgbClr val="FCE8EF"/>
    <a:srgbClr val="D2CC4E"/>
    <a:srgbClr val="61580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C7E97-5755-4192-A990-D0479E381D3A}" v="2" dt="2020-04-29T12:33:14.321"/>
    <p1510:client id="{1975E04B-4100-4B5D-B131-7862369662E5}" v="8" dt="2020-04-29T12:59:42.479"/>
    <p1510:client id="{373B5620-CDA0-4BB3-B13B-2C9B16F007A1}" v="1397" dt="2020-03-29T14:37:34.431"/>
    <p1510:client id="{8DE360B0-8034-9CAF-2AA2-EEC432D585D2}" v="765" dt="2020-08-18T16:14:05.974"/>
    <p1510:client id="{E1F471E2-1AC0-4384-8D26-380703E27EA4}" v="1" dt="2020-04-28T16:15:17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579" y="34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  <p:guide orient="horz" pos="2799"/>
        <p:guide orient="horz" pos="486"/>
        <p:guide orient="horz" pos="2210"/>
        <p:guide pos="5556"/>
        <p:guide pos="385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RACHERIE Laurent" userId="S::laurent.labracherie@altran.com::0f9eae3d-bdba-48ce-9e09-0af1d2e35d7d" providerId="AD" clId="Web-{373B5620-CDA0-4BB3-B13B-2C9B16F007A1}"/>
    <pc:docChg chg="addSld modSld">
      <pc:chgData name="LABRACHERIE Laurent" userId="S::laurent.labracherie@altran.com::0f9eae3d-bdba-48ce-9e09-0af1d2e35d7d" providerId="AD" clId="Web-{373B5620-CDA0-4BB3-B13B-2C9B16F007A1}" dt="2020-03-29T14:37:31.822" v="1238"/>
      <pc:docMkLst>
        <pc:docMk/>
      </pc:docMkLst>
      <pc:sldChg chg="addSp delSp modSp">
        <pc:chgData name="LABRACHERIE Laurent" userId="S::laurent.labracherie@altran.com::0f9eae3d-bdba-48ce-9e09-0af1d2e35d7d" providerId="AD" clId="Web-{373B5620-CDA0-4BB3-B13B-2C9B16F007A1}" dt="2020-03-29T14:36:00.198" v="495"/>
        <pc:sldMkLst>
          <pc:docMk/>
          <pc:sldMk cId="1746221284" sldId="593"/>
        </pc:sldMkLst>
        <pc:graphicFrameChg chg="add del mod modGraphic">
          <ac:chgData name="LABRACHERIE Laurent" userId="S::laurent.labracherie@altran.com::0f9eae3d-bdba-48ce-9e09-0af1d2e35d7d" providerId="AD" clId="Web-{373B5620-CDA0-4BB3-B13B-2C9B16F007A1}" dt="2020-03-29T14:36:00.198" v="495"/>
          <ac:graphicFrameMkLst>
            <pc:docMk/>
            <pc:sldMk cId="1746221284" sldId="593"/>
            <ac:graphicFrameMk id="5" creationId="{00000000-0000-0000-0000-000000000000}"/>
          </ac:graphicFrameMkLst>
        </pc:graphicFrameChg>
      </pc:sldChg>
      <pc:sldChg chg="addSp delSp modSp add replId">
        <pc:chgData name="LABRACHERIE Laurent" userId="S::laurent.labracherie@altran.com::0f9eae3d-bdba-48ce-9e09-0af1d2e35d7d" providerId="AD" clId="Web-{373B5620-CDA0-4BB3-B13B-2C9B16F007A1}" dt="2020-03-29T14:37:31.822" v="1238"/>
        <pc:sldMkLst>
          <pc:docMk/>
          <pc:sldMk cId="234836738" sldId="607"/>
        </pc:sldMkLst>
        <pc:graphicFrameChg chg="del mod modGraphic">
          <ac:chgData name="LABRACHERIE Laurent" userId="S::laurent.labracherie@altran.com::0f9eae3d-bdba-48ce-9e09-0af1d2e35d7d" providerId="AD" clId="Web-{373B5620-CDA0-4BB3-B13B-2C9B16F007A1}" dt="2020-03-29T14:28:12.390" v="7"/>
          <ac:graphicFrameMkLst>
            <pc:docMk/>
            <pc:sldMk cId="234836738" sldId="607"/>
            <ac:graphicFrameMk id="5" creationId="{00000000-0000-0000-0000-000000000000}"/>
          </ac:graphicFrameMkLst>
        </pc:graphicFrameChg>
        <pc:graphicFrameChg chg="add mod modGraphic">
          <ac:chgData name="LABRACHERIE Laurent" userId="S::laurent.labracherie@altran.com::0f9eae3d-bdba-48ce-9e09-0af1d2e35d7d" providerId="AD" clId="Web-{373B5620-CDA0-4BB3-B13B-2C9B16F007A1}" dt="2020-03-29T14:37:31.822" v="1238"/>
          <ac:graphicFrameMkLst>
            <pc:docMk/>
            <pc:sldMk cId="234836738" sldId="607"/>
            <ac:graphicFrameMk id="7" creationId="{DAC93C55-D3A0-465F-820A-61D62CD4BBB5}"/>
          </ac:graphicFrameMkLst>
        </pc:graphicFrameChg>
        <pc:picChg chg="add del mod">
          <ac:chgData name="LABRACHERIE Laurent" userId="S::laurent.labracherie@altran.com::0f9eae3d-bdba-48ce-9e09-0af1d2e35d7d" providerId="AD" clId="Web-{373B5620-CDA0-4BB3-B13B-2C9B16F007A1}" dt="2020-03-29T14:36:40.338" v="497"/>
          <ac:picMkLst>
            <pc:docMk/>
            <pc:sldMk cId="234836738" sldId="607"/>
            <ac:picMk id="2" creationId="{1ED7B5EC-1A40-4FBF-88E6-D4F4F9530FED}"/>
          </ac:picMkLst>
        </pc:picChg>
      </pc:sldChg>
    </pc:docChg>
  </pc:docChgLst>
  <pc:docChgLst>
    <pc:chgData name="SCALABRIN Gianmarco" userId="S::gianmarco.scalabrin@altran.com::0fb466e5-6ff7-40ce-bdd0-ef9da305ce22" providerId="AD" clId="Web-{E1F471E2-1AC0-4384-8D26-380703E27EA4}"/>
    <pc:docChg chg="modSld">
      <pc:chgData name="SCALABRIN Gianmarco" userId="S::gianmarco.scalabrin@altran.com::0fb466e5-6ff7-40ce-bdd0-ef9da305ce22" providerId="AD" clId="Web-{E1F471E2-1AC0-4384-8D26-380703E27EA4}" dt="2020-04-28T16:15:17.871" v="0" actId="1076"/>
      <pc:docMkLst>
        <pc:docMk/>
      </pc:docMkLst>
      <pc:sldChg chg="modSp">
        <pc:chgData name="SCALABRIN Gianmarco" userId="S::gianmarco.scalabrin@altran.com::0fb466e5-6ff7-40ce-bdd0-ef9da305ce22" providerId="AD" clId="Web-{E1F471E2-1AC0-4384-8D26-380703E27EA4}" dt="2020-04-28T16:15:17.871" v="0" actId="1076"/>
        <pc:sldMkLst>
          <pc:docMk/>
          <pc:sldMk cId="2883917756" sldId="631"/>
        </pc:sldMkLst>
        <pc:spChg chg="mod">
          <ac:chgData name="SCALABRIN Gianmarco" userId="S::gianmarco.scalabrin@altran.com::0fb466e5-6ff7-40ce-bdd0-ef9da305ce22" providerId="AD" clId="Web-{E1F471E2-1AC0-4384-8D26-380703E27EA4}" dt="2020-04-28T16:15:17.871" v="0" actId="1076"/>
          <ac:spMkLst>
            <pc:docMk/>
            <pc:sldMk cId="2883917756" sldId="631"/>
            <ac:spMk id="2" creationId="{00000000-0000-0000-0000-000000000000}"/>
          </ac:spMkLst>
        </pc:spChg>
      </pc:sldChg>
    </pc:docChg>
  </pc:docChgLst>
  <pc:docChgLst>
    <pc:chgData name="LABRACHERIE Laurent" userId="S::laurent.labracherie@altran.com::0f9eae3d-bdba-48ce-9e09-0af1d2e35d7d" providerId="AD" clId="Web-{149C7E97-5755-4192-A990-D0479E381D3A}"/>
    <pc:docChg chg="modSld">
      <pc:chgData name="LABRACHERIE Laurent" userId="S::laurent.labracherie@altran.com::0f9eae3d-bdba-48ce-9e09-0af1d2e35d7d" providerId="AD" clId="Web-{149C7E97-5755-4192-A990-D0479E381D3A}" dt="2020-04-29T12:33:14.321" v="1" actId="20577"/>
      <pc:docMkLst>
        <pc:docMk/>
      </pc:docMkLst>
      <pc:sldChg chg="modSp">
        <pc:chgData name="LABRACHERIE Laurent" userId="S::laurent.labracherie@altran.com::0f9eae3d-bdba-48ce-9e09-0af1d2e35d7d" providerId="AD" clId="Web-{149C7E97-5755-4192-A990-D0479E381D3A}" dt="2020-04-29T12:33:14.321" v="1" actId="20577"/>
        <pc:sldMkLst>
          <pc:docMk/>
          <pc:sldMk cId="3542507122" sldId="632"/>
        </pc:sldMkLst>
        <pc:spChg chg="mod">
          <ac:chgData name="LABRACHERIE Laurent" userId="S::laurent.labracherie@altran.com::0f9eae3d-bdba-48ce-9e09-0af1d2e35d7d" providerId="AD" clId="Web-{149C7E97-5755-4192-A990-D0479E381D3A}" dt="2020-04-29T12:33:14.321" v="1" actId="20577"/>
          <ac:spMkLst>
            <pc:docMk/>
            <pc:sldMk cId="3542507122" sldId="632"/>
            <ac:spMk id="13" creationId="{00000000-0000-0000-0000-000000000000}"/>
          </ac:spMkLst>
        </pc:spChg>
      </pc:sldChg>
    </pc:docChg>
  </pc:docChgLst>
  <pc:docChgLst>
    <pc:chgData name="SCALABRIN Gianmarco" userId="S::gianmarco.scalabrin@altran.com::0fb466e5-6ff7-40ce-bdd0-ef9da305ce22" providerId="AD" clId="Web-{1975E04B-4100-4B5D-B131-7862369662E5}"/>
    <pc:docChg chg="modSld">
      <pc:chgData name="SCALABRIN Gianmarco" userId="S::gianmarco.scalabrin@altran.com::0fb466e5-6ff7-40ce-bdd0-ef9da305ce22" providerId="AD" clId="Web-{1975E04B-4100-4B5D-B131-7862369662E5}" dt="2020-04-29T12:59:42.479" v="6" actId="1076"/>
      <pc:docMkLst>
        <pc:docMk/>
      </pc:docMkLst>
      <pc:sldChg chg="addSp delSp modSp">
        <pc:chgData name="SCALABRIN Gianmarco" userId="S::gianmarco.scalabrin@altran.com::0fb466e5-6ff7-40ce-bdd0-ef9da305ce22" providerId="AD" clId="Web-{1975E04B-4100-4B5D-B131-7862369662E5}" dt="2020-04-29T12:59:42.479" v="6" actId="1076"/>
        <pc:sldMkLst>
          <pc:docMk/>
          <pc:sldMk cId="1746221284" sldId="593"/>
        </pc:sldMkLst>
        <pc:picChg chg="add mod">
          <ac:chgData name="SCALABRIN Gianmarco" userId="S::gianmarco.scalabrin@altran.com::0fb466e5-6ff7-40ce-bdd0-ef9da305ce22" providerId="AD" clId="Web-{1975E04B-4100-4B5D-B131-7862369662E5}" dt="2020-04-29T12:59:42.479" v="6" actId="1076"/>
          <ac:picMkLst>
            <pc:docMk/>
            <pc:sldMk cId="1746221284" sldId="593"/>
            <ac:picMk id="2" creationId="{29BA356B-DCF7-431A-9584-4D3DF618AAC2}"/>
          </ac:picMkLst>
        </pc:picChg>
        <pc:picChg chg="del">
          <ac:chgData name="SCALABRIN Gianmarco" userId="S::gianmarco.scalabrin@altran.com::0fb466e5-6ff7-40ce-bdd0-ef9da305ce22" providerId="AD" clId="Web-{1975E04B-4100-4B5D-B131-7862369662E5}" dt="2020-04-29T12:59:31.917" v="3"/>
          <ac:picMkLst>
            <pc:docMk/>
            <pc:sldMk cId="1746221284" sldId="593"/>
            <ac:picMk id="1028" creationId="{00000000-0000-0000-0000-000000000000}"/>
          </ac:picMkLst>
        </pc:picChg>
      </pc:sldChg>
    </pc:docChg>
  </pc:docChgLst>
  <pc:docChgLst>
    <pc:chgData name="CHARDRON Hugo" userId="S::hugo.chardron@altran.com::c91aad3f-56d6-4742-b865-7cc21520bd0e" providerId="AD" clId="Web-{8DE360B0-8034-9CAF-2AA2-EEC432D585D2}"/>
    <pc:docChg chg="modSld">
      <pc:chgData name="CHARDRON Hugo" userId="S::hugo.chardron@altran.com::c91aad3f-56d6-4742-b865-7cc21520bd0e" providerId="AD" clId="Web-{8DE360B0-8034-9CAF-2AA2-EEC432D585D2}" dt="2020-08-18T16:14:05.974" v="764" actId="1076"/>
      <pc:docMkLst>
        <pc:docMk/>
      </pc:docMkLst>
      <pc:sldChg chg="addSp delSp modSp">
        <pc:chgData name="CHARDRON Hugo" userId="S::hugo.chardron@altran.com::c91aad3f-56d6-4742-b865-7cc21520bd0e" providerId="AD" clId="Web-{8DE360B0-8034-9CAF-2AA2-EEC432D585D2}" dt="2020-08-18T16:14:05.974" v="764" actId="1076"/>
        <pc:sldMkLst>
          <pc:docMk/>
          <pc:sldMk cId="3736052812" sldId="644"/>
        </pc:sldMkLst>
        <pc:spChg chg="add mod">
          <ac:chgData name="CHARDRON Hugo" userId="S::hugo.chardron@altran.com::c91aad3f-56d6-4742-b865-7cc21520bd0e" providerId="AD" clId="Web-{8DE360B0-8034-9CAF-2AA2-EEC432D585D2}" dt="2020-08-18T15:56:37.627" v="578" actId="20577"/>
          <ac:spMkLst>
            <pc:docMk/>
            <pc:sldMk cId="3736052812" sldId="644"/>
            <ac:spMk id="3" creationId="{6F331CEA-E464-4156-8759-345858E8AAAF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5:57:47.925" v="604" actId="1076"/>
          <ac:spMkLst>
            <pc:docMk/>
            <pc:sldMk cId="3736052812" sldId="644"/>
            <ac:spMk id="6" creationId="{8DC0BAE4-95EB-40F8-BA89-C4616C4425FE}"/>
          </ac:spMkLst>
        </pc:spChg>
        <pc:spChg chg="add del mod">
          <ac:chgData name="CHARDRON Hugo" userId="S::hugo.chardron@altran.com::c91aad3f-56d6-4742-b865-7cc21520bd0e" providerId="AD" clId="Web-{8DE360B0-8034-9CAF-2AA2-EEC432D585D2}" dt="2020-08-18T15:22:52.258" v="351"/>
          <ac:spMkLst>
            <pc:docMk/>
            <pc:sldMk cId="3736052812" sldId="644"/>
            <ac:spMk id="7" creationId="{09EEBE97-C42B-4385-8623-CA7DC0523519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6:14:05.974" v="764" actId="1076"/>
          <ac:spMkLst>
            <pc:docMk/>
            <pc:sldMk cId="3736052812" sldId="644"/>
            <ac:spMk id="7" creationId="{0EBCACEA-F6AE-4567-A8AE-ED5516BA80FB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6:13:19.207" v="710"/>
          <ac:spMkLst>
            <pc:docMk/>
            <pc:sldMk cId="3736052812" sldId="644"/>
            <ac:spMk id="9" creationId="{D4007AAC-B8AA-4360-B963-57E83ABA78E1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5:58:33.035" v="608" actId="1076"/>
          <ac:spMkLst>
            <pc:docMk/>
            <pc:sldMk cId="3736052812" sldId="644"/>
            <ac:spMk id="10" creationId="{59FA3FA2-1D29-457D-BFAF-989CAD6FEFE3}"/>
          </ac:spMkLst>
        </pc:spChg>
        <pc:spChg chg="add del mod">
          <ac:chgData name="CHARDRON Hugo" userId="S::hugo.chardron@altran.com::c91aad3f-56d6-4742-b865-7cc21520bd0e" providerId="AD" clId="Web-{8DE360B0-8034-9CAF-2AA2-EEC432D585D2}" dt="2020-08-18T16:13:28.458" v="711"/>
          <ac:spMkLst>
            <pc:docMk/>
            <pc:sldMk cId="3736052812" sldId="644"/>
            <ac:spMk id="11" creationId="{F12CC2E4-DE84-42E9-8ACE-6D6ECA5DAA88}"/>
          </ac:spMkLst>
        </pc:spChg>
        <pc:cxnChg chg="add del mod">
          <ac:chgData name="CHARDRON Hugo" userId="S::hugo.chardron@altran.com::c91aad3f-56d6-4742-b865-7cc21520bd0e" providerId="AD" clId="Web-{8DE360B0-8034-9CAF-2AA2-EEC432D585D2}" dt="2020-08-18T15:23:35.541" v="359"/>
          <ac:cxnSpMkLst>
            <pc:docMk/>
            <pc:sldMk cId="3736052812" sldId="644"/>
            <ac:cxnSpMk id="8" creationId="{D192E3E2-0D88-47D8-A276-069CE5951E91}"/>
          </ac:cxnSpMkLst>
        </pc:cxnChg>
      </pc:sldChg>
      <pc:sldChg chg="addSp delSp modSp">
        <pc:chgData name="CHARDRON Hugo" userId="S::hugo.chardron@altran.com::c91aad3f-56d6-4742-b865-7cc21520bd0e" providerId="AD" clId="Web-{8DE360B0-8034-9CAF-2AA2-EEC432D585D2}" dt="2020-08-18T16:09:32.938" v="639"/>
        <pc:sldMkLst>
          <pc:docMk/>
          <pc:sldMk cId="1457237145" sldId="686"/>
        </pc:sldMkLst>
        <pc:spChg chg="add del mod">
          <ac:chgData name="CHARDRON Hugo" userId="S::hugo.chardron@altran.com::c91aad3f-56d6-4742-b865-7cc21520bd0e" providerId="AD" clId="Web-{8DE360B0-8034-9CAF-2AA2-EEC432D585D2}" dt="2020-08-18T16:09:32.938" v="639"/>
          <ac:spMkLst>
            <pc:docMk/>
            <pc:sldMk cId="1457237145" sldId="686"/>
            <ac:spMk id="4" creationId="{3CA1EF78-A1DB-47EC-BD77-8C07AAF4CA6F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5:15:19.203" v="135" actId="20577"/>
          <ac:spMkLst>
            <pc:docMk/>
            <pc:sldMk cId="1457237145" sldId="686"/>
            <ac:spMk id="6" creationId="{110CBB00-2EAF-4F50-98A2-ACD68A1D7045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5:59:09.317" v="635" actId="1076"/>
          <ac:spMkLst>
            <pc:docMk/>
            <pc:sldMk cId="1457237145" sldId="686"/>
            <ac:spMk id="9" creationId="{3514C71A-36F8-4DD2-9694-9C3FEE89950E}"/>
          </ac:spMkLst>
        </pc:spChg>
        <pc:cxnChg chg="add mod">
          <ac:chgData name="CHARDRON Hugo" userId="S::hugo.chardron@altran.com::c91aad3f-56d6-4742-b865-7cc21520bd0e" providerId="AD" clId="Web-{8DE360B0-8034-9CAF-2AA2-EEC432D585D2}" dt="2020-08-18T15:16:11.267" v="144" actId="14100"/>
          <ac:cxnSpMkLst>
            <pc:docMk/>
            <pc:sldMk cId="1457237145" sldId="686"/>
            <ac:cxnSpMk id="7" creationId="{A78AD557-AE61-492F-B6F3-1896F3475B64}"/>
          </ac:cxnSpMkLst>
        </pc:cxnChg>
        <pc:cxnChg chg="add mod">
          <ac:chgData name="CHARDRON Hugo" userId="S::hugo.chardron@altran.com::c91aad3f-56d6-4742-b865-7cc21520bd0e" providerId="AD" clId="Web-{8DE360B0-8034-9CAF-2AA2-EEC432D585D2}" dt="2020-08-18T16:00:34.241" v="638" actId="14100"/>
          <ac:cxnSpMkLst>
            <pc:docMk/>
            <pc:sldMk cId="1457237145" sldId="686"/>
            <ac:cxnSpMk id="8" creationId="{E44E6C6C-8413-4182-8D3B-C7607813D7E0}"/>
          </ac:cxnSpMkLst>
        </pc:cxnChg>
      </pc:sldChg>
      <pc:sldChg chg="addSp modSp">
        <pc:chgData name="CHARDRON Hugo" userId="S::hugo.chardron@altran.com::c91aad3f-56d6-4742-b865-7cc21520bd0e" providerId="AD" clId="Web-{8DE360B0-8034-9CAF-2AA2-EEC432D585D2}" dt="2020-08-18T16:12:40.785" v="707" actId="20577"/>
        <pc:sldMkLst>
          <pc:docMk/>
          <pc:sldMk cId="3160082090" sldId="687"/>
        </pc:sldMkLst>
        <pc:spChg chg="add">
          <ac:chgData name="CHARDRON Hugo" userId="S::hugo.chardron@altran.com::c91aad3f-56d6-4742-b865-7cc21520bd0e" providerId="AD" clId="Web-{8DE360B0-8034-9CAF-2AA2-EEC432D585D2}" dt="2020-08-18T15:15:29.157" v="140"/>
          <ac:spMkLst>
            <pc:docMk/>
            <pc:sldMk cId="3160082090" sldId="687"/>
            <ac:spMk id="4" creationId="{FA80B702-4F9E-412D-B877-C89E2537D657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6:12:40.785" v="707" actId="20577"/>
          <ac:spMkLst>
            <pc:docMk/>
            <pc:sldMk cId="3160082090" sldId="687"/>
            <ac:spMk id="10" creationId="{D27E6FDB-EC17-41E5-894C-91DD113A10AB}"/>
          </ac:spMkLst>
        </pc:spChg>
        <pc:cxnChg chg="add mod">
          <ac:chgData name="CHARDRON Hugo" userId="S::hugo.chardron@altran.com::c91aad3f-56d6-4742-b865-7cc21520bd0e" providerId="AD" clId="Web-{8DE360B0-8034-9CAF-2AA2-EEC432D585D2}" dt="2020-08-18T16:10:13.907" v="657" actId="14100"/>
          <ac:cxnSpMkLst>
            <pc:docMk/>
            <pc:sldMk cId="3160082090" sldId="687"/>
            <ac:cxnSpMk id="6" creationId="{F5C99C2C-9808-4BC8-B2CE-8894B59F0FB8}"/>
          </ac:cxnSpMkLst>
        </pc:cxnChg>
        <pc:cxnChg chg="add mod">
          <ac:chgData name="CHARDRON Hugo" userId="S::hugo.chardron@altran.com::c91aad3f-56d6-4742-b865-7cc21520bd0e" providerId="AD" clId="Web-{8DE360B0-8034-9CAF-2AA2-EEC432D585D2}" dt="2020-08-18T15:17:12.190" v="149" actId="14100"/>
          <ac:cxnSpMkLst>
            <pc:docMk/>
            <pc:sldMk cId="3160082090" sldId="687"/>
            <ac:cxnSpMk id="8" creationId="{3FD966C3-C792-48B0-B4F9-8162EA5A0A92}"/>
          </ac:cxnSpMkLst>
        </pc:cxnChg>
      </pc:sldChg>
      <pc:sldChg chg="addSp modSp">
        <pc:chgData name="CHARDRON Hugo" userId="S::hugo.chardron@altran.com::c91aad3f-56d6-4742-b865-7cc21520bd0e" providerId="AD" clId="Web-{8DE360B0-8034-9CAF-2AA2-EEC432D585D2}" dt="2020-08-18T16:12:12.550" v="704" actId="1076"/>
        <pc:sldMkLst>
          <pc:docMk/>
          <pc:sldMk cId="4016364879" sldId="688"/>
        </pc:sldMkLst>
        <pc:spChg chg="add">
          <ac:chgData name="CHARDRON Hugo" userId="S::hugo.chardron@altran.com::c91aad3f-56d6-4742-b865-7cc21520bd0e" providerId="AD" clId="Web-{8DE360B0-8034-9CAF-2AA2-EEC432D585D2}" dt="2020-08-18T15:15:30.782" v="141"/>
          <ac:spMkLst>
            <pc:docMk/>
            <pc:sldMk cId="4016364879" sldId="688"/>
            <ac:spMk id="4" creationId="{CED20271-9592-4201-B71C-99BED60E38E1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6:10:46.173" v="684" actId="20577"/>
          <ac:spMkLst>
            <pc:docMk/>
            <pc:sldMk cId="4016364879" sldId="688"/>
            <ac:spMk id="10" creationId="{26BE3521-93F9-4E7D-904C-6985DBAF2838}"/>
          </ac:spMkLst>
        </pc:spChg>
        <pc:spChg chg="add mod">
          <ac:chgData name="CHARDRON Hugo" userId="S::hugo.chardron@altran.com::c91aad3f-56d6-4742-b865-7cc21520bd0e" providerId="AD" clId="Web-{8DE360B0-8034-9CAF-2AA2-EEC432D585D2}" dt="2020-08-18T16:12:12.550" v="704" actId="1076"/>
          <ac:spMkLst>
            <pc:docMk/>
            <pc:sldMk cId="4016364879" sldId="688"/>
            <ac:spMk id="11" creationId="{A997CE8D-1C18-49D0-8903-70BBB1BD1BB2}"/>
          </ac:spMkLst>
        </pc:spChg>
        <pc:cxnChg chg="add mod">
          <ac:chgData name="CHARDRON Hugo" userId="S::hugo.chardron@altran.com::c91aad3f-56d6-4742-b865-7cc21520bd0e" providerId="AD" clId="Web-{8DE360B0-8034-9CAF-2AA2-EEC432D585D2}" dt="2020-08-18T16:10:22.282" v="659" actId="1076"/>
          <ac:cxnSpMkLst>
            <pc:docMk/>
            <pc:sldMk cId="4016364879" sldId="688"/>
            <ac:cxnSpMk id="6" creationId="{57A3438D-8723-4D57-84B7-8D69253904CD}"/>
          </ac:cxnSpMkLst>
        </pc:cxnChg>
        <pc:cxnChg chg="add mod">
          <ac:chgData name="CHARDRON Hugo" userId="S::hugo.chardron@altran.com::c91aad3f-56d6-4742-b865-7cc21520bd0e" providerId="AD" clId="Web-{8DE360B0-8034-9CAF-2AA2-EEC432D585D2}" dt="2020-08-18T15:17:07.799" v="148" actId="14100"/>
          <ac:cxnSpMkLst>
            <pc:docMk/>
            <pc:sldMk cId="4016364879" sldId="688"/>
            <ac:cxnSpMk id="8" creationId="{10406484-7BCD-4329-956A-445814FC7DC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1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8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Title</a:t>
            </a:r>
          </a:p>
          <a:p>
            <a:pPr lvl="1"/>
            <a:r>
              <a:rPr lang="en-US" noProof="0"/>
              <a:t>Subtitle</a:t>
            </a:r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6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6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9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7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600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15522" y="610883"/>
            <a:ext cx="8426450" cy="891380"/>
          </a:xfrm>
        </p:spPr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8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8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8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8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8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8" y="4011856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Text</a:t>
            </a:r>
          </a:p>
        </p:txBody>
      </p:sp>
      <p:sp>
        <p:nvSpPr>
          <p:cNvPr id="2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-508" y="493544"/>
            <a:ext cx="9144000" cy="61982"/>
            <a:chOff x="0" y="627796"/>
            <a:chExt cx="12192000" cy="86138"/>
          </a:xfrm>
          <a:solidFill>
            <a:srgbClr val="007EAF"/>
          </a:solidFill>
        </p:grpSpPr>
        <p:sp>
          <p:nvSpPr>
            <p:cNvPr id="25" name="Rectangle 24"/>
            <p:cNvSpPr/>
            <p:nvPr/>
          </p:nvSpPr>
          <p:spPr>
            <a:xfrm flipV="1">
              <a:off x="0" y="627796"/>
              <a:ext cx="12192000" cy="45719"/>
            </a:xfrm>
            <a:prstGeom prst="rect">
              <a:avLst/>
            </a:prstGeom>
            <a:grpFill/>
            <a:ln w="3175">
              <a:solidFill>
                <a:srgbClr val="007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5558971" y="650655"/>
              <a:ext cx="6633029" cy="63279"/>
            </a:xfrm>
            <a:prstGeom prst="rect">
              <a:avLst/>
            </a:prstGeom>
            <a:grpFill/>
            <a:ln w="3175">
              <a:solidFill>
                <a:srgbClr val="007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317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16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15522" y="53670"/>
            <a:ext cx="8426450" cy="891380"/>
          </a:xfrm>
        </p:spPr>
        <p:txBody>
          <a:bodyPr/>
          <a:lstStyle>
            <a:lvl1pPr algn="l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2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4" name="Groupe 23"/>
          <p:cNvGrpSpPr/>
          <p:nvPr userDrawn="1"/>
        </p:nvGrpSpPr>
        <p:grpSpPr>
          <a:xfrm>
            <a:off x="-508" y="493544"/>
            <a:ext cx="9144000" cy="61982"/>
            <a:chOff x="0" y="627796"/>
            <a:chExt cx="12192000" cy="86138"/>
          </a:xfrm>
          <a:solidFill>
            <a:srgbClr val="007EAF"/>
          </a:solidFill>
        </p:grpSpPr>
        <p:sp>
          <p:nvSpPr>
            <p:cNvPr id="25" name="Rectangle 24"/>
            <p:cNvSpPr/>
            <p:nvPr/>
          </p:nvSpPr>
          <p:spPr>
            <a:xfrm flipV="1">
              <a:off x="0" y="627796"/>
              <a:ext cx="12192000" cy="45719"/>
            </a:xfrm>
            <a:prstGeom prst="rect">
              <a:avLst/>
            </a:prstGeom>
            <a:grpFill/>
            <a:ln w="3175">
              <a:solidFill>
                <a:srgbClr val="007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V="1">
              <a:off x="5558971" y="650655"/>
              <a:ext cx="6633029" cy="63279"/>
            </a:xfrm>
            <a:prstGeom prst="rect">
              <a:avLst/>
            </a:prstGeom>
            <a:grpFill/>
            <a:ln w="3175">
              <a:solidFill>
                <a:srgbClr val="007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3175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2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6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94267" y="545400"/>
            <a:ext cx="7797800" cy="443177"/>
          </a:xfrm>
          <a:prstGeom prst="rect">
            <a:avLst/>
          </a:prstGeom>
        </p:spPr>
        <p:txBody>
          <a:bodyPr>
            <a:normAutofit/>
          </a:bodyPr>
          <a:lstStyle>
            <a:lvl1pPr marL="198835" indent="-198835" algn="l">
              <a:lnSpc>
                <a:spcPct val="120000"/>
              </a:lnSpc>
              <a:buFont typeface="+mj-lt"/>
              <a:buAutoNum type="arabicPeriod"/>
              <a:defRPr sz="1350">
                <a:solidFill>
                  <a:srgbClr val="3095B4"/>
                </a:solidFill>
                <a:latin typeface="+mj-lt"/>
                <a:cs typeface="Lucida Bright"/>
              </a:defRPr>
            </a:lvl1pPr>
            <a:lvl2pPr marL="198835" indent="0" algn="l">
              <a:lnSpc>
                <a:spcPct val="100000"/>
              </a:lnSpc>
              <a:buNone/>
              <a:defRPr sz="105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198835" indent="0" algn="l">
              <a:lnSpc>
                <a:spcPct val="120000"/>
              </a:lnSpc>
              <a:buNone/>
              <a:defRPr sz="75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33" y="4825584"/>
            <a:ext cx="825074" cy="273844"/>
          </a:xfrm>
          <a:prstGeom prst="rect">
            <a:avLst/>
          </a:prstGeom>
        </p:spPr>
        <p:txBody>
          <a:bodyPr/>
          <a:lstStyle>
            <a:lvl1pPr>
              <a:defRPr sz="825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7" y="1020600"/>
            <a:ext cx="7702550" cy="3505680"/>
          </a:xfrm>
          <a:prstGeom prst="rect">
            <a:avLst/>
          </a:prstGeom>
        </p:spPr>
        <p:txBody>
          <a:bodyPr/>
          <a:lstStyle>
            <a:lvl1pPr>
              <a:defRPr lang="fr-FR" sz="11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198835" indent="0">
              <a:buNone/>
              <a:defRPr lang="fr-FR" sz="1050" kern="1200" dirty="0" smtClean="0">
                <a:solidFill>
                  <a:srgbClr val="595959"/>
                </a:solidFill>
                <a:latin typeface="+mj-lt"/>
                <a:ea typeface="+mn-ea"/>
                <a:cs typeface="Lucida Sans Unicode" pitchFamily="34" charset="0"/>
              </a:defRPr>
            </a:lvl2pPr>
            <a:lvl3pPr marL="877491" indent="-135731">
              <a:buFont typeface="Wingdings" pitchFamily="2" charset="2"/>
              <a:buChar char="§"/>
              <a:defRPr lang="fr-FR" sz="1200" kern="1200" baseline="0" dirty="0" smtClean="0">
                <a:solidFill>
                  <a:srgbClr val="595959"/>
                </a:solidFill>
                <a:latin typeface="+mj-lt"/>
                <a:ea typeface="+mn-ea"/>
                <a:cs typeface="Lucida Sans Unicode" pitchFamily="34" charset="0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6573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9" y="390538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2" y="4803775"/>
            <a:ext cx="35877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>
                <a:solidFill>
                  <a:srgbClr val="FFFFFF">
                    <a:alpha val="0"/>
                  </a:srgbClr>
                </a:solidFill>
              </a:rPr>
              <a:t>Presentation title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2" y="4803775"/>
            <a:ext cx="354715" cy="339725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‹N°›</a:t>
            </a:fld>
            <a:endParaRPr lang="en-US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4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4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2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</a:t>
            </a:r>
          </a:p>
          <a:p>
            <a:pPr lvl="1"/>
            <a:r>
              <a:rPr lang="en-US" noProof="0"/>
              <a:t>Text level 2</a:t>
            </a:r>
          </a:p>
          <a:p>
            <a:pPr lvl="2"/>
            <a:r>
              <a:rPr lang="en-US" noProof="0"/>
              <a:t>Text level 3</a:t>
            </a:r>
          </a:p>
          <a:p>
            <a:pPr lvl="3"/>
            <a:r>
              <a:rPr lang="en-US" noProof="0"/>
              <a:t>Text level 4</a:t>
            </a:r>
          </a:p>
          <a:p>
            <a:pPr lvl="4"/>
            <a:r>
              <a:rPr lang="en-US" noProof="0"/>
              <a:t>Text level 5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8" t="33900" r="9602" b="30387"/>
          <a:stretch/>
        </p:blipFill>
        <p:spPr>
          <a:xfrm>
            <a:off x="8272091" y="118585"/>
            <a:ext cx="544132" cy="320078"/>
          </a:xfrm>
          <a:prstGeom prst="rect">
            <a:avLst/>
          </a:prstGeom>
        </p:spPr>
      </p:pic>
      <p:pic>
        <p:nvPicPr>
          <p:cNvPr id="9" name="Image 8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5" r:id="rId2"/>
    <p:sldLayoutId id="2147484142" r:id="rId3"/>
    <p:sldLayoutId id="2147484143" r:id="rId4"/>
    <p:sldLayoutId id="2147484138" r:id="rId5"/>
    <p:sldLayoutId id="2147484057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8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07/10/2020</a:t>
            </a:r>
          </a:p>
          <a:p>
            <a:r>
              <a:rPr lang="fr-FR" dirty="0" smtClean="0"/>
              <a:t>Hussein HAMADI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  <a:endParaRPr lang="en-US" noProof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359999" y="388209"/>
            <a:ext cx="8427600" cy="2538000"/>
          </a:xfrm>
        </p:spPr>
        <p:txBody>
          <a:bodyPr/>
          <a:lstStyle/>
          <a:p>
            <a:r>
              <a:rPr lang="en-US" dirty="0"/>
              <a:t>PRE-ETUDE - Path planning and combat </a:t>
            </a:r>
            <a:r>
              <a:rPr lang="en-US" dirty="0" smtClean="0"/>
              <a:t>maneuvers </a:t>
            </a:r>
            <a:r>
              <a:rPr lang="en-US" dirty="0"/>
              <a:t>for target Drones</a:t>
            </a:r>
          </a:p>
        </p:txBody>
      </p:sp>
    </p:spTree>
    <p:extLst>
      <p:ext uri="{BB962C8B-B14F-4D97-AF65-F5344CB8AC3E}">
        <p14:creationId xmlns:p14="http://schemas.microsoft.com/office/powerpoint/2010/main" val="253484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Path and attitude history </a:t>
            </a:r>
            <a:r>
              <a:rPr lang="en-US" sz="2800" dirty="0"/>
              <a:t>of an aerobatic sequence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2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96" y="591395"/>
            <a:ext cx="6244701" cy="40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Path and attitude history </a:t>
            </a:r>
            <a:r>
              <a:rPr lang="en-US" sz="2800" dirty="0"/>
              <a:t>of an aerobatic sequence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3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1" y="695074"/>
            <a:ext cx="2410982" cy="1872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2" y="2751970"/>
            <a:ext cx="2318252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47" y="695074"/>
            <a:ext cx="2121127" cy="187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446" y="2673265"/>
            <a:ext cx="2121127" cy="21305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427" y="695074"/>
            <a:ext cx="2917194" cy="37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/>
              <a:t>P</a:t>
            </a:r>
            <a:r>
              <a:rPr lang="en-US" sz="2800" dirty="0" smtClean="0"/>
              <a:t>ath Planning &amp; Maneuver Planning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4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171575"/>
            <a:ext cx="4819650" cy="28003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31143" y="3664148"/>
            <a:ext cx="204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of Path Planner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51686" y="3662675"/>
            <a:ext cx="243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of Maneuver Planner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581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Path and Maneuver Architecture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5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70" y="580427"/>
            <a:ext cx="5244789" cy="44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Modal Inputs for Maneuvers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6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3" y="589570"/>
            <a:ext cx="695836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Modal Decomposition of path planner output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7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2" y="589366"/>
            <a:ext cx="6925010" cy="43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1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Difference btw aerobatics and air combat Maneuvers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8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6" y="694345"/>
            <a:ext cx="4791075" cy="3857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60" y="858651"/>
            <a:ext cx="31902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LTStd-Roman"/>
              </a:rPr>
              <a:t>Lateral loops with zero and nonzero wind axes </a:t>
            </a:r>
            <a:r>
              <a:rPr lang="en-US" sz="1600" dirty="0" smtClean="0">
                <a:latin typeface="HelveticaLTStd-Roman"/>
              </a:rPr>
              <a:t>pitch angles.</a:t>
            </a:r>
          </a:p>
          <a:p>
            <a:endParaRPr lang="en-US" sz="1600" dirty="0" smtClean="0">
              <a:latin typeface="Helvetica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LTStd-Roman"/>
              </a:rPr>
              <a:t>Zero </a:t>
            </a:r>
            <a:r>
              <a:rPr lang="en-US" sz="1600" dirty="0">
                <a:latin typeface="HelveticaLTStd-Roman"/>
              </a:rPr>
              <a:t>pitch angle refers to a coordinated turn, with zero </a:t>
            </a:r>
            <a:r>
              <a:rPr lang="en-US" sz="1600" dirty="0" smtClean="0">
                <a:latin typeface="HelveticaLTStd-Roman"/>
              </a:rPr>
              <a:t>altitude change</a:t>
            </a:r>
            <a:r>
              <a:rPr lang="en-US" sz="1600" dirty="0">
                <a:latin typeface="HelveticaLTStd-Roman"/>
              </a:rPr>
              <a:t>. </a:t>
            </a:r>
            <a:endParaRPr lang="en-US" sz="1600" dirty="0" smtClean="0">
              <a:latin typeface="HelveticaLTStd-Roman"/>
            </a:endParaRPr>
          </a:p>
          <a:p>
            <a:endParaRPr lang="en-US" sz="1600" dirty="0">
              <a:latin typeface="Helvetica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HelveticaLTStd-Roman"/>
              </a:rPr>
              <a:t>Nonzero </a:t>
            </a:r>
            <a:r>
              <a:rPr lang="en-US" sz="1600" dirty="0">
                <a:latin typeface="HelveticaLTStd-Roman"/>
              </a:rPr>
              <a:t>pitch angles result in </a:t>
            </a:r>
            <a:r>
              <a:rPr lang="en-US" sz="1600" dirty="0" smtClean="0">
                <a:latin typeface="HelveticaLTStd-Roman"/>
              </a:rPr>
              <a:t>coordinated climbing-turning maneuvers</a:t>
            </a:r>
            <a:r>
              <a:rPr lang="en-US" sz="1600" dirty="0">
                <a:latin typeface="HelveticaLTStd-Roman"/>
              </a:rPr>
              <a:t>, which are commonly encountered in air combat.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37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522" y="53670"/>
            <a:ext cx="9161089" cy="891380"/>
          </a:xfrm>
        </p:spPr>
        <p:txBody>
          <a:bodyPr/>
          <a:lstStyle/>
          <a:p>
            <a:r>
              <a:rPr lang="en-US" sz="2800" dirty="0" smtClean="0"/>
              <a:t>Agility Metrics – </a:t>
            </a:r>
            <a:r>
              <a:rPr lang="en-US" dirty="0" smtClean="0"/>
              <a:t>aeronautical performance </a:t>
            </a:r>
            <a:r>
              <a:rPr lang="en-US" dirty="0"/>
              <a:t>metrics</a:t>
            </a:r>
            <a:endParaRPr lang="en-US" sz="2800" dirty="0"/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-508" y="4551970"/>
            <a:ext cx="432060" cy="251805"/>
          </a:xfrm>
        </p:spPr>
        <p:txBody>
          <a:bodyPr/>
          <a:lstStyle/>
          <a:p>
            <a:pPr algn="ctr"/>
            <a:fld id="{733122C9-A0B9-462F-8757-0847AD287B63}" type="slidenum">
              <a:rPr lang="en-US" sz="1600" b="1" smtClean="0">
                <a:solidFill>
                  <a:srgbClr val="007EAF"/>
                </a:solidFill>
              </a:rPr>
              <a:pPr algn="ctr"/>
              <a:t>9</a:t>
            </a:fld>
            <a:endParaRPr lang="en-US" sz="1600" b="1" dirty="0">
              <a:solidFill>
                <a:srgbClr val="007EAF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945050"/>
            <a:ext cx="3424844" cy="24465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38" y="945050"/>
            <a:ext cx="3334662" cy="24465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7527" y="3391593"/>
            <a:ext cx="2826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LTStd-Roman"/>
              </a:rPr>
              <a:t>Power onset/loss parameter. This metric </a:t>
            </a:r>
            <a:r>
              <a:rPr lang="en-US" sz="1400" dirty="0" smtClean="0">
                <a:latin typeface="HelveticaLTStd-Roman"/>
              </a:rPr>
              <a:t>represents the </a:t>
            </a:r>
            <a:r>
              <a:rPr lang="en-US" sz="1400" dirty="0">
                <a:latin typeface="HelveticaLTStd-Roman"/>
              </a:rPr>
              <a:t>agility in </a:t>
            </a:r>
            <a:r>
              <a:rPr lang="en-US" sz="1400" dirty="0" smtClean="0">
                <a:latin typeface="HelveticaLTStd-Roman"/>
              </a:rPr>
              <a:t>level-flight </a:t>
            </a:r>
            <a:r>
              <a:rPr lang="en-US" sz="1400" dirty="0">
                <a:latin typeface="HelveticaLTStd-Roman"/>
              </a:rPr>
              <a:t>mode and provides a preferable </a:t>
            </a:r>
            <a:r>
              <a:rPr lang="en-US" sz="1400" dirty="0" smtClean="0">
                <a:latin typeface="HelveticaLTStd-Roman"/>
              </a:rPr>
              <a:t>region for </a:t>
            </a:r>
            <a:r>
              <a:rPr lang="en-US" sz="1400" dirty="0">
                <a:latin typeface="HelveticaLTStd-Roman"/>
              </a:rPr>
              <a:t>selecting the velocity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55272" y="3385529"/>
            <a:ext cx="3013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Time to capture 90° of roll angle. This metric </a:t>
            </a:r>
            <a:r>
              <a:rPr lang="en-US" sz="1400" dirty="0" smtClean="0"/>
              <a:t>represents the </a:t>
            </a:r>
            <a:r>
              <a:rPr lang="en-US" sz="1400" dirty="0"/>
              <a:t>agility in roll mode and provides </a:t>
            </a:r>
            <a:r>
              <a:rPr lang="en-US" sz="1400" dirty="0" smtClean="0"/>
              <a:t>a preferable </a:t>
            </a:r>
            <a:r>
              <a:rPr lang="en-US" sz="1400" dirty="0"/>
              <a:t>region </a:t>
            </a:r>
            <a:r>
              <a:rPr lang="en-US" sz="1400" dirty="0" smtClean="0"/>
              <a:t>for selecting </a:t>
            </a:r>
            <a:r>
              <a:rPr lang="en-US" sz="1400" dirty="0"/>
              <a:t>the modal input and angle of attack for roll dynamics.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5168447"/>
      </p:ext>
    </p:extLst>
  </p:cSld>
  <p:clrMapOvr>
    <a:masterClrMapping/>
  </p:clrMapOvr>
</p:sld>
</file>

<file path=ppt/theme/theme1.xml><?xml version="1.0" encoding="utf-8"?>
<a:theme xmlns:a="http://schemas.openxmlformats.org/drawingml/2006/main" name="6_Altran_PPT_16-9_v2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15F7ECA9AA04BBAE8F8F6527F2818" ma:contentTypeVersion="11" ma:contentTypeDescription="Create a new document." ma:contentTypeScope="" ma:versionID="caca9d7f2884134c04d09e4691e6b987">
  <xsd:schema xmlns:xsd="http://www.w3.org/2001/XMLSchema" xmlns:xs="http://www.w3.org/2001/XMLSchema" xmlns:p="http://schemas.microsoft.com/office/2006/metadata/properties" xmlns:ns2="2a5f0b4a-39ec-4a4e-beb1-9c60d70e0a91" xmlns:ns3="4c93daca-82ec-45cf-ab5b-ceaea914c42a" targetNamespace="http://schemas.microsoft.com/office/2006/metadata/properties" ma:root="true" ma:fieldsID="89f9a375c0fdad15435d7462018699c0" ns2:_="" ns3:_="">
    <xsd:import namespace="2a5f0b4a-39ec-4a4e-beb1-9c60d70e0a91"/>
    <xsd:import namespace="4c93daca-82ec-45cf-ab5b-ceaea914c4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f0b4a-39ec-4a4e-beb1-9c60d70e0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3daca-82ec-45cf-ab5b-ceaea914c4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64EBE-3065-4A3D-B86E-F21B0406FD66}">
  <ds:schemaRefs>
    <ds:schemaRef ds:uri="4c93daca-82ec-45cf-ab5b-ceaea914c42a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a5f0b4a-39ec-4a4e-beb1-9c60d70e0a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2D3D4-96E9-4D72-A0BB-94D72D9B3D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5f0b4a-39ec-4a4e-beb1-9c60d70e0a91"/>
    <ds:schemaRef ds:uri="4c93daca-82ec-45cf-ab5b-ceaea914c4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180</Words>
  <Application>Microsoft Office PowerPoint</Application>
  <PresentationFormat>Affichage à l'écran (16:9)</PresentationFormat>
  <Paragraphs>32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HelveticaLTStd-Roman</vt:lpstr>
      <vt:lpstr>Lucida Bright</vt:lpstr>
      <vt:lpstr>Lucida Sans</vt:lpstr>
      <vt:lpstr>Lucida Sans Unicode</vt:lpstr>
      <vt:lpstr>Wingdings</vt:lpstr>
      <vt:lpstr>6_Altran_PPT_16-9_v2</vt:lpstr>
      <vt:lpstr>Présentation PowerPoint</vt:lpstr>
      <vt:lpstr>Path and attitude history of an aerobatic sequence</vt:lpstr>
      <vt:lpstr>Path and attitude history of an aerobatic sequence</vt:lpstr>
      <vt:lpstr>Path Planning &amp; Maneuver Planning</vt:lpstr>
      <vt:lpstr>Path and Maneuver Architecture</vt:lpstr>
      <vt:lpstr>Modal Inputs for Maneuvers</vt:lpstr>
      <vt:lpstr>Modal Decomposition of path planner output</vt:lpstr>
      <vt:lpstr>Difference btw aerobatics and air combat Maneuvers</vt:lpstr>
      <vt:lpstr>Agility Metrics – aeronautical performance metrics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Altran</dc:subject>
  <dc:creator>Florence Barré</dc:creator>
  <cp:lastModifiedBy>HAMADI Hussein</cp:lastModifiedBy>
  <cp:revision>271</cp:revision>
  <cp:lastPrinted>2018-02-14T14:50:44Z</cp:lastPrinted>
  <dcterms:created xsi:type="dcterms:W3CDTF">2017-07-18T08:19:33Z</dcterms:created>
  <dcterms:modified xsi:type="dcterms:W3CDTF">2020-10-12T07:42:24Z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0x010100C4C15F7ECA9AA04BBAE8F8F6527F2818</vt:lpwstr>
  </property>
</Properties>
</file>