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AA02-20D6-43FD-B043-88B94AD73AB8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99EB-FBC0-439A-8139-5D8189ABB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3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AA02-20D6-43FD-B043-88B94AD73AB8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99EB-FBC0-439A-8139-5D8189ABB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23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AA02-20D6-43FD-B043-88B94AD73AB8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99EB-FBC0-439A-8139-5D8189ABB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89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AA02-20D6-43FD-B043-88B94AD73AB8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99EB-FBC0-439A-8139-5D8189ABB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85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AA02-20D6-43FD-B043-88B94AD73AB8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99EB-FBC0-439A-8139-5D8189ABB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94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AA02-20D6-43FD-B043-88B94AD73AB8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99EB-FBC0-439A-8139-5D8189ABB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02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AA02-20D6-43FD-B043-88B94AD73AB8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99EB-FBC0-439A-8139-5D8189ABB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12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AA02-20D6-43FD-B043-88B94AD73AB8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99EB-FBC0-439A-8139-5D8189ABB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28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AA02-20D6-43FD-B043-88B94AD73AB8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99EB-FBC0-439A-8139-5D8189ABB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27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AA02-20D6-43FD-B043-88B94AD73AB8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99EB-FBC0-439A-8139-5D8189ABB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AA02-20D6-43FD-B043-88B94AD73AB8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99EB-FBC0-439A-8139-5D8189ABB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AA02-20D6-43FD-B043-88B94AD73AB8}" type="datetimeFigureOut">
              <a:rPr lang="es-ES" smtClean="0"/>
              <a:t>16/03/2017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099EB-FBC0-439A-8139-5D8189ABB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32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8" descr="http://www.hostelvending.com/img/2015/innova-pos-maquina-coca-col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7" r="6268"/>
          <a:stretch/>
        </p:blipFill>
        <p:spPr bwMode="auto">
          <a:xfrm>
            <a:off x="6909224" y="3649365"/>
            <a:ext cx="1823886" cy="312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Lágrima 1043"/>
          <p:cNvSpPr/>
          <p:nvPr/>
        </p:nvSpPr>
        <p:spPr>
          <a:xfrm rot="10800000">
            <a:off x="9156700" y="844101"/>
            <a:ext cx="2194015" cy="2416357"/>
          </a:xfrm>
          <a:prstGeom prst="teardrop">
            <a:avLst>
              <a:gd name="adj" fmla="val 20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Raspberry Pi 3 Model B SBC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6" b="14521"/>
          <a:stretch/>
        </p:blipFill>
        <p:spPr bwMode="auto">
          <a:xfrm>
            <a:off x="8620077" y="730355"/>
            <a:ext cx="3262584" cy="229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65" y="1578838"/>
            <a:ext cx="3466329" cy="2053596"/>
          </a:xfrm>
          <a:prstGeom prst="rect">
            <a:avLst/>
          </a:prstGeom>
        </p:spPr>
      </p:pic>
      <p:grpSp>
        <p:nvGrpSpPr>
          <p:cNvPr id="74" name="Grupo 73"/>
          <p:cNvGrpSpPr/>
          <p:nvPr/>
        </p:nvGrpSpPr>
        <p:grpSpPr>
          <a:xfrm>
            <a:off x="-34049" y="767937"/>
            <a:ext cx="2862959" cy="5670373"/>
            <a:chOff x="122608" y="-554918"/>
            <a:chExt cx="3797576" cy="7480621"/>
          </a:xfrm>
        </p:grpSpPr>
        <p:grpSp>
          <p:nvGrpSpPr>
            <p:cNvPr id="13" name="Group 22"/>
            <p:cNvGrpSpPr/>
            <p:nvPr/>
          </p:nvGrpSpPr>
          <p:grpSpPr>
            <a:xfrm>
              <a:off x="239635" y="5008792"/>
              <a:ext cx="3680549" cy="1916911"/>
              <a:chOff x="3637698" y="5065087"/>
              <a:chExt cx="3680549" cy="1916911"/>
            </a:xfrm>
          </p:grpSpPr>
          <p:grpSp>
            <p:nvGrpSpPr>
              <p:cNvPr id="14" name="Group 16"/>
              <p:cNvGrpSpPr/>
              <p:nvPr/>
            </p:nvGrpSpPr>
            <p:grpSpPr>
              <a:xfrm>
                <a:off x="4242258" y="5065087"/>
                <a:ext cx="3075989" cy="1916911"/>
                <a:chOff x="4037705" y="5120147"/>
                <a:chExt cx="3075989" cy="1916911"/>
              </a:xfrm>
            </p:grpSpPr>
            <p:pic>
              <p:nvPicPr>
                <p:cNvPr id="16" name="Picture 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7705" y="5120147"/>
                  <a:ext cx="3075989" cy="1777079"/>
                </a:xfrm>
                <a:prstGeom prst="rect">
                  <a:avLst/>
                </a:prstGeom>
              </p:spPr>
            </p:pic>
            <p:pic>
              <p:nvPicPr>
                <p:cNvPr id="17" name="Picture 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82601" y="5855896"/>
                  <a:ext cx="978826" cy="877476"/>
                </a:xfrm>
                <a:prstGeom prst="rect">
                  <a:avLst/>
                </a:prstGeom>
              </p:spPr>
            </p:pic>
            <p:pic>
              <p:nvPicPr>
                <p:cNvPr id="18" name="Picture 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4582" y="6463665"/>
                  <a:ext cx="280913" cy="573393"/>
                </a:xfrm>
                <a:prstGeom prst="rect">
                  <a:avLst/>
                </a:prstGeom>
              </p:spPr>
            </p:pic>
            <p:pic>
              <p:nvPicPr>
                <p:cNvPr id="19" name="Picture 7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0817" y="5704766"/>
                  <a:ext cx="926184" cy="1045597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8"/>
              <p:cNvSpPr txBox="1"/>
              <p:nvPr/>
            </p:nvSpPr>
            <p:spPr>
              <a:xfrm>
                <a:off x="3637698" y="5375932"/>
                <a:ext cx="1423785" cy="568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/>
                  <a:t>Usuarios Web y Mobile</a:t>
                </a:r>
              </a:p>
            </p:txBody>
          </p:sp>
        </p:grpSp>
        <p:pic>
          <p:nvPicPr>
            <p:cNvPr id="46" name="Picture 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103" y="-236559"/>
              <a:ext cx="636170" cy="418676"/>
            </a:xfrm>
            <a:prstGeom prst="rect">
              <a:avLst/>
            </a:prstGeom>
          </p:spPr>
        </p:pic>
        <p:sp>
          <p:nvSpPr>
            <p:cNvPr id="48" name="TextBox 17"/>
            <p:cNvSpPr txBox="1"/>
            <p:nvPr/>
          </p:nvSpPr>
          <p:spPr>
            <a:xfrm>
              <a:off x="1798560" y="-554918"/>
              <a:ext cx="1229858" cy="345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/>
                <a:t>SQL Server</a:t>
              </a:r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122608" y="3022693"/>
              <a:ext cx="3321270" cy="1500995"/>
              <a:chOff x="-709166" y="2799065"/>
              <a:chExt cx="3321270" cy="1500995"/>
            </a:xfrm>
          </p:grpSpPr>
          <p:grpSp>
            <p:nvGrpSpPr>
              <p:cNvPr id="4" name="Group 21"/>
              <p:cNvGrpSpPr/>
              <p:nvPr/>
            </p:nvGrpSpPr>
            <p:grpSpPr>
              <a:xfrm>
                <a:off x="-709166" y="2799065"/>
                <a:ext cx="3321270" cy="1447528"/>
                <a:chOff x="-473003" y="5251570"/>
                <a:chExt cx="3321270" cy="1447528"/>
              </a:xfrm>
            </p:grpSpPr>
            <p:grpSp>
              <p:nvGrpSpPr>
                <p:cNvPr id="5" name="Group 15"/>
                <p:cNvGrpSpPr/>
                <p:nvPr/>
              </p:nvGrpSpPr>
              <p:grpSpPr>
                <a:xfrm>
                  <a:off x="1407692" y="5251570"/>
                  <a:ext cx="1440575" cy="1447528"/>
                  <a:chOff x="1359869" y="5359129"/>
                  <a:chExt cx="1440575" cy="1447528"/>
                </a:xfrm>
              </p:grpSpPr>
              <p:pic>
                <p:nvPicPr>
                  <p:cNvPr id="7" name="Picture 10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9869" y="5359129"/>
                    <a:ext cx="757778" cy="1343840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9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48833" y="5868063"/>
                    <a:ext cx="786454" cy="810551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11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81120" y="6153929"/>
                    <a:ext cx="319324" cy="533727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12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40308" y="6193596"/>
                    <a:ext cx="319324" cy="533727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3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99496" y="6233263"/>
                    <a:ext cx="319324" cy="533727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4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58684" y="6272930"/>
                    <a:ext cx="319324" cy="53372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" name="TextBox 17"/>
                <p:cNvSpPr txBox="1"/>
                <p:nvPr/>
              </p:nvSpPr>
              <p:spPr>
                <a:xfrm>
                  <a:off x="-473003" y="5671560"/>
                  <a:ext cx="2143180" cy="345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b="1" dirty="0"/>
                    <a:t>Web server</a:t>
                  </a:r>
                </a:p>
              </p:txBody>
            </p:sp>
          </p:grpSp>
          <p:sp>
            <p:nvSpPr>
              <p:cNvPr id="62" name="TextBox 17"/>
              <p:cNvSpPr txBox="1"/>
              <p:nvPr/>
            </p:nvSpPr>
            <p:spPr>
              <a:xfrm>
                <a:off x="-603773" y="3447390"/>
                <a:ext cx="1954303" cy="852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/>
                  <a:t>ASP NET 4.x / MVC</a:t>
                </a:r>
              </a:p>
              <a:p>
                <a:pPr algn="ctr"/>
                <a:r>
                  <a:rPr lang="es-ES" sz="900" dirty="0"/>
                  <a:t>Enterprise Library 6</a:t>
                </a:r>
              </a:p>
              <a:p>
                <a:pPr algn="ctr"/>
                <a:r>
                  <a:rPr lang="es-ES" sz="900" dirty="0"/>
                  <a:t>ASP.NET </a:t>
                </a:r>
                <a:r>
                  <a:rPr lang="es-ES" sz="900" dirty="0" err="1"/>
                  <a:t>Identity</a:t>
                </a:r>
                <a:endParaRPr lang="es-ES" sz="900" dirty="0"/>
              </a:p>
              <a:p>
                <a:pPr algn="ctr"/>
                <a:r>
                  <a:rPr lang="es-ES" sz="900" dirty="0" err="1"/>
                  <a:t>Oauth+Facebook+Google</a:t>
                </a:r>
                <a:endParaRPr lang="es-ES" sz="900" dirty="0"/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320536" y="677965"/>
              <a:ext cx="2985574" cy="1319082"/>
              <a:chOff x="560353" y="501231"/>
              <a:chExt cx="2985574" cy="1319082"/>
            </a:xfrm>
          </p:grpSpPr>
          <p:grpSp>
            <p:nvGrpSpPr>
              <p:cNvPr id="42" name="Group 16"/>
              <p:cNvGrpSpPr/>
              <p:nvPr/>
            </p:nvGrpSpPr>
            <p:grpSpPr>
              <a:xfrm>
                <a:off x="1776202" y="501231"/>
                <a:ext cx="1769725" cy="1319082"/>
                <a:chOff x="7990567" y="3631639"/>
                <a:chExt cx="1769725" cy="1319082"/>
              </a:xfrm>
            </p:grpSpPr>
            <p:pic>
              <p:nvPicPr>
                <p:cNvPr id="43" name="Picture 10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0567" y="3631639"/>
                  <a:ext cx="708361" cy="1246122"/>
                </a:xfrm>
                <a:prstGeom prst="rect">
                  <a:avLst/>
                </a:prstGeom>
              </p:spPr>
            </p:pic>
            <p:pic>
              <p:nvPicPr>
                <p:cNvPr id="44" name="Picture 11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4875" y="3668117"/>
                  <a:ext cx="708361" cy="1246122"/>
                </a:xfrm>
                <a:prstGeom prst="rect">
                  <a:avLst/>
                </a:prstGeom>
              </p:spPr>
            </p:pic>
            <p:pic>
              <p:nvPicPr>
                <p:cNvPr id="45" name="Picture 12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51931" y="3704599"/>
                  <a:ext cx="708361" cy="1246122"/>
                </a:xfrm>
                <a:prstGeom prst="rect">
                  <a:avLst/>
                </a:prstGeom>
              </p:spPr>
            </p:pic>
          </p:grpSp>
          <p:sp>
            <p:nvSpPr>
              <p:cNvPr id="47" name="TextBox 17"/>
              <p:cNvSpPr txBox="1"/>
              <p:nvPr/>
            </p:nvSpPr>
            <p:spPr>
              <a:xfrm>
                <a:off x="560353" y="779163"/>
                <a:ext cx="1337632" cy="345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/>
                  <a:t>Web </a:t>
                </a:r>
                <a:r>
                  <a:rPr lang="es-ES" sz="1100" b="1" dirty="0" err="1"/>
                  <a:t>services</a:t>
                </a:r>
                <a:endParaRPr lang="es-ES" sz="1100" b="1" dirty="0"/>
              </a:p>
            </p:txBody>
          </p:sp>
          <p:sp>
            <p:nvSpPr>
              <p:cNvPr id="63" name="TextBox 17"/>
              <p:cNvSpPr txBox="1"/>
              <p:nvPr/>
            </p:nvSpPr>
            <p:spPr>
              <a:xfrm>
                <a:off x="816000" y="1109007"/>
                <a:ext cx="863369" cy="487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 err="1"/>
                  <a:t>WebAPI</a:t>
                </a:r>
                <a:endParaRPr lang="es-ES" sz="900" dirty="0"/>
              </a:p>
              <a:p>
                <a:pPr algn="ctr"/>
                <a:r>
                  <a:rPr lang="es-ES" sz="900" dirty="0" err="1"/>
                  <a:t>Swagger</a:t>
                </a:r>
                <a:endParaRPr lang="es-ES" sz="900" dirty="0"/>
              </a:p>
            </p:txBody>
          </p:sp>
        </p:grpSp>
      </p:grpSp>
      <p:grpSp>
        <p:nvGrpSpPr>
          <p:cNvPr id="75" name="Grupo 74"/>
          <p:cNvGrpSpPr/>
          <p:nvPr/>
        </p:nvGrpSpPr>
        <p:grpSpPr>
          <a:xfrm>
            <a:off x="2528534" y="1448942"/>
            <a:ext cx="5349245" cy="1634430"/>
            <a:chOff x="2461158" y="1285096"/>
            <a:chExt cx="5349245" cy="1634430"/>
          </a:xfrm>
        </p:grpSpPr>
        <p:pic>
          <p:nvPicPr>
            <p:cNvPr id="65" name="Picture 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158" y="1285096"/>
              <a:ext cx="259683" cy="434042"/>
            </a:xfrm>
            <a:prstGeom prst="rect">
              <a:avLst/>
            </a:prstGeom>
          </p:spPr>
        </p:pic>
        <p:pic>
          <p:nvPicPr>
            <p:cNvPr id="66" name="Picture 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0720" y="1311785"/>
              <a:ext cx="259683" cy="434042"/>
            </a:xfrm>
            <a:prstGeom prst="rect">
              <a:avLst/>
            </a:prstGeom>
          </p:spPr>
        </p:pic>
        <p:sp>
          <p:nvSpPr>
            <p:cNvPr id="69" name="Right Arrow 8"/>
            <p:cNvSpPr/>
            <p:nvPr/>
          </p:nvSpPr>
          <p:spPr>
            <a:xfrm>
              <a:off x="3209548" y="1789883"/>
              <a:ext cx="3861956" cy="1475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Picture 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4095" y="1528806"/>
              <a:ext cx="417107" cy="561888"/>
            </a:xfrm>
            <a:prstGeom prst="rect">
              <a:avLst/>
            </a:prstGeom>
          </p:spPr>
        </p:pic>
        <p:pic>
          <p:nvPicPr>
            <p:cNvPr id="1026" name="Picture 2" descr="https://store-logos-us-east-1.s3.amazonaws.com/rabbitmq.pn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420" b="36684"/>
            <a:stretch/>
          </p:blipFill>
          <p:spPr bwMode="auto">
            <a:xfrm>
              <a:off x="2938971" y="2121654"/>
              <a:ext cx="746908" cy="20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4372" y="1533659"/>
              <a:ext cx="417107" cy="561888"/>
            </a:xfrm>
            <a:prstGeom prst="rect">
              <a:avLst/>
            </a:prstGeom>
          </p:spPr>
        </p:pic>
        <p:pic>
          <p:nvPicPr>
            <p:cNvPr id="84" name="Picture 2" descr="https://store-logos-us-east-1.s3.amazonaws.com/rabbitmq.pn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420" b="36684"/>
            <a:stretch/>
          </p:blipFill>
          <p:spPr bwMode="auto">
            <a:xfrm>
              <a:off x="6757311" y="2138094"/>
              <a:ext cx="746908" cy="20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263" y="2352785"/>
              <a:ext cx="417107" cy="561888"/>
            </a:xfrm>
            <a:prstGeom prst="rect">
              <a:avLst/>
            </a:prstGeom>
          </p:spPr>
        </p:pic>
        <p:pic>
          <p:nvPicPr>
            <p:cNvPr id="90" name="Picture 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540" y="2357638"/>
              <a:ext cx="417107" cy="561888"/>
            </a:xfrm>
            <a:prstGeom prst="rect">
              <a:avLst/>
            </a:prstGeom>
          </p:spPr>
        </p:pic>
        <p:sp>
          <p:nvSpPr>
            <p:cNvPr id="92" name="Right Arrow 8"/>
            <p:cNvSpPr/>
            <p:nvPr/>
          </p:nvSpPr>
          <p:spPr>
            <a:xfrm flipH="1">
              <a:off x="3233287" y="2608342"/>
              <a:ext cx="3861957" cy="16030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3" name="TextBox 17"/>
            <p:cNvSpPr txBox="1"/>
            <p:nvPr/>
          </p:nvSpPr>
          <p:spPr>
            <a:xfrm>
              <a:off x="2986198" y="1571289"/>
              <a:ext cx="1204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Cola de envío</a:t>
              </a:r>
            </a:p>
          </p:txBody>
        </p:sp>
        <p:sp>
          <p:nvSpPr>
            <p:cNvPr id="94" name="TextBox 17"/>
            <p:cNvSpPr txBox="1"/>
            <p:nvPr/>
          </p:nvSpPr>
          <p:spPr>
            <a:xfrm>
              <a:off x="3174424" y="2391190"/>
              <a:ext cx="1204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Cola de recepción</a:t>
              </a:r>
            </a:p>
          </p:txBody>
        </p:sp>
        <p:sp>
          <p:nvSpPr>
            <p:cNvPr id="95" name="TextBox 17"/>
            <p:cNvSpPr txBox="1"/>
            <p:nvPr/>
          </p:nvSpPr>
          <p:spPr>
            <a:xfrm>
              <a:off x="5867247" y="1579622"/>
              <a:ext cx="1204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Cola de </a:t>
              </a:r>
              <a:r>
                <a:rPr lang="es-ES" sz="1100" dirty="0"/>
                <a:t>recepción</a:t>
              </a:r>
              <a:endParaRPr lang="es-ES" sz="1100" dirty="0"/>
            </a:p>
          </p:txBody>
        </p:sp>
        <p:sp>
          <p:nvSpPr>
            <p:cNvPr id="96" name="TextBox 17"/>
            <p:cNvSpPr txBox="1"/>
            <p:nvPr/>
          </p:nvSpPr>
          <p:spPr>
            <a:xfrm>
              <a:off x="6030050" y="2395419"/>
              <a:ext cx="1204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/>
                <a:t>Cola de envío</a:t>
              </a:r>
            </a:p>
          </p:txBody>
        </p:sp>
      </p:grpSp>
      <p:sp>
        <p:nvSpPr>
          <p:cNvPr id="97" name="Flecha: a la derecha 96"/>
          <p:cNvSpPr/>
          <p:nvPr/>
        </p:nvSpPr>
        <p:spPr>
          <a:xfrm rot="19311634">
            <a:off x="2191731" y="1833044"/>
            <a:ext cx="423828" cy="20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1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53" y="2187710"/>
            <a:ext cx="512284" cy="322469"/>
          </a:xfrm>
          <a:prstGeom prst="rect">
            <a:avLst/>
          </a:prstGeom>
        </p:spPr>
      </p:pic>
      <p:pic>
        <p:nvPicPr>
          <p:cNvPr id="102" name="Picture 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61" y="2336223"/>
            <a:ext cx="319313" cy="312951"/>
          </a:xfrm>
          <a:prstGeom prst="rect">
            <a:avLst/>
          </a:prstGeom>
        </p:spPr>
      </p:pic>
      <p:sp>
        <p:nvSpPr>
          <p:cNvPr id="103" name="TextBox 17"/>
          <p:cNvSpPr txBox="1"/>
          <p:nvPr/>
        </p:nvSpPr>
        <p:spPr>
          <a:xfrm>
            <a:off x="4807966" y="2304988"/>
            <a:ext cx="1204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FF0000"/>
                </a:solidFill>
              </a:rPr>
              <a:t>GPRS/3G</a:t>
            </a:r>
          </a:p>
        </p:txBody>
      </p:sp>
      <p:sp>
        <p:nvSpPr>
          <p:cNvPr id="104" name="Flecha: a la derecha 103"/>
          <p:cNvSpPr/>
          <p:nvPr/>
        </p:nvSpPr>
        <p:spPr>
          <a:xfrm rot="13183321">
            <a:off x="2118010" y="2201311"/>
            <a:ext cx="456394" cy="2126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TextBox 17"/>
          <p:cNvSpPr txBox="1"/>
          <p:nvPr/>
        </p:nvSpPr>
        <p:spPr>
          <a:xfrm>
            <a:off x="8637567" y="98548"/>
            <a:ext cx="3189164" cy="7386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dirty="0" err="1"/>
              <a:t>Raspberry</a:t>
            </a:r>
            <a:r>
              <a:rPr lang="es-ES" sz="1400" b="1" dirty="0"/>
              <a:t> Pi 2/3</a:t>
            </a:r>
          </a:p>
          <a:p>
            <a:pPr algn="ctr"/>
            <a:r>
              <a:rPr lang="es-ES" sz="1400" b="1" dirty="0"/>
              <a:t>Python + </a:t>
            </a:r>
            <a:r>
              <a:rPr lang="es-ES" sz="1400" b="1" dirty="0" err="1"/>
              <a:t>Flask</a:t>
            </a:r>
            <a:endParaRPr lang="es-ES" sz="1400" b="1" dirty="0"/>
          </a:p>
          <a:p>
            <a:pPr algn="ctr"/>
            <a:r>
              <a:rPr lang="es-ES" sz="1400" b="1" dirty="0" err="1"/>
              <a:t>RabbitMQ</a:t>
            </a:r>
            <a:endParaRPr lang="es-ES" sz="1400" b="1" dirty="0"/>
          </a:p>
        </p:txBody>
      </p:sp>
      <p:sp>
        <p:nvSpPr>
          <p:cNvPr id="111" name="TextBox 17"/>
          <p:cNvSpPr txBox="1"/>
          <p:nvPr/>
        </p:nvSpPr>
        <p:spPr>
          <a:xfrm>
            <a:off x="1921435" y="103928"/>
            <a:ext cx="635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Diagrama de arquitectura básico</a:t>
            </a:r>
          </a:p>
        </p:txBody>
      </p:sp>
      <p:sp>
        <p:nvSpPr>
          <p:cNvPr id="128" name="Flecha: a la derecha 127"/>
          <p:cNvSpPr/>
          <p:nvPr/>
        </p:nvSpPr>
        <p:spPr>
          <a:xfrm rot="20522747">
            <a:off x="7996888" y="1857782"/>
            <a:ext cx="797803" cy="166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Flecha: a la derecha 128"/>
          <p:cNvSpPr/>
          <p:nvPr/>
        </p:nvSpPr>
        <p:spPr>
          <a:xfrm rot="9633798">
            <a:off x="7998646" y="2269337"/>
            <a:ext cx="886698" cy="15768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0" name="Pictur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02" y="2272921"/>
            <a:ext cx="259683" cy="434042"/>
          </a:xfrm>
          <a:prstGeom prst="rect">
            <a:avLst/>
          </a:prstGeom>
        </p:spPr>
      </p:pic>
      <p:pic>
        <p:nvPicPr>
          <p:cNvPr id="141" name="Picture 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64" y="2299610"/>
            <a:ext cx="259683" cy="434042"/>
          </a:xfrm>
          <a:prstGeom prst="rect">
            <a:avLst/>
          </a:prstGeom>
        </p:spPr>
      </p:pic>
      <p:cxnSp>
        <p:nvCxnSpPr>
          <p:cNvPr id="1035" name="Conector: angular 1034"/>
          <p:cNvCxnSpPr>
            <a:cxnSpLocks/>
            <a:stCxn id="45" idx="2"/>
            <a:endCxn id="166" idx="2"/>
          </p:cNvCxnSpPr>
          <p:nvPr/>
        </p:nvCxnSpPr>
        <p:spPr>
          <a:xfrm rot="16200000" flipH="1">
            <a:off x="5446895" y="-645595"/>
            <a:ext cx="236148" cy="6932034"/>
          </a:xfrm>
          <a:prstGeom prst="bentConnector3">
            <a:avLst>
              <a:gd name="adj1" fmla="val 260747"/>
            </a:avLst>
          </a:prstGeom>
          <a:ln w="381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5" name="Rectángulo: esquinas redondeadas 154"/>
          <p:cNvSpPr/>
          <p:nvPr/>
        </p:nvSpPr>
        <p:spPr>
          <a:xfrm>
            <a:off x="9045344" y="1656151"/>
            <a:ext cx="1029479" cy="559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PYTHON</a:t>
            </a:r>
          </a:p>
        </p:txBody>
      </p:sp>
      <p:sp>
        <p:nvSpPr>
          <p:cNvPr id="192" name="Rectángulo: esquinas redondeadas 191"/>
          <p:cNvSpPr/>
          <p:nvPr/>
        </p:nvSpPr>
        <p:spPr>
          <a:xfrm>
            <a:off x="10198820" y="860999"/>
            <a:ext cx="1204903" cy="21444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3" name="Rectángulo: esquinas redondeadas 192"/>
          <p:cNvSpPr/>
          <p:nvPr/>
        </p:nvSpPr>
        <p:spPr>
          <a:xfrm>
            <a:off x="10342194" y="996278"/>
            <a:ext cx="920837" cy="559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Servicio</a:t>
            </a:r>
            <a:br>
              <a:rPr lang="es-ES" sz="1200" dirty="0"/>
            </a:br>
            <a:r>
              <a:rPr lang="es-ES" dirty="0"/>
              <a:t>CCM</a:t>
            </a:r>
          </a:p>
        </p:txBody>
      </p:sp>
      <p:sp>
        <p:nvSpPr>
          <p:cNvPr id="194" name="Rectángulo: esquinas redondeadas 193"/>
          <p:cNvSpPr/>
          <p:nvPr/>
        </p:nvSpPr>
        <p:spPr>
          <a:xfrm>
            <a:off x="10339514" y="1646574"/>
            <a:ext cx="920837" cy="559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Puerto</a:t>
            </a:r>
            <a:r>
              <a:rPr lang="es-ES" dirty="0"/>
              <a:t> </a:t>
            </a:r>
            <a:r>
              <a:rPr lang="es-ES" dirty="0"/>
              <a:t>SERIAL</a:t>
            </a:r>
          </a:p>
        </p:txBody>
      </p:sp>
      <p:sp>
        <p:nvSpPr>
          <p:cNvPr id="195" name="Rectángulo: esquinas redondeadas 194"/>
          <p:cNvSpPr/>
          <p:nvPr/>
        </p:nvSpPr>
        <p:spPr>
          <a:xfrm>
            <a:off x="10339514" y="2326018"/>
            <a:ext cx="920837" cy="559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GPIO</a:t>
            </a:r>
          </a:p>
          <a:p>
            <a:pPr algn="ctr"/>
            <a:r>
              <a:rPr lang="es-ES" sz="1100" dirty="0"/>
              <a:t>8 lecturas</a:t>
            </a:r>
            <a:endParaRPr lang="es-ES" dirty="0"/>
          </a:p>
        </p:txBody>
      </p:sp>
      <p:pic>
        <p:nvPicPr>
          <p:cNvPr id="196" name="Imagen 195"/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55765" y="1968554"/>
            <a:ext cx="721819" cy="632980"/>
          </a:xfrm>
          <a:prstGeom prst="rect">
            <a:avLst/>
          </a:prstGeom>
        </p:spPr>
      </p:pic>
      <p:pic>
        <p:nvPicPr>
          <p:cNvPr id="197" name="Picture 4" descr="Resultado de imagen de python raspberry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284" y="1352743"/>
            <a:ext cx="452852" cy="45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Rectángulo: esquinas redondeadas 198"/>
          <p:cNvSpPr/>
          <p:nvPr/>
        </p:nvSpPr>
        <p:spPr>
          <a:xfrm>
            <a:off x="10198820" y="3096225"/>
            <a:ext cx="1170476" cy="13745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0" name="Rectángulo: esquinas redondeadas 199"/>
          <p:cNvSpPr/>
          <p:nvPr/>
        </p:nvSpPr>
        <p:spPr>
          <a:xfrm>
            <a:off x="10339514" y="3182221"/>
            <a:ext cx="920837" cy="559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Ficheros de </a:t>
            </a:r>
            <a:br>
              <a:rPr lang="es-ES" sz="1100" dirty="0"/>
            </a:br>
            <a:r>
              <a:rPr lang="es-ES" dirty="0"/>
              <a:t>LOGS</a:t>
            </a:r>
          </a:p>
        </p:txBody>
      </p:sp>
      <p:sp>
        <p:nvSpPr>
          <p:cNvPr id="201" name="Rectángulo: esquinas redondeadas 200"/>
          <p:cNvSpPr/>
          <p:nvPr/>
        </p:nvSpPr>
        <p:spPr>
          <a:xfrm>
            <a:off x="10339514" y="3788390"/>
            <a:ext cx="920837" cy="559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Operaciones</a:t>
            </a:r>
            <a:br>
              <a:rPr lang="es-ES" sz="1200" dirty="0"/>
            </a:br>
            <a:r>
              <a:rPr lang="es-ES" dirty="0"/>
              <a:t>MYSQL</a:t>
            </a:r>
          </a:p>
        </p:txBody>
      </p:sp>
      <p:pic>
        <p:nvPicPr>
          <p:cNvPr id="202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492" y="4249488"/>
            <a:ext cx="281759" cy="186444"/>
          </a:xfrm>
          <a:prstGeom prst="rect">
            <a:avLst/>
          </a:prstGeom>
        </p:spPr>
      </p:pic>
      <p:cxnSp>
        <p:nvCxnSpPr>
          <p:cNvPr id="203" name="Conector recto de flecha 202"/>
          <p:cNvCxnSpPr>
            <a:cxnSpLocks/>
            <a:endCxn id="201" idx="1"/>
          </p:cNvCxnSpPr>
          <p:nvPr/>
        </p:nvCxnSpPr>
        <p:spPr>
          <a:xfrm>
            <a:off x="9560084" y="2215683"/>
            <a:ext cx="779430" cy="1852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6" name="Conector recto de flecha 205"/>
          <p:cNvCxnSpPr>
            <a:cxnSpLocks/>
            <a:endCxn id="200" idx="1"/>
          </p:cNvCxnSpPr>
          <p:nvPr/>
        </p:nvCxnSpPr>
        <p:spPr>
          <a:xfrm>
            <a:off x="9578664" y="2206106"/>
            <a:ext cx="760850" cy="12558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Conector: angular 157"/>
          <p:cNvCxnSpPr>
            <a:cxnSpLocks/>
            <a:endCxn id="192" idx="3"/>
          </p:cNvCxnSpPr>
          <p:nvPr/>
        </p:nvCxnSpPr>
        <p:spPr>
          <a:xfrm flipV="1">
            <a:off x="8431164" y="1933230"/>
            <a:ext cx="2972559" cy="3631510"/>
          </a:xfrm>
          <a:prstGeom prst="bentConnector3">
            <a:avLst>
              <a:gd name="adj1" fmla="val 118696"/>
            </a:avLst>
          </a:prstGeom>
          <a:ln w="38100">
            <a:headEnd type="diamond" w="med" len="med"/>
            <a:tailEnd type="diamond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15" name="Picture 2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789" y="5361334"/>
            <a:ext cx="207824" cy="379426"/>
          </a:xfrm>
          <a:prstGeom prst="rect">
            <a:avLst/>
          </a:prstGeom>
        </p:spPr>
      </p:pic>
      <p:pic>
        <p:nvPicPr>
          <p:cNvPr id="216" name="Picture 2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80" y="5353847"/>
            <a:ext cx="207824" cy="379426"/>
          </a:xfrm>
          <a:prstGeom prst="rect">
            <a:avLst/>
          </a:prstGeom>
        </p:spPr>
      </p:pic>
      <p:pic>
        <p:nvPicPr>
          <p:cNvPr id="217" name="Picture 2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664" y="5361333"/>
            <a:ext cx="207824" cy="379427"/>
          </a:xfrm>
          <a:prstGeom prst="rect">
            <a:avLst/>
          </a:prstGeom>
        </p:spPr>
      </p:pic>
      <p:pic>
        <p:nvPicPr>
          <p:cNvPr id="218" name="Picture 2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531" y="5372623"/>
            <a:ext cx="207824" cy="379427"/>
          </a:xfrm>
          <a:prstGeom prst="rect">
            <a:avLst/>
          </a:prstGeom>
        </p:spPr>
      </p:pic>
      <p:sp>
        <p:nvSpPr>
          <p:cNvPr id="222" name="TextBox 17"/>
          <p:cNvSpPr txBox="1"/>
          <p:nvPr/>
        </p:nvSpPr>
        <p:spPr>
          <a:xfrm>
            <a:off x="9526304" y="6058991"/>
            <a:ext cx="2118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Innova POS</a:t>
            </a:r>
            <a:endParaRPr lang="es-ES" sz="3200" dirty="0"/>
          </a:p>
        </p:txBody>
      </p:sp>
      <p:pic>
        <p:nvPicPr>
          <p:cNvPr id="223" name="Imagen 222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4342" y="38166"/>
            <a:ext cx="815553" cy="842291"/>
          </a:xfrm>
          <a:prstGeom prst="rect">
            <a:avLst/>
          </a:prstGeom>
        </p:spPr>
      </p:pic>
      <p:sp>
        <p:nvSpPr>
          <p:cNvPr id="166" name="Rectángulo 165"/>
          <p:cNvSpPr/>
          <p:nvPr/>
        </p:nvSpPr>
        <p:spPr>
          <a:xfrm>
            <a:off x="8886314" y="2699317"/>
            <a:ext cx="289343" cy="23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2" name="TextBox 17"/>
          <p:cNvSpPr txBox="1"/>
          <p:nvPr/>
        </p:nvSpPr>
        <p:spPr>
          <a:xfrm>
            <a:off x="4453899" y="3171978"/>
            <a:ext cx="1854023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Control remoto / SSH</a:t>
            </a:r>
          </a:p>
        </p:txBody>
      </p:sp>
      <p:cxnSp>
        <p:nvCxnSpPr>
          <p:cNvPr id="176" name="Conector recto de flecha 175"/>
          <p:cNvCxnSpPr>
            <a:stCxn id="46" idx="2"/>
            <a:endCxn id="44" idx="0"/>
          </p:cNvCxnSpPr>
          <p:nvPr/>
        </p:nvCxnSpPr>
        <p:spPr>
          <a:xfrm>
            <a:off x="1669429" y="1326616"/>
            <a:ext cx="2024" cy="403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Conector: angular 179"/>
          <p:cNvCxnSpPr>
            <a:stCxn id="44" idx="2"/>
            <a:endCxn id="7" idx="0"/>
          </p:cNvCxnSpPr>
          <p:nvPr/>
        </p:nvCxnSpPr>
        <p:spPr>
          <a:xfrm rot="5400000">
            <a:off x="1267892" y="3076234"/>
            <a:ext cx="805101" cy="20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/>
          <p:cNvCxnSpPr>
            <a:cxnSpLocks/>
            <a:stCxn id="7" idx="2"/>
            <a:endCxn id="16" idx="0"/>
          </p:cNvCxnSpPr>
          <p:nvPr/>
        </p:nvCxnSpPr>
        <p:spPr>
          <a:xfrm flipH="1">
            <a:off x="1669430" y="4498438"/>
            <a:ext cx="1" cy="486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0" name="TextBox 17"/>
          <p:cNvSpPr txBox="1"/>
          <p:nvPr/>
        </p:nvSpPr>
        <p:spPr>
          <a:xfrm>
            <a:off x="-169650" y="5586238"/>
            <a:ext cx="147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HTML5 / CSS3</a:t>
            </a:r>
          </a:p>
          <a:p>
            <a:pPr algn="ctr"/>
            <a:r>
              <a:rPr lang="es-ES" sz="900" dirty="0"/>
              <a:t>IONIC</a:t>
            </a:r>
          </a:p>
        </p:txBody>
      </p:sp>
      <p:sp>
        <p:nvSpPr>
          <p:cNvPr id="252" name="TextBox 17"/>
          <p:cNvSpPr txBox="1"/>
          <p:nvPr/>
        </p:nvSpPr>
        <p:spPr>
          <a:xfrm>
            <a:off x="7827327" y="2093855"/>
            <a:ext cx="650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/>
              <a:t>Swagger</a:t>
            </a:r>
            <a:endParaRPr lang="es-ES" sz="900" dirty="0"/>
          </a:p>
        </p:txBody>
      </p:sp>
      <p:cxnSp>
        <p:nvCxnSpPr>
          <p:cNvPr id="253" name="Conector recto de flecha 252"/>
          <p:cNvCxnSpPr>
            <a:cxnSpLocks/>
          </p:cNvCxnSpPr>
          <p:nvPr/>
        </p:nvCxnSpPr>
        <p:spPr>
          <a:xfrm flipV="1">
            <a:off x="9560084" y="1276044"/>
            <a:ext cx="782110" cy="380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/>
          <p:cNvCxnSpPr>
            <a:cxnSpLocks/>
          </p:cNvCxnSpPr>
          <p:nvPr/>
        </p:nvCxnSpPr>
        <p:spPr>
          <a:xfrm flipV="1">
            <a:off x="10074823" y="1926340"/>
            <a:ext cx="264691" cy="9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de flecha 254"/>
          <p:cNvCxnSpPr>
            <a:cxnSpLocks/>
          </p:cNvCxnSpPr>
          <p:nvPr/>
        </p:nvCxnSpPr>
        <p:spPr>
          <a:xfrm>
            <a:off x="9560084" y="2215683"/>
            <a:ext cx="779430" cy="39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36" y="3466559"/>
            <a:ext cx="179440" cy="299921"/>
          </a:xfrm>
          <a:prstGeom prst="rect">
            <a:avLst/>
          </a:prstGeom>
        </p:spPr>
      </p:pic>
      <p:pic>
        <p:nvPicPr>
          <p:cNvPr id="257" name="Picture 2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165" y="5380123"/>
            <a:ext cx="207824" cy="379426"/>
          </a:xfrm>
          <a:prstGeom prst="rect">
            <a:avLst/>
          </a:prstGeom>
        </p:spPr>
      </p:pic>
      <p:pic>
        <p:nvPicPr>
          <p:cNvPr id="258" name="Picture 2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856" y="5372636"/>
            <a:ext cx="207824" cy="379426"/>
          </a:xfrm>
          <a:prstGeom prst="rect">
            <a:avLst/>
          </a:prstGeom>
        </p:spPr>
      </p:pic>
      <p:pic>
        <p:nvPicPr>
          <p:cNvPr id="259" name="Picture 2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040" y="5380122"/>
            <a:ext cx="207824" cy="379427"/>
          </a:xfrm>
          <a:prstGeom prst="rect">
            <a:avLst/>
          </a:prstGeom>
        </p:spPr>
      </p:pic>
      <p:pic>
        <p:nvPicPr>
          <p:cNvPr id="260" name="Picture 2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907" y="5391412"/>
            <a:ext cx="207824" cy="379427"/>
          </a:xfrm>
          <a:prstGeom prst="rect">
            <a:avLst/>
          </a:prstGeom>
        </p:spPr>
      </p:pic>
      <p:pic>
        <p:nvPicPr>
          <p:cNvPr id="262" name="Picture 2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028" y="3368535"/>
            <a:ext cx="207824" cy="379426"/>
          </a:xfrm>
          <a:prstGeom prst="rect">
            <a:avLst/>
          </a:prstGeom>
        </p:spPr>
      </p:pic>
      <p:pic>
        <p:nvPicPr>
          <p:cNvPr id="263" name="Picture 2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902" y="3795946"/>
            <a:ext cx="207824" cy="379427"/>
          </a:xfrm>
          <a:prstGeom prst="rect">
            <a:avLst/>
          </a:prstGeom>
        </p:spPr>
      </p:pic>
      <p:pic>
        <p:nvPicPr>
          <p:cNvPr id="264" name="Picture 2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59" y="4218952"/>
            <a:ext cx="207824" cy="3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78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Jorge.Hontoria</dc:creator>
  <cp:lastModifiedBy>Jorge.Hontoria</cp:lastModifiedBy>
  <cp:revision>26</cp:revision>
  <dcterms:created xsi:type="dcterms:W3CDTF">2017-03-16T17:01:05Z</dcterms:created>
  <dcterms:modified xsi:type="dcterms:W3CDTF">2017-03-16T18:41:32Z</dcterms:modified>
</cp:coreProperties>
</file>