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8" r:id="rId12"/>
    <p:sldId id="272" r:id="rId13"/>
    <p:sldId id="273" r:id="rId14"/>
    <p:sldId id="279" r:id="rId15"/>
    <p:sldId id="274" r:id="rId16"/>
    <p:sldId id="275" r:id="rId17"/>
    <p:sldId id="276" r:id="rId18"/>
    <p:sldId id="277" r:id="rId19"/>
    <p:sldId id="278" r:id="rId20"/>
    <p:sldId id="267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BORG CALENDAR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SOEN 6471 Project Presentation</a:t>
            </a:r>
          </a:p>
          <a:p>
            <a:pPr algn="r">
              <a:buNone/>
            </a:pPr>
            <a:r>
              <a:rPr lang="en" sz="2400"/>
              <a:t>Instuctor : Dr. Peter Rigby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Refactoring (m4)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3200" dirty="0" smtClean="0"/>
              <a:t>MVC Pattern </a:t>
            </a:r>
          </a:p>
          <a:p>
            <a:r>
              <a:rPr lang="en-CA" sz="3200" dirty="0" smtClean="0"/>
              <a:t>Observer (listener) pattern </a:t>
            </a:r>
          </a:p>
          <a:p>
            <a:r>
              <a:rPr lang="en-CA" dirty="0" smtClean="0"/>
              <a:t>Factory Pattern</a:t>
            </a:r>
          </a:p>
          <a:p>
            <a:r>
              <a:rPr lang="en-CA" dirty="0" smtClean="0"/>
              <a:t>Composite Pattern</a:t>
            </a:r>
          </a:p>
          <a:p>
            <a:r>
              <a:rPr lang="en-CA" dirty="0" smtClean="0"/>
              <a:t>Implement a refactoring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MVC Pattern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 descr="P:\Hung\Concordia\SOEN 6471-Winter-2013\observ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1376362"/>
            <a:ext cx="59340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MVC Pattern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7" name="Picture 6" descr="P:\Hung\Concordia\SOEN 6471-Winter-2013\mvcsequenc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81087"/>
            <a:ext cx="5943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Observer (listener) pattern 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1027" name="Picture 3" descr="C:\Users\man\Desktop\observer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4824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Observer (listener) pattern 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6" name="Picture 5" descr="C:\Users\man\Desktop\BorgclassDiagram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1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Observer (listener) pattern 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 descr="C:\Users\man\Desktop\ObserverSequenceDiagra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8715436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Factory Pattern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6" name="image0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2" y="285728"/>
            <a:ext cx="8643998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Composite Pattern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285720" y="428604"/>
            <a:ext cx="8643997" cy="4925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 a refactoring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sz="2800" dirty="0" smtClean="0"/>
              <a:t>There are 5 steps to do so:</a:t>
            </a:r>
          </a:p>
          <a:p>
            <a:r>
              <a:rPr lang="en-CA" sz="2800" dirty="0" smtClean="0"/>
              <a:t>Step 1: Copy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 and </a:t>
            </a:r>
            <a:r>
              <a:rPr lang="en-CA" sz="2800" dirty="0" err="1" smtClean="0"/>
              <a:t>TaskModel.daysLeft</a:t>
            </a:r>
            <a:r>
              <a:rPr lang="en-CA" sz="2800" dirty="0" smtClean="0"/>
              <a:t>() to </a:t>
            </a:r>
            <a:r>
              <a:rPr lang="en-CA" sz="2800" dirty="0" err="1" smtClean="0"/>
              <a:t>DateUtil</a:t>
            </a:r>
            <a:endParaRPr lang="en-CA" sz="2800" dirty="0" smtClean="0"/>
          </a:p>
          <a:p>
            <a:r>
              <a:rPr lang="en-CA" sz="2800" dirty="0" smtClean="0"/>
              <a:t>Step 2: Replace usages of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 by </a:t>
            </a:r>
            <a:r>
              <a:rPr lang="en-CA" sz="2800" dirty="0" err="1" smtClean="0"/>
              <a:t>DateUtil.daysBetween</a:t>
            </a:r>
            <a:r>
              <a:rPr lang="en-CA" sz="2800" dirty="0" smtClean="0"/>
              <a:t>()</a:t>
            </a:r>
          </a:p>
          <a:p>
            <a:r>
              <a:rPr lang="en-CA" sz="2800" dirty="0" smtClean="0"/>
              <a:t>Step 3: Remove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</a:t>
            </a:r>
          </a:p>
          <a:p>
            <a:r>
              <a:rPr lang="en-CA" sz="2800" dirty="0" smtClean="0"/>
              <a:t> Step 4: Replace usages of </a:t>
            </a:r>
            <a:r>
              <a:rPr lang="en-CA" sz="2800" dirty="0" err="1" smtClean="0"/>
              <a:t>TaskModel.daysLeft</a:t>
            </a:r>
            <a:r>
              <a:rPr lang="en-CA" sz="2800" dirty="0" smtClean="0"/>
              <a:t>() by </a:t>
            </a:r>
            <a:r>
              <a:rPr lang="en-CA" sz="2800" dirty="0" err="1" smtClean="0"/>
              <a:t>DateUtil.daysLeft</a:t>
            </a:r>
            <a:r>
              <a:rPr lang="en-CA" sz="2800" dirty="0" smtClean="0"/>
              <a:t>()</a:t>
            </a:r>
          </a:p>
          <a:p>
            <a:r>
              <a:rPr lang="en-CA" dirty="0" smtClean="0"/>
              <a:t>Step 5: Remove </a:t>
            </a:r>
            <a:r>
              <a:rPr lang="en-CA" dirty="0" err="1" smtClean="0"/>
              <a:t>TaskModel.daysLeft</a:t>
            </a:r>
            <a:r>
              <a:rPr lang="en-CA" dirty="0" smtClean="0"/>
              <a:t>()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00034" y="428605"/>
            <a:ext cx="8143932" cy="6138884"/>
          </a:xfrm>
        </p:spPr>
        <p:txBody>
          <a:bodyPr/>
          <a:lstStyle/>
          <a:p>
            <a:r>
              <a:rPr lang="en-CA" sz="1600" b="1" dirty="0" err="1" smtClean="0"/>
              <a:t>Patchset</a:t>
            </a:r>
            <a:r>
              <a:rPr lang="en-CA" sz="1600" b="1" dirty="0" smtClean="0"/>
              <a:t> 1/5:</a:t>
            </a:r>
            <a:r>
              <a:rPr lang="en-CA" sz="1600" dirty="0" smtClean="0"/>
              <a:t> Copy </a:t>
            </a:r>
            <a:r>
              <a:rPr lang="en-CA" sz="1600" dirty="0" err="1" smtClean="0"/>
              <a:t>TaskModel.daysBetween</a:t>
            </a:r>
            <a:r>
              <a:rPr lang="en-CA" sz="1600" dirty="0" smtClean="0"/>
              <a:t>() and </a:t>
            </a:r>
            <a:r>
              <a:rPr lang="en-CA" sz="1600" dirty="0" err="1" smtClean="0"/>
              <a:t>TaskModel.daysLeft</a:t>
            </a:r>
            <a:r>
              <a:rPr lang="en-CA" sz="1600" dirty="0" smtClean="0"/>
              <a:t>() to </a:t>
            </a:r>
            <a:r>
              <a:rPr lang="en-CA" sz="1600" dirty="0" err="1" smtClean="0"/>
              <a:t>DateUtil</a:t>
            </a:r>
            <a:endParaRPr lang="en-CA" sz="1600" dirty="0" smtClean="0"/>
          </a:p>
          <a:p>
            <a:r>
              <a:rPr lang="en-CA" sz="1600" dirty="0" smtClean="0"/>
              <a:t>Commit 88cab62dd16b688c814fb2836082e2acf2b4ebd4</a:t>
            </a:r>
          </a:p>
          <a:p>
            <a:r>
              <a:rPr lang="en-CA" sz="1600" dirty="0" smtClean="0"/>
              <a:t>diff --</a:t>
            </a:r>
            <a:r>
              <a:rPr lang="en-CA" sz="1600" dirty="0" err="1" smtClean="0"/>
              <a:t>git</a:t>
            </a:r>
            <a:r>
              <a:rPr lang="en-CA" sz="1600" dirty="0" smtClean="0"/>
              <a:t> a/Source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 b/Source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</a:t>
            </a:r>
          </a:p>
          <a:p>
            <a:r>
              <a:rPr lang="en-CA" sz="1600" dirty="0" smtClean="0"/>
              <a:t>index 0880b2d..8b585c5 100644</a:t>
            </a:r>
          </a:p>
          <a:p>
            <a:r>
              <a:rPr lang="en-CA" sz="1600" dirty="0" smtClean="0"/>
              <a:t>--- a/Source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	</a:t>
            </a:r>
          </a:p>
          <a:p>
            <a:r>
              <a:rPr lang="en-CA" sz="1600" dirty="0" smtClean="0"/>
              <a:t>+++ b/Source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	</a:t>
            </a:r>
          </a:p>
          <a:p>
            <a:r>
              <a:rPr lang="en-CA" sz="1600" dirty="0" smtClean="0"/>
              <a:t>@@ -130,5 +130,74 @@ public class </a:t>
            </a:r>
            <a:r>
              <a:rPr lang="en-CA" sz="1600" dirty="0" err="1" smtClean="0"/>
              <a:t>DateUtil</a:t>
            </a:r>
            <a:r>
              <a:rPr lang="en-CA" sz="1600" dirty="0" smtClean="0"/>
              <a:t> {</a:t>
            </a:r>
          </a:p>
          <a:p>
            <a:r>
              <a:rPr lang="en-CA" sz="1600" dirty="0" smtClean="0"/>
              <a:t>		return </a:t>
            </a:r>
            <a:r>
              <a:rPr lang="en-CA" sz="1600" dirty="0" err="1" smtClean="0"/>
              <a:t>hoursString</a:t>
            </a:r>
            <a:r>
              <a:rPr lang="en-CA" sz="1600" dirty="0" smtClean="0"/>
              <a:t> + </a:t>
            </a:r>
            <a:r>
              <a:rPr lang="en-CA" sz="1600" dirty="0" err="1" smtClean="0"/>
              <a:t>minutesString</a:t>
            </a:r>
            <a:r>
              <a:rPr lang="en-CA" sz="1600" dirty="0" smtClean="0"/>
              <a:t>;</a:t>
            </a:r>
          </a:p>
          <a:p>
            <a:r>
              <a:rPr lang="en-CA" sz="1600" dirty="0" smtClean="0"/>
              <a:t>	}</a:t>
            </a:r>
          </a:p>
          <a:p>
            <a:r>
              <a:rPr lang="en-CA" sz="1600" dirty="0" smtClean="0"/>
              <a:t> </a:t>
            </a:r>
          </a:p>
          <a:p>
            <a:r>
              <a:rPr lang="en-CA" sz="1600" dirty="0" smtClean="0"/>
              <a:t>+    /**</a:t>
            </a:r>
          </a:p>
          <a:p>
            <a:r>
              <a:rPr lang="en-CA" sz="1600" dirty="0" smtClean="0"/>
              <a:t>...</a:t>
            </a:r>
            <a:endParaRPr lang="en-CA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Overview (M1)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Borg is an open source calendar software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Written in Java, self-contained ( using JVM)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 is a supports task tracking, project management, all sorts of appointments, memo and to-do lists.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whole project has 28K LOC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Model package has 7K LOC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UI package has 20K LOC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Conclusion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we learned </a:t>
            </a:r>
          </a:p>
          <a:p>
            <a:r>
              <a:rPr lang="en-CA" dirty="0" smtClean="0"/>
              <a:t>Using  </a:t>
            </a:r>
            <a:r>
              <a:rPr lang="en-CA" dirty="0" err="1" smtClean="0"/>
              <a:t>Git</a:t>
            </a:r>
            <a:r>
              <a:rPr lang="en-CA" dirty="0" smtClean="0"/>
              <a:t> and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Collaborating in an open source project</a:t>
            </a:r>
          </a:p>
          <a:p>
            <a:r>
              <a:rPr lang="en-CA" dirty="0" smtClean="0"/>
              <a:t>Reverse engineering and detection of project Architecture </a:t>
            </a:r>
          </a:p>
          <a:p>
            <a:r>
              <a:rPr lang="en-CA" dirty="0" smtClean="0"/>
              <a:t>Reverse engineering tools like Object Aid UML</a:t>
            </a:r>
          </a:p>
          <a:p>
            <a:r>
              <a:rPr lang="en-CA" dirty="0" smtClean="0"/>
              <a:t>Collaborate </a:t>
            </a:r>
            <a:r>
              <a:rPr lang="en-CA" smtClean="0"/>
              <a:t>in teamwork 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Overview (Con'd)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BORG is in 1.7.7 version so it should be rather stable. The very first version was in 2003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last update was in January 2013. We saw 218 downloads this week and around 30 user reviews -&gt; ( Active project)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Actors and Use Cases (M2)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Main actor: - End-User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M2 (Cont'd)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Main Use cases: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Appointment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Select View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Tasks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Projects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Contacts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....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diagram vs.  Architectural diagram(m3)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Domain Diagram </a:t>
            </a:r>
          </a:p>
          <a:p>
            <a:pPr lvl="0" algn="ctr" rtl="0">
              <a:buNone/>
            </a:pPr>
            <a:r>
              <a:rPr lang="en" sz="3000"/>
              <a:t>VS </a:t>
            </a:r>
          </a:p>
          <a:p>
            <a:pPr algn="ctr">
              <a:buNone/>
            </a:pPr>
            <a:r>
              <a:rPr lang="en" sz="3000"/>
              <a:t>Architectural Diagram</a:t>
            </a:r>
          </a:p>
        </p:txBody>
      </p:sp>
      <p:pic>
        <p:nvPicPr>
          <p:cNvPr id="4" name="Picture 3" descr="P:\Hung\Concordia\SOEN 6471-Winter-2013\ConceptualDiagram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8604"/>
            <a:ext cx="821537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:\Hung\Concordia\SOEN 6471-Winter-2013\ClassDiagra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850112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:\Hung\Concordia\SOEN 6471-Winter-2013\ClassDiagram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85794"/>
            <a:ext cx="828680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330</Words>
  <PresentationFormat>On-screen Show (4:3)</PresentationFormat>
  <Paragraphs>82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/>
      <vt:lpstr>BORG CALENDAR</vt:lpstr>
      <vt:lpstr>Project Overview (M1)</vt:lpstr>
      <vt:lpstr>Overview (Con'd)</vt:lpstr>
      <vt:lpstr>Actors and Use Cases (M2)</vt:lpstr>
      <vt:lpstr>M2 (Cont'd)</vt:lpstr>
      <vt:lpstr>Domain diagram vs.  Architectural diagram(m3)  </vt:lpstr>
      <vt:lpstr>Domain Diagram  VS  Architectural Diagram</vt:lpstr>
      <vt:lpstr>Slide 8</vt:lpstr>
      <vt:lpstr>Slide 9</vt:lpstr>
      <vt:lpstr>Refactoring (m4)</vt:lpstr>
      <vt:lpstr>MVC Pattern </vt:lpstr>
      <vt:lpstr>MVC Pattern </vt:lpstr>
      <vt:lpstr>MVC Pattern </vt:lpstr>
      <vt:lpstr>MVC Pattern </vt:lpstr>
      <vt:lpstr>MVC Pattern </vt:lpstr>
      <vt:lpstr>MVC Pattern </vt:lpstr>
      <vt:lpstr>MVC Pattern </vt:lpstr>
      <vt:lpstr>Implement a refactoring</vt:lpstr>
      <vt:lpstr>Slide 19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 CALENDAR</dc:title>
  <dc:creator>man</dc:creator>
  <cp:lastModifiedBy>man</cp:lastModifiedBy>
  <cp:revision>12</cp:revision>
  <dcterms:modified xsi:type="dcterms:W3CDTF">2013-04-15T15:09:51Z</dcterms:modified>
</cp:coreProperties>
</file>