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50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9126D-8894-4030-98EF-D020DF094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3E50E-44AE-4EC9-A476-04AFD7309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D4001-CBF1-45EB-9659-9B7BAE85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D9727-02E1-4CAD-B920-8A617F6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F8C08-B569-46DC-9272-F5B5E79C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4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46812-D42B-4425-AC9A-34B711FB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2B288-F3F2-4466-A20B-7C8F0F9C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D7AD8-60FE-4A2B-98D8-DA41CA02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5E73A-6F54-492D-A46D-42C497A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8FB56-0FB7-4246-B7AC-45D26223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8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7F10C3-78E3-4973-930C-C10E00FA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90AA39-57E4-4363-9531-10DDC9C7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9ADFB0-4E3B-41FC-83AA-575D8415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A3C38-8F36-46D5-A935-2DD5889B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270B-9A35-4985-9858-B3ACADE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8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898B-17F7-4CAF-AF3E-18310EE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18736-2432-4417-8899-64B33DED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42BEE-51CC-4005-BDBA-22A15D60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B9A11-BDAC-4DB5-8B2A-94466EF1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02217-59CE-4D21-ADE5-4EA965EF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72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3DCB1-8ECF-4391-9B61-426C44A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551A6E-3CA1-460A-A835-1E62941F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D50E2-A689-4E11-8ACA-7117F361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C98C2-C4E1-46DE-AF9B-3957C62D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30C0F-215D-4E3D-992C-6E9C3FC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07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4B833-D281-4436-88B3-1268AA23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DE034-90F8-4408-9B91-573FB04F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B8B657-9C04-4A89-8689-7FD8D897E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7E090-9EBE-4269-B71E-4CBA2741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417F5-C74F-4E61-9227-39B553AE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607EC-9716-49F3-83BB-C3B8B75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301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CF9C5-9A5B-4D3E-9371-8CF014CF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00681-79F7-44FB-9177-9A287E6B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9F784-C009-44A5-97EB-649524A0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B498AD-2FB6-4216-97D2-E8858905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521FC4-84E1-428E-BBA7-810A23643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6AC2D0-DA09-4C44-AF22-C7753DBC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6C3D9E-1215-4664-884A-2FAE4D1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568FEA-1991-4476-BA86-5645A6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40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9B439-B3E1-4E84-9C52-A8E4662A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3B0676-354C-451F-B6A9-26E711AE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9A47CC-C6E5-4EB5-A5CA-281ACB3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0D760-728B-4954-90D0-AF259C5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93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3EA83A-7765-460A-AC41-E913CCC5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2BB074-64DB-4EEC-8709-4B422FD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8BFA48-F055-4F7F-A2A7-7022AE7C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09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70386-8641-4068-8F77-07FB80B5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5FE58-93E7-4E43-92AC-B0909D2B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590629-013C-453B-961C-0BAFDDD8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491CB1-230D-4237-A5F0-9AFC3DEB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3023CB-14A8-4E1E-AA3B-104F5950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1E8F0-33E9-4CDB-AEE6-882C2C65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22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4BFFB-C25F-40DA-ACA0-FB06A5D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C4F2AC-F378-4B39-8279-ABC5C1D8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787AC-1DB4-4856-ABAC-1A788184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F2128-D03E-4D3D-A311-AF9A5DD6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CFACB-EDDD-48F5-B2F6-060B16CA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2371DB-0F87-4591-873A-3263B59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2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A5233-0994-4471-B95D-DABB675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45A94-7844-4761-87DB-B3F6019B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F7832-99A1-49BD-B147-6E264CB7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EDF2-C083-44EC-93C1-BA063D43DD90}" type="datetimeFigureOut">
              <a:rPr lang="LID4096" smtClean="0"/>
              <a:t>09/26/2024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919A9-DE50-475F-AF34-F49203DE8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B9A225-5E34-464B-84ED-7B0CDBFB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9930-2EF4-4A2D-85C1-26D179919D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5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D033-C52E-4DB6-902A-1AB31F06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" y="0"/>
            <a:ext cx="11996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93E502-740D-4550-A50D-D90B43F3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" y="1530961"/>
            <a:ext cx="3426889" cy="31155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895892-BE69-4E81-8250-82E537F9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12" y="1788912"/>
            <a:ext cx="4232956" cy="2747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0AD6A4-9CB0-4A0E-A849-A807E04D3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66" y="1872490"/>
            <a:ext cx="4082515" cy="2580425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2EFB782-67C6-4986-9553-2719E3BA92A1}"/>
              </a:ext>
            </a:extLst>
          </p:cNvPr>
          <p:cNvSpPr/>
          <p:nvPr/>
        </p:nvSpPr>
        <p:spPr>
          <a:xfrm>
            <a:off x="3249310" y="2964357"/>
            <a:ext cx="468808" cy="16586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BE366BC8-F051-4391-ABF7-34B60FFE3F62}"/>
              </a:ext>
            </a:extLst>
          </p:cNvPr>
          <p:cNvSpPr/>
          <p:nvPr/>
        </p:nvSpPr>
        <p:spPr>
          <a:xfrm>
            <a:off x="7722563" y="2922882"/>
            <a:ext cx="468808" cy="16586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E7A77-2BBB-46B9-B52B-768D9928436E}"/>
              </a:ext>
            </a:extLst>
          </p:cNvPr>
          <p:cNvSpPr txBox="1"/>
          <p:nvPr/>
        </p:nvSpPr>
        <p:spPr>
          <a:xfrm>
            <a:off x="3062177" y="5116387"/>
            <a:ext cx="534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 строку, отменил добавление строки, отменил отмену добавления строки ))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6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7969A5-C658-49CC-9E5A-847C9C6B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8" r="7167"/>
          <a:stretch/>
        </p:blipFill>
        <p:spPr>
          <a:xfrm>
            <a:off x="576282" y="0"/>
            <a:ext cx="3397581" cy="53875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269F7-7540-449A-82C5-15B88E9A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98" y="190680"/>
            <a:ext cx="2465673" cy="60260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47F852-B79C-448D-B464-23CE8E2D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046" y="190680"/>
            <a:ext cx="3723811" cy="5407303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5DEEF93-B32A-430B-B2D7-44B7BB9CA2D6}"/>
              </a:ext>
            </a:extLst>
          </p:cNvPr>
          <p:cNvSpPr/>
          <p:nvPr/>
        </p:nvSpPr>
        <p:spPr>
          <a:xfrm>
            <a:off x="3721395" y="2407211"/>
            <a:ext cx="910147" cy="11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95BCE6D7-5013-40B5-8FF8-783BB4856891}"/>
              </a:ext>
            </a:extLst>
          </p:cNvPr>
          <p:cNvSpPr/>
          <p:nvPr/>
        </p:nvSpPr>
        <p:spPr>
          <a:xfrm>
            <a:off x="7246071" y="2368934"/>
            <a:ext cx="906975" cy="11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02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5B46CE-B94C-4C55-A6B1-E35C0EC5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43" y="146659"/>
            <a:ext cx="6225901" cy="563659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5D38A2-61CA-4D9C-8222-8AE762E36F8C}"/>
              </a:ext>
            </a:extLst>
          </p:cNvPr>
          <p:cNvSpPr/>
          <p:nvPr/>
        </p:nvSpPr>
        <p:spPr>
          <a:xfrm>
            <a:off x="3172231" y="2266499"/>
            <a:ext cx="4819018" cy="346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680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9C7F9E-9763-4DC8-B13D-E89E16DD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64" y="355193"/>
            <a:ext cx="6332906" cy="3392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B078E2-4AC8-4B7F-8D77-07FA41EA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64" y="3823005"/>
            <a:ext cx="6336834" cy="23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EE7C13-FE6E-4723-8C99-255D2D12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3" y="87180"/>
            <a:ext cx="10738783" cy="64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F291C6-CB32-48F8-A960-E605CD7C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" y="34670"/>
            <a:ext cx="5820411" cy="3852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00F16-6ECF-4896-88E4-6CF4531C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90" y="2093153"/>
            <a:ext cx="6215010" cy="41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22FC8E-E04F-45DD-801A-87A65D17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41"/>
          <a:stretch/>
        </p:blipFill>
        <p:spPr>
          <a:xfrm>
            <a:off x="156578" y="43842"/>
            <a:ext cx="2602987" cy="443715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658D81-C5BF-44FF-9556-34840AF76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20"/>
          <a:stretch/>
        </p:blipFill>
        <p:spPr>
          <a:xfrm>
            <a:off x="3915799" y="72214"/>
            <a:ext cx="2745397" cy="40817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D5C330-2F20-42E4-AA0F-46FFC123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2" y="4888863"/>
            <a:ext cx="4576205" cy="1790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98E17-7D2D-463B-8CAC-578D6E512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90" y="4326261"/>
            <a:ext cx="4353117" cy="2459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88EFAD-2169-47D6-8843-E839FC4E2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878" y="43842"/>
            <a:ext cx="2553920" cy="4110164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E59C83C-DC97-40F0-8946-A9F2FEC16EEE}"/>
              </a:ext>
            </a:extLst>
          </p:cNvPr>
          <p:cNvSpPr/>
          <p:nvPr/>
        </p:nvSpPr>
        <p:spPr>
          <a:xfrm>
            <a:off x="2899211" y="1969137"/>
            <a:ext cx="710719" cy="171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EC896021-891E-483E-B4B8-E468D4CBCE6B}"/>
              </a:ext>
            </a:extLst>
          </p:cNvPr>
          <p:cNvSpPr/>
          <p:nvPr/>
        </p:nvSpPr>
        <p:spPr>
          <a:xfrm>
            <a:off x="6903503" y="2036815"/>
            <a:ext cx="502704" cy="138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79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64AED-9744-4770-83E3-66339DAF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34"/>
            <a:ext cx="6969829" cy="13394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F57870-80B2-4E43-BF1D-8843B0A2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8" y="1352099"/>
            <a:ext cx="6093111" cy="3757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D4C221-245F-4EDC-90CA-131C5399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6" y="5192522"/>
            <a:ext cx="6772125" cy="14032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34ACCC-CCFE-418F-83E1-A33C8CFDF0E8}"/>
              </a:ext>
            </a:extLst>
          </p:cNvPr>
          <p:cNvSpPr/>
          <p:nvPr/>
        </p:nvSpPr>
        <p:spPr>
          <a:xfrm>
            <a:off x="1113748" y="6249122"/>
            <a:ext cx="1404102" cy="208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C39C87-F5A4-4E46-85B4-6EABAD9B0277}"/>
              </a:ext>
            </a:extLst>
          </p:cNvPr>
          <p:cNvSpPr/>
          <p:nvPr/>
        </p:nvSpPr>
        <p:spPr>
          <a:xfrm>
            <a:off x="1044410" y="613043"/>
            <a:ext cx="1404102" cy="208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729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A65678-CDAE-446E-B69C-6A6432BA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2" y="0"/>
            <a:ext cx="7654668" cy="31851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0377D-2EF9-4BB4-9E5B-4DE278CB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36" y="3045916"/>
            <a:ext cx="3925899" cy="37687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6473C0-B912-4ECD-9C6A-1597EA554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070" y="43337"/>
            <a:ext cx="3357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57342C-3820-4CC8-B10A-8D0BF21E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" y="0"/>
            <a:ext cx="6351986" cy="35813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70AD5-E669-42DC-8A15-C0B12940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815" y="43336"/>
            <a:ext cx="4822111" cy="67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8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Широкоэкранный</PresentationFormat>
  <Paragraphs>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hmel408757595@outlook.com</dc:creator>
  <cp:lastModifiedBy>hmel408757595@outlook.com</cp:lastModifiedBy>
  <cp:revision>4</cp:revision>
  <dcterms:created xsi:type="dcterms:W3CDTF">2024-09-26T07:31:54Z</dcterms:created>
  <dcterms:modified xsi:type="dcterms:W3CDTF">2024-09-26T08:09:34Z</dcterms:modified>
</cp:coreProperties>
</file>