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57" r:id="rId4"/>
    <p:sldId id="264" r:id="rId5"/>
    <p:sldId id="258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23161-2B57-4150-95D5-1DE4786A8B1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B89E3-D1FA-4B06-83BB-9C97E91F979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263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B89E3-D1FA-4B06-83BB-9C97E91F9792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445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9D358-5BB5-46EC-9221-B9C58E1B3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1CEDD6-36B6-47AF-B712-0F0E02B24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5CB31-930E-4F61-8D87-11B8B417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EA75A-E68F-4471-9D0B-39A4D786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5FD27-676A-49E2-B9DC-256861AC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02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DD403-6B66-40DA-8AAF-4BABE5BA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93BF43-F5F9-4C43-BFC7-518FA879C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BC87CF-4A40-4C18-BDE2-F3D08CD9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5B4ED2-FD9A-4597-9127-554C9F01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798DE-BD52-4EF8-82D1-5DAE9413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36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8BF9BE-96EB-4B0E-99B7-EC044E28F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F29736-FFAC-4D29-96D9-2F843791D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E9202-CC90-473A-8554-7439F605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44210-6BFF-4EAB-B679-13EA53FB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340B02-635C-4B81-9CB8-707A5F02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175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88091-F6D6-4D1F-B8FE-D9466C7C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0A39B-0C44-44FB-9F07-79E861D4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3789A-FEBB-46A8-BAA2-DE8C2659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A2BCF-1840-4D4A-B6F4-3F1B52C3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5AB41-6EB4-489F-B21F-34B829E5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049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C9EE7-2E47-4C48-97F3-BFFF00F2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99F17E-0AF7-46AC-A3AB-A95FBF07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130774-CE73-4B99-A8B7-61B48068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46786-84A3-4959-86D9-03F0D3A2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7A2D03-F0BD-4408-A717-6960A056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695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2A751-00B1-4B89-9CC4-C7E4EBFC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603FA-AEC4-4943-B96A-69E51785F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9790D1-5BE0-4CDF-A61F-E495EE14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377E06-9724-4659-B6C9-FF9B2EAE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919EB-454F-4952-902B-288B9671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A7633-A543-4C72-B65A-646518C7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75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69F32-DF24-4EE8-8FC6-FAFD5A73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D16F2-16B3-40DF-8E40-CD7BE64FE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492088-FEE8-4919-A22E-131EF421D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E717D7-6FAC-4A28-9AD3-3DDB79D29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9D66FA-0983-4CAF-A3A0-75D2437E6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E0DECC-52D9-4C7C-A539-D622D5A6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C61B8C-C7C8-4089-957E-A5DE748E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369635-79A7-48BB-9E4A-B805F2C2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59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CCECA-748D-4078-9C71-63937412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CE9DBC-E787-46E7-B7E5-FE5E4651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2758BB-444C-4947-AAEF-0D4AB170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8EFAA4-D8D1-444E-A2BA-E1F4B628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4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698D89-1D7C-408E-A092-76E98A4E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66D6ED-7ED5-44D2-8D4F-5EBD4434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E995C-C228-48F3-A7A5-A98FEE23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67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1740B-A31F-41B9-BBCD-E441C803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18DEC-EF92-42CA-90C1-7C646488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6D6CFC-BE41-479A-ACDF-FAB7A3F3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FF7A9-3FCB-41AD-B277-C17FB782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98C81-44E3-4E52-A082-07F30252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712002-8B09-47B1-8DCB-9C3E88E8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626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80E3-26A7-44AD-B2A6-013F775E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678789-E5F7-49B9-B970-07E0603F8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097454-438B-4BAC-ACC6-2E3F5A5C2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934322-F736-42BD-9263-6544DC7E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414FF2-1060-4089-824F-4445A6A1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F92D15-DE6E-453E-913E-A61CA39A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27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3F738-5784-4351-9D29-C86657C3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6AB654-8DA2-416A-954C-6CCB1A24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219848-DAC4-43E2-877D-BA89B33F8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745A-59E6-45DD-8999-C84B303B2F3C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8F31D-5BC0-4639-9A3F-F5C0FC9A1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5D6B8-2A0F-4643-9DB9-03D0B0F05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080C-E5EC-4AC8-AFAF-2359514B5C8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40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enisey">
            <a:extLst>
              <a:ext uri="{FF2B5EF4-FFF2-40B4-BE49-F238E27FC236}">
                <a16:creationId xmlns:a16="http://schemas.microsoft.com/office/drawing/2014/main" id="{FCE09022-AAF6-4191-9866-5387CF86A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" y="1237077"/>
            <a:ext cx="5715000" cy="388620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50E706-B536-463A-B433-C1CFBCA7ED58}"/>
              </a:ext>
            </a:extLst>
          </p:cNvPr>
          <p:cNvSpPr txBox="1"/>
          <p:nvPr/>
        </p:nvSpPr>
        <p:spPr>
          <a:xfrm>
            <a:off x="2102902" y="159859"/>
            <a:ext cx="80855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оценка недвижимости</a:t>
            </a:r>
            <a:b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для учета экспертных оценок</a:t>
            </a:r>
            <a:endParaRPr lang="LID4096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Экспертная оценка работы | Статьи от компании «ПМ-Консалт»">
            <a:extLst>
              <a:ext uri="{FF2B5EF4-FFF2-40B4-BE49-F238E27FC236}">
                <a16:creationId xmlns:a16="http://schemas.microsoft.com/office/drawing/2014/main" id="{D8311EC4-ACB8-497C-84D0-838446FD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00" y="4530883"/>
            <a:ext cx="6737900" cy="2327117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Экспертная оценка недвижимости | Odessa">
            <a:extLst>
              <a:ext uri="{FF2B5EF4-FFF2-40B4-BE49-F238E27FC236}">
                <a16:creationId xmlns:a16="http://schemas.microsoft.com/office/drawing/2014/main" id="{86809CF7-94A3-4489-8F72-4F81E079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49" y="2400775"/>
            <a:ext cx="3200829" cy="3200829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3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318F697-844F-491B-BDEF-EBF1588D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8128"/>
            <a:ext cx="12192000" cy="528038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EA81942-333A-4FAE-AF33-C3B6444B1A44}"/>
              </a:ext>
            </a:extLst>
          </p:cNvPr>
          <p:cNvSpPr/>
          <p:nvPr/>
        </p:nvSpPr>
        <p:spPr>
          <a:xfrm>
            <a:off x="7770232" y="5308721"/>
            <a:ext cx="988074" cy="294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7188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D78E2A-6F5F-4AF7-9A2B-D2B361CA1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37"/>
            <a:ext cx="8706301" cy="38326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FEB2D5-DA79-48F8-8A2F-9FEEB72A559D}"/>
              </a:ext>
            </a:extLst>
          </p:cNvPr>
          <p:cNvSpPr/>
          <p:nvPr/>
        </p:nvSpPr>
        <p:spPr>
          <a:xfrm>
            <a:off x="108340" y="1512444"/>
            <a:ext cx="8415948" cy="294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8398E6-0921-4E7E-85AF-8BC60A16E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59" y="4233975"/>
            <a:ext cx="6589304" cy="18548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DF0621-31C3-4599-98A6-3738C4391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468" y="1991559"/>
            <a:ext cx="5391312" cy="30593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2188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трессоустойчивость к Excel | Пикабу">
            <a:extLst>
              <a:ext uri="{FF2B5EF4-FFF2-40B4-BE49-F238E27FC236}">
                <a16:creationId xmlns:a16="http://schemas.microsoft.com/office/drawing/2014/main" id="{1B33611E-44CE-42B0-A0BC-1C920E844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2"/>
          <a:stretch/>
        </p:blipFill>
        <p:spPr bwMode="auto">
          <a:xfrm>
            <a:off x="124393" y="142291"/>
            <a:ext cx="4569487" cy="38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облемы с Excel. Что делать, если он бесит? - Excel works!">
            <a:extLst>
              <a:ext uri="{FF2B5EF4-FFF2-40B4-BE49-F238E27FC236}">
                <a16:creationId xmlns:a16="http://schemas.microsoft.com/office/drawing/2014/main" id="{10BA181E-1838-4924-AE62-F2F5005F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33496"/>
            <a:ext cx="52673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rosoft excel и Мемы: истории из жизни, советы, новости и юмор — Все  посты | Пикабу">
            <a:extLst>
              <a:ext uri="{FF2B5EF4-FFF2-40B4-BE49-F238E27FC236}">
                <a16:creationId xmlns:a16="http://schemas.microsoft.com/office/drawing/2014/main" id="{F1587EFF-9B25-4EC3-A9FD-43B7D4CC7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11" y="2577803"/>
            <a:ext cx="3656533" cy="39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263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2EC08C-BA6B-40F4-A28A-1F2A9152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1" y="297638"/>
            <a:ext cx="9137833" cy="3433636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7C235C-C802-4C9C-9515-F93E76D40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618" y="3324560"/>
            <a:ext cx="8999431" cy="304590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79897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2EB2C0-DB65-420B-BA7F-93781B3D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8" y="0"/>
            <a:ext cx="12059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48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A9AE79-D643-44B1-A071-13B117A03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" y="34669"/>
            <a:ext cx="6381575" cy="59761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3DA0A8-58DB-40A7-8767-88ECA131C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251" y="3762622"/>
            <a:ext cx="7040908" cy="30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9A4534-152B-4CB1-8C94-017FF94E8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09377" cy="4467992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2E54CC-C5CB-4BDA-98CC-FE0B2CD42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47419"/>
            <a:ext cx="6809376" cy="202680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F85D62-8C40-40C1-A48E-D3635B76A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715" y="966403"/>
            <a:ext cx="6928504" cy="4635289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704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50E706-B536-463A-B433-C1CFBCA7ED58}"/>
              </a:ext>
            </a:extLst>
          </p:cNvPr>
          <p:cNvSpPr txBox="1"/>
          <p:nvPr/>
        </p:nvSpPr>
        <p:spPr>
          <a:xfrm>
            <a:off x="2852804" y="2734048"/>
            <a:ext cx="80376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внимание))</a:t>
            </a:r>
            <a:br>
              <a:rPr lang="ru-RU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77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15</Words>
  <Application>Microsoft Office PowerPoint</Application>
  <PresentationFormat>Широкоэкранный</PresentationFormat>
  <Paragraphs>3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hmel408757595@outlook.com</dc:creator>
  <cp:lastModifiedBy>hmel408757595@outlook.com</cp:lastModifiedBy>
  <cp:revision>11</cp:revision>
  <dcterms:created xsi:type="dcterms:W3CDTF">2024-10-11T12:03:27Z</dcterms:created>
  <dcterms:modified xsi:type="dcterms:W3CDTF">2024-10-11T15:09:01Z</dcterms:modified>
</cp:coreProperties>
</file>