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3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1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6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6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705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ENGINE CONDITION TREND MONITORING</a:t>
            </a:r>
            <a:br>
              <a:rPr lang="en-US" b="1" dirty="0" smtClean="0"/>
            </a:br>
            <a:r>
              <a:rPr lang="en-US" sz="3300" b="1" dirty="0" smtClean="0"/>
              <a:t>Predicting the failure of aircraft engines</a:t>
            </a:r>
            <a:endParaRPr lang="en-US" sz="3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255" y="4411334"/>
            <a:ext cx="10615448" cy="1655762"/>
          </a:xfrm>
        </p:spPr>
        <p:txBody>
          <a:bodyPr numCol="3">
            <a:normAutofit/>
          </a:bodyPr>
          <a:lstStyle/>
          <a:p>
            <a:pPr algn="ctr"/>
            <a:r>
              <a:rPr lang="en-US" sz="1500" dirty="0" err="1" smtClean="0"/>
              <a:t>Shreyas</a:t>
            </a:r>
            <a:r>
              <a:rPr lang="en-US" sz="1500" dirty="0" smtClean="0"/>
              <a:t> S</a:t>
            </a:r>
          </a:p>
          <a:p>
            <a:pPr algn="ctr"/>
            <a:r>
              <a:rPr lang="en-US" sz="1500" dirty="0" smtClean="0"/>
              <a:t>Machine Learning Intern</a:t>
            </a:r>
          </a:p>
          <a:p>
            <a:pPr algn="ctr"/>
            <a:r>
              <a:rPr lang="en-US" sz="1500" dirty="0" err="1" smtClean="0"/>
              <a:t>Faststream</a:t>
            </a:r>
            <a:r>
              <a:rPr lang="en-US" sz="1500" dirty="0" smtClean="0"/>
              <a:t> Technologies</a:t>
            </a:r>
          </a:p>
          <a:p>
            <a:pPr algn="ctr"/>
            <a:r>
              <a:rPr lang="en-US" sz="1500" dirty="0"/>
              <a:t>	</a:t>
            </a:r>
            <a:r>
              <a:rPr lang="en-US" sz="1500" dirty="0" smtClean="0"/>
              <a:t>	     												Vinay Bansal</a:t>
            </a:r>
          </a:p>
          <a:p>
            <a:pPr algn="ctr"/>
            <a:r>
              <a:rPr lang="en-US" sz="1500" smtClean="0"/>
              <a:t>	Chief </a:t>
            </a:r>
            <a:r>
              <a:rPr lang="en-US" sz="1500" dirty="0" smtClean="0"/>
              <a:t>Executive Officer</a:t>
            </a:r>
          </a:p>
          <a:p>
            <a:pPr algn="ctr"/>
            <a:r>
              <a:rPr lang="en-US" sz="1500" dirty="0" smtClean="0"/>
              <a:t>	</a:t>
            </a:r>
            <a:r>
              <a:rPr lang="en-US" sz="1500" dirty="0" err="1" smtClean="0"/>
              <a:t>Faststream</a:t>
            </a:r>
            <a:r>
              <a:rPr lang="en-US" sz="1500" dirty="0" smtClean="0"/>
              <a:t> Technologies</a:t>
            </a:r>
          </a:p>
          <a:p>
            <a:pPr algn="ctr"/>
            <a:r>
              <a:rPr lang="en-US" sz="1500" dirty="0"/>
              <a:t>	</a:t>
            </a:r>
            <a:r>
              <a:rPr lang="en-US" sz="1500" dirty="0" smtClean="0"/>
              <a:t>			</a:t>
            </a:r>
            <a:r>
              <a:rPr lang="en-US" sz="1500" dirty="0"/>
              <a:t> </a:t>
            </a:r>
            <a:r>
              <a:rPr lang="en-US" sz="1500" dirty="0" smtClean="0"/>
              <a:t>    										Vinod Agrawal</a:t>
            </a:r>
          </a:p>
          <a:p>
            <a:pPr algn="ctr"/>
            <a:r>
              <a:rPr lang="en-US" sz="1500" dirty="0" smtClean="0"/>
              <a:t>      Chief Technology 	Officer</a:t>
            </a:r>
          </a:p>
          <a:p>
            <a:pPr algn="ctr"/>
            <a:r>
              <a:rPr lang="en-US" sz="1500" dirty="0" smtClean="0"/>
              <a:t>	</a:t>
            </a:r>
            <a:r>
              <a:rPr lang="en-US" sz="1500" dirty="0" err="1" smtClean="0"/>
              <a:t>Faststream</a:t>
            </a:r>
            <a:r>
              <a:rPr lang="en-US" sz="1500" dirty="0" smtClean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7161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predict the probability of failure of an aircraft engine based on 5 parameters</a:t>
            </a:r>
          </a:p>
          <a:p>
            <a:endParaRPr lang="en-US" dirty="0" smtClean="0"/>
          </a:p>
          <a:p>
            <a:r>
              <a:rPr lang="en-US" dirty="0" smtClean="0"/>
              <a:t>When a parameter’s value increases beyond a certain value, the probability of failure of that part starts increasing</a:t>
            </a:r>
          </a:p>
          <a:p>
            <a:endParaRPr lang="en-US" dirty="0"/>
          </a:p>
          <a:p>
            <a:r>
              <a:rPr lang="en-US" dirty="0" smtClean="0"/>
              <a:t>The collective probability of failure of all the parameters are considered to predict the probability of failure of the Turbine Engine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145"/>
            <a:ext cx="10515600" cy="1325563"/>
          </a:xfrm>
        </p:spPr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 of 1000 engines is collected over 5 years</a:t>
            </a:r>
          </a:p>
          <a:p>
            <a:endParaRPr lang="en-US" dirty="0" smtClean="0"/>
          </a:p>
          <a:p>
            <a:r>
              <a:rPr lang="en-US" dirty="0" smtClean="0"/>
              <a:t>The five parameters considered are:</a:t>
            </a:r>
          </a:p>
          <a:p>
            <a:pPr lvl="1"/>
            <a:r>
              <a:rPr lang="en-US" dirty="0" smtClean="0"/>
              <a:t>Noise from Fan Blade</a:t>
            </a:r>
          </a:p>
          <a:p>
            <a:pPr lvl="1"/>
            <a:r>
              <a:rPr lang="en-US" dirty="0" smtClean="0"/>
              <a:t>Exhaust Gas Temperature of the Turbine</a:t>
            </a:r>
          </a:p>
          <a:p>
            <a:pPr lvl="1"/>
            <a:r>
              <a:rPr lang="en-US" dirty="0" smtClean="0"/>
              <a:t>Fuel Flow of the Turbine</a:t>
            </a:r>
          </a:p>
          <a:p>
            <a:pPr lvl="1"/>
            <a:r>
              <a:rPr lang="en-US" dirty="0" smtClean="0"/>
              <a:t>Low Pressure Fan Speed</a:t>
            </a:r>
          </a:p>
          <a:p>
            <a:pPr lvl="1"/>
            <a:r>
              <a:rPr lang="en-US" dirty="0" smtClean="0"/>
              <a:t>High Pressure Rotor Speed</a:t>
            </a:r>
          </a:p>
          <a:p>
            <a:endParaRPr lang="en-US" dirty="0" smtClean="0"/>
          </a:p>
          <a:p>
            <a:r>
              <a:rPr lang="en-US" dirty="0" smtClean="0"/>
              <a:t>An increase in any of the parameter’s value beyond a certain limit increases the probability of failure of the entire Turbine Engine</a:t>
            </a:r>
          </a:p>
          <a:p>
            <a:endParaRPr lang="en-US" dirty="0"/>
          </a:p>
          <a:p>
            <a:r>
              <a:rPr lang="en-US" dirty="0" smtClean="0"/>
              <a:t>The month where the probability reaches one is when the Turbine Engine will reach complete failure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8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SAMPLE DATA (under normal conditions)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422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DATA (under abnormal conditions)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64421" cy="43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the data is generated using python’s </a:t>
            </a:r>
            <a:r>
              <a:rPr lang="en-US" dirty="0" err="1" smtClean="0"/>
              <a:t>numpy</a:t>
            </a:r>
            <a:r>
              <a:rPr lang="en-US" dirty="0" smtClean="0"/>
              <a:t> library</a:t>
            </a:r>
          </a:p>
          <a:p>
            <a:endParaRPr lang="en-US" dirty="0"/>
          </a:p>
          <a:p>
            <a:r>
              <a:rPr lang="en-US" dirty="0" smtClean="0"/>
              <a:t>Data for 1000 engines is generated to train the Machine Learning Model</a:t>
            </a:r>
          </a:p>
          <a:p>
            <a:endParaRPr lang="en-US" dirty="0"/>
          </a:p>
          <a:p>
            <a:r>
              <a:rPr lang="en-US" dirty="0" smtClean="0"/>
              <a:t>Data for 10 engines is again generated to test the Machine Learning Model and predict the accuracy</a:t>
            </a:r>
          </a:p>
          <a:p>
            <a:endParaRPr lang="en-US" dirty="0"/>
          </a:p>
          <a:p>
            <a:r>
              <a:rPr lang="en-US" dirty="0" smtClean="0"/>
              <a:t>Data generated for Test Set is generated randomly so that probability of failure of each engine is random and also to prove that the Machine Learning Model is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0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700" y="2069496"/>
            <a:ext cx="8388783" cy="47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136" y="2099002"/>
            <a:ext cx="8375795" cy="47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9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227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 Boardroom</vt:lpstr>
      <vt:lpstr>ENGINE CONDITION TREND MONITORING Predicting the failure of aircraft engines</vt:lpstr>
      <vt:lpstr>OBJECTIVE</vt:lpstr>
      <vt:lpstr>METHODOLOGY</vt:lpstr>
      <vt:lpstr>SAMPLE DATA (under normal conditions)</vt:lpstr>
      <vt:lpstr>SAMPLE DATA (under abnormal conditions)</vt:lpstr>
      <vt:lpstr>IMPLEMENTATION</vt:lpstr>
      <vt:lpstr>RESULTS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CONDITION TREND MONITORING Predicting the failure of aircraft engines</dc:title>
  <dc:creator>Shreyas S</dc:creator>
  <cp:lastModifiedBy>Shreyas S</cp:lastModifiedBy>
  <cp:revision>30</cp:revision>
  <dcterms:created xsi:type="dcterms:W3CDTF">2018-07-17T06:32:53Z</dcterms:created>
  <dcterms:modified xsi:type="dcterms:W3CDTF">2018-07-17T07:46:55Z</dcterms:modified>
</cp:coreProperties>
</file>