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2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4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0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ENGINE CONDITION TREND MONITORING</a:t>
            </a:r>
            <a:br>
              <a:rPr lang="en-US" b="1" dirty="0"/>
            </a:br>
            <a:r>
              <a:rPr lang="en-US" sz="3300" b="1" dirty="0"/>
              <a:t>Predicting the failure of aircraft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55" y="4411334"/>
            <a:ext cx="10615448" cy="1655762"/>
          </a:xfrm>
        </p:spPr>
        <p:txBody>
          <a:bodyPr numCol="3">
            <a:normAutofit/>
          </a:bodyPr>
          <a:lstStyle/>
          <a:p>
            <a:pPr algn="ctr"/>
            <a:r>
              <a:rPr lang="en-US" sz="1500" dirty="0" err="1"/>
              <a:t>Shreyas</a:t>
            </a:r>
            <a:r>
              <a:rPr lang="en-US" sz="1500" dirty="0"/>
              <a:t> S</a:t>
            </a:r>
          </a:p>
          <a:p>
            <a:pPr algn="ctr"/>
            <a:r>
              <a:rPr lang="en-US" sz="1500" dirty="0"/>
              <a:t>Machine Learning Intern</a:t>
            </a:r>
          </a:p>
          <a:p>
            <a:pPr algn="ctr"/>
            <a:r>
              <a:rPr lang="en-US" sz="1500" dirty="0" err="1"/>
              <a:t>Faststream</a:t>
            </a:r>
            <a:r>
              <a:rPr lang="en-US" sz="1500" dirty="0"/>
              <a:t> Technologies</a:t>
            </a:r>
          </a:p>
          <a:p>
            <a:pPr algn="ctr"/>
            <a:r>
              <a:rPr lang="en-US" sz="1500" dirty="0"/>
              <a:t>		     												Vinay Bansal</a:t>
            </a:r>
          </a:p>
          <a:p>
            <a:pPr algn="ctr"/>
            <a:r>
              <a:rPr lang="en-US" sz="1500"/>
              <a:t>	Chief </a:t>
            </a:r>
            <a:r>
              <a:rPr lang="en-US" sz="1500" dirty="0"/>
              <a:t>Executive Officer</a:t>
            </a:r>
          </a:p>
          <a:p>
            <a:pPr algn="ctr"/>
            <a:r>
              <a:rPr lang="en-US" sz="1500" dirty="0"/>
              <a:t>	</a:t>
            </a:r>
            <a:r>
              <a:rPr lang="en-US" sz="1500" dirty="0" err="1"/>
              <a:t>Faststream</a:t>
            </a:r>
            <a:r>
              <a:rPr lang="en-US" sz="1500" dirty="0"/>
              <a:t> Technologies</a:t>
            </a:r>
          </a:p>
          <a:p>
            <a:pPr algn="ctr"/>
            <a:r>
              <a:rPr lang="en-US" sz="1500" dirty="0"/>
              <a:t>				     										Vinod Agrawal</a:t>
            </a:r>
          </a:p>
          <a:p>
            <a:pPr algn="ctr"/>
            <a:r>
              <a:rPr lang="en-US" sz="1500" dirty="0"/>
              <a:t>      Chief Technology 	Officer</a:t>
            </a:r>
          </a:p>
          <a:p>
            <a:pPr algn="ctr"/>
            <a:r>
              <a:rPr lang="en-US" sz="1500" dirty="0"/>
              <a:t>	</a:t>
            </a:r>
            <a:r>
              <a:rPr lang="en-US" sz="1500" dirty="0" err="1"/>
              <a:t>Faststream</a:t>
            </a:r>
            <a:r>
              <a:rPr lang="en-US" sz="1500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161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(Decision Tree)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32E8F-7542-D143-8CFA-6EAE4F02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2363B-FCA3-704A-9FB4-49962735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2282715"/>
            <a:ext cx="7823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B96F-6FD8-BD47-9B92-3313933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(Random Forest)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900252-8FCF-C84F-90A9-789B1309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06E8F-877D-5646-B61D-55077A9F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3" y="2374900"/>
            <a:ext cx="7912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7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B9F0-1E0D-964A-B866-CA72B8B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Result Comparison (R2 Score)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C2ED0-EAC7-E142-BF2C-9455C9A84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22" y="2603500"/>
            <a:ext cx="602946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/>
              <a:t>To predict the probability of failure of an aircraft engine based on 5 parameters</a:t>
            </a:r>
          </a:p>
          <a:p>
            <a:endParaRPr lang="en-US" sz="2000" dirty="0"/>
          </a:p>
          <a:p>
            <a:r>
              <a:rPr lang="en-US" sz="2000" dirty="0"/>
              <a:t>The probability of failure is detected using Machine Learning algorithms</a:t>
            </a:r>
          </a:p>
          <a:p>
            <a:endParaRPr lang="en-US" sz="2000" dirty="0"/>
          </a:p>
          <a:p>
            <a:r>
              <a:rPr lang="en-US" sz="2000" dirty="0"/>
              <a:t>Performances of three different machine learning algorithms are measured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EAE8-57BF-E444-9E34-82F5738D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004-21D1-9E48-A0AA-929D9EFA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Aircraft engine failure constitutes multiple reasons such as mechanical problems in the engine, oil leaks, fuel pump problems etc.</a:t>
            </a:r>
          </a:p>
          <a:p>
            <a:endParaRPr lang="en-US" sz="2000" dirty="0"/>
          </a:p>
          <a:p>
            <a:r>
              <a:rPr lang="en-US" sz="2000" dirty="0"/>
              <a:t>We have considered five components – Fan Blade Noise, Exhaust Gas Temperature of Turbine, Fuel Flow of Turbine, Low Pressure Fan Speed and High Pressure Fan Speed</a:t>
            </a:r>
          </a:p>
        </p:txBody>
      </p:sp>
    </p:spTree>
    <p:extLst>
      <p:ext uri="{BB962C8B-B14F-4D97-AF65-F5344CB8AC3E}">
        <p14:creationId xmlns:p14="http://schemas.microsoft.com/office/powerpoint/2010/main" val="27974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44FB-21BB-A542-90F1-9C089CB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490B-2D45-784C-AAE8-FBC0F11D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In the absence of available data, data has been generated based on base value and random degradation</a:t>
            </a:r>
          </a:p>
          <a:p>
            <a:endParaRPr lang="en-US" sz="2000" dirty="0"/>
          </a:p>
          <a:p>
            <a:r>
              <a:rPr lang="en-US" sz="2000" dirty="0"/>
              <a:t>The probability of failure of each component starts to increase when it reaches a certain value</a:t>
            </a:r>
          </a:p>
          <a:p>
            <a:endParaRPr lang="en-US" sz="2000" dirty="0"/>
          </a:p>
          <a:p>
            <a:r>
              <a:rPr lang="en-US" sz="2000" dirty="0"/>
              <a:t>The failure of each component constitutes to the total probability of failure of the whole Turbine Engine</a:t>
            </a:r>
          </a:p>
          <a:p>
            <a:endParaRPr lang="en-US" sz="2000" dirty="0"/>
          </a:p>
          <a:p>
            <a:r>
              <a:rPr lang="en-US" sz="2000" dirty="0"/>
              <a:t>The Turbine Engine fails completely when the probability reaches 1</a:t>
            </a:r>
          </a:p>
        </p:txBody>
      </p:sp>
    </p:spTree>
    <p:extLst>
      <p:ext uri="{BB962C8B-B14F-4D97-AF65-F5344CB8AC3E}">
        <p14:creationId xmlns:p14="http://schemas.microsoft.com/office/powerpoint/2010/main" val="4224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407-AA1A-F149-BD02-210D45A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475C-A59E-3649-8C05-F649CDE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1000 engines are generated</a:t>
            </a:r>
          </a:p>
          <a:p>
            <a:endParaRPr lang="en-US" dirty="0"/>
          </a:p>
          <a:p>
            <a:r>
              <a:rPr lang="en-US" dirty="0"/>
              <a:t>In the first phase, using the generated data, Multiple Linear Regression algorithm is applied and the model is saved separately</a:t>
            </a:r>
          </a:p>
          <a:p>
            <a:endParaRPr lang="en-US" dirty="0"/>
          </a:p>
          <a:p>
            <a:r>
              <a:rPr lang="en-US" dirty="0"/>
              <a:t>In the second and consecutive phases, Decision Tree and Random Forest algorithms are applied and their models are saved as well</a:t>
            </a:r>
          </a:p>
          <a:p>
            <a:endParaRPr lang="en-US" dirty="0"/>
          </a:p>
          <a:p>
            <a:r>
              <a:rPr lang="en-US" dirty="0"/>
              <a:t>Data for another 10 engines with random degradation is again generated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F4B-41BD-7A4E-A4F0-C46D3628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361-E478-8C44-8486-BCAFD691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Regression’s model is loaded to the new dataset</a:t>
            </a:r>
          </a:p>
          <a:p>
            <a:endParaRPr lang="en-US" dirty="0"/>
          </a:p>
          <a:p>
            <a:r>
              <a:rPr lang="en-US" dirty="0"/>
              <a:t>The probability of failure is then calculated for each of the 10 engines</a:t>
            </a:r>
          </a:p>
          <a:p>
            <a:endParaRPr lang="en-US" dirty="0"/>
          </a:p>
          <a:p>
            <a:r>
              <a:rPr lang="en-US" dirty="0"/>
              <a:t>This process is repeated for Decision Tree and Random Forest algorithms</a:t>
            </a:r>
          </a:p>
          <a:p>
            <a:endParaRPr lang="en-US" dirty="0"/>
          </a:p>
          <a:p>
            <a:r>
              <a:rPr lang="en-US" dirty="0"/>
              <a:t>The accuracy of each algorithm is calculated by computing the R</a:t>
            </a:r>
            <a:r>
              <a:rPr lang="en-US" baseline="30000" dirty="0"/>
              <a:t>2 </a:t>
            </a:r>
            <a:r>
              <a:rPr lang="en-US" dirty="0"/>
              <a:t>Score.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66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DATA (under normal conditions)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6717A-E835-F048-8594-C4004A32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0" y="2422609"/>
            <a:ext cx="10070094" cy="37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DATA (with random degradation)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C9083-FEBC-8247-8C0A-BA0E2EC2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3" y="2496645"/>
            <a:ext cx="10028912" cy="37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(Multiple Linear Regression)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109DF5-D3FB-C442-87A3-69151362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14794-8909-6346-BE89-B735451C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67" y="2257316"/>
            <a:ext cx="7797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307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ENGINE CONDITION TREND MONITORING Predicting the failure of aircraft engines</vt:lpstr>
      <vt:lpstr>OBJECTIVE</vt:lpstr>
      <vt:lpstr>BACKGROUND</vt:lpstr>
      <vt:lpstr>ASSUMPTIONS</vt:lpstr>
      <vt:lpstr>METHODOLOGY</vt:lpstr>
      <vt:lpstr>METHODOLOGY</vt:lpstr>
      <vt:lpstr>SAMPLE DATA (under normal conditions)</vt:lpstr>
      <vt:lpstr>SAMPLE DATA (with random degradation)</vt:lpstr>
      <vt:lpstr>RESULTS (Multiple Linear Regression)</vt:lpstr>
      <vt:lpstr>RESULTS (Decision Tree)</vt:lpstr>
      <vt:lpstr>RESULTS (Random Forest)</vt:lpstr>
      <vt:lpstr>Final Result Comparison (R2 Score)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CONDITION TREND MONITORING Predicting the failure of aircraft engines</dc:title>
  <dc:creator>Shreyas S</dc:creator>
  <cp:lastModifiedBy>Shreyas S</cp:lastModifiedBy>
  <cp:revision>50</cp:revision>
  <dcterms:created xsi:type="dcterms:W3CDTF">2018-07-17T06:32:53Z</dcterms:created>
  <dcterms:modified xsi:type="dcterms:W3CDTF">2018-07-20T09:44:25Z</dcterms:modified>
</cp:coreProperties>
</file>